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Lst>
  <p:notesMasterIdLst>
    <p:notesMasterId r:id="rId67"/>
  </p:notesMasterIdLst>
  <p:handoutMasterIdLst>
    <p:handoutMasterId r:id="rId68"/>
  </p:handoutMasterIdLst>
  <p:sldIdLst>
    <p:sldId id="576" r:id="rId2"/>
    <p:sldId id="578" r:id="rId3"/>
    <p:sldId id="575" r:id="rId4"/>
    <p:sldId id="752" r:id="rId5"/>
    <p:sldId id="577" r:id="rId6"/>
    <p:sldId id="597" r:id="rId7"/>
    <p:sldId id="580" r:id="rId8"/>
    <p:sldId id="730" r:id="rId9"/>
    <p:sldId id="585" r:id="rId10"/>
    <p:sldId id="732" r:id="rId11"/>
    <p:sldId id="581" r:id="rId12"/>
    <p:sldId id="582" r:id="rId13"/>
    <p:sldId id="656" r:id="rId14"/>
    <p:sldId id="584" r:id="rId15"/>
    <p:sldId id="659" r:id="rId16"/>
    <p:sldId id="729" r:id="rId17"/>
    <p:sldId id="664" r:id="rId18"/>
    <p:sldId id="735" r:id="rId19"/>
    <p:sldId id="667" r:id="rId20"/>
    <p:sldId id="668" r:id="rId21"/>
    <p:sldId id="669" r:id="rId22"/>
    <p:sldId id="670" r:id="rId23"/>
    <p:sldId id="671" r:id="rId24"/>
    <p:sldId id="672" r:id="rId25"/>
    <p:sldId id="733" r:id="rId26"/>
    <p:sldId id="676" r:id="rId27"/>
    <p:sldId id="677" r:id="rId28"/>
    <p:sldId id="678" r:id="rId29"/>
    <p:sldId id="680" r:id="rId30"/>
    <p:sldId id="681" r:id="rId31"/>
    <p:sldId id="682" r:id="rId32"/>
    <p:sldId id="690" r:id="rId33"/>
    <p:sldId id="693" r:id="rId34"/>
    <p:sldId id="694" r:id="rId35"/>
    <p:sldId id="724" r:id="rId36"/>
    <p:sldId id="698" r:id="rId37"/>
    <p:sldId id="696" r:id="rId38"/>
    <p:sldId id="731" r:id="rId39"/>
    <p:sldId id="697" r:id="rId40"/>
    <p:sldId id="726" r:id="rId41"/>
    <p:sldId id="699" r:id="rId42"/>
    <p:sldId id="700" r:id="rId43"/>
    <p:sldId id="701" r:id="rId44"/>
    <p:sldId id="702" r:id="rId45"/>
    <p:sldId id="727" r:id="rId46"/>
    <p:sldId id="738" r:id="rId47"/>
    <p:sldId id="704" r:id="rId48"/>
    <p:sldId id="739" r:id="rId49"/>
    <p:sldId id="707" r:id="rId50"/>
    <p:sldId id="708" r:id="rId51"/>
    <p:sldId id="709" r:id="rId52"/>
    <p:sldId id="710" r:id="rId53"/>
    <p:sldId id="711" r:id="rId54"/>
    <p:sldId id="712" r:id="rId55"/>
    <p:sldId id="713" r:id="rId56"/>
    <p:sldId id="715" r:id="rId57"/>
    <p:sldId id="716" r:id="rId58"/>
    <p:sldId id="717" r:id="rId59"/>
    <p:sldId id="718" r:id="rId60"/>
    <p:sldId id="719" r:id="rId61"/>
    <p:sldId id="720" r:id="rId62"/>
    <p:sldId id="721" r:id="rId63"/>
    <p:sldId id="728" r:id="rId64"/>
    <p:sldId id="722" r:id="rId65"/>
    <p:sldId id="740" r:id="rId66"/>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A3E6B70-79D8-F749-B078-85F42F897AC8}">
          <p14:sldIdLst>
            <p14:sldId id="576"/>
            <p14:sldId id="578"/>
            <p14:sldId id="575"/>
            <p14:sldId id="752"/>
            <p14:sldId id="577"/>
            <p14:sldId id="597"/>
            <p14:sldId id="580"/>
            <p14:sldId id="730"/>
            <p14:sldId id="585"/>
            <p14:sldId id="732"/>
            <p14:sldId id="581"/>
            <p14:sldId id="582"/>
            <p14:sldId id="656"/>
            <p14:sldId id="584"/>
            <p14:sldId id="659"/>
            <p14:sldId id="729"/>
            <p14:sldId id="664"/>
            <p14:sldId id="735"/>
            <p14:sldId id="667"/>
            <p14:sldId id="668"/>
            <p14:sldId id="669"/>
            <p14:sldId id="670"/>
            <p14:sldId id="671"/>
            <p14:sldId id="672"/>
            <p14:sldId id="733"/>
            <p14:sldId id="676"/>
            <p14:sldId id="677"/>
            <p14:sldId id="678"/>
            <p14:sldId id="680"/>
            <p14:sldId id="681"/>
            <p14:sldId id="682"/>
            <p14:sldId id="690"/>
            <p14:sldId id="693"/>
            <p14:sldId id="694"/>
            <p14:sldId id="724"/>
            <p14:sldId id="698"/>
            <p14:sldId id="696"/>
            <p14:sldId id="731"/>
            <p14:sldId id="697"/>
            <p14:sldId id="726"/>
            <p14:sldId id="699"/>
            <p14:sldId id="700"/>
            <p14:sldId id="701"/>
            <p14:sldId id="702"/>
            <p14:sldId id="727"/>
            <p14:sldId id="738"/>
            <p14:sldId id="704"/>
            <p14:sldId id="739"/>
            <p14:sldId id="707"/>
            <p14:sldId id="708"/>
            <p14:sldId id="709"/>
            <p14:sldId id="710"/>
            <p14:sldId id="711"/>
            <p14:sldId id="712"/>
            <p14:sldId id="713"/>
            <p14:sldId id="715"/>
            <p14:sldId id="716"/>
            <p14:sldId id="717"/>
            <p14:sldId id="718"/>
            <p14:sldId id="719"/>
            <p14:sldId id="720"/>
            <p14:sldId id="721"/>
            <p14:sldId id="728"/>
            <p14:sldId id="722"/>
            <p14:sldId id="74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guide id="3"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6094"/>
    <a:srgbClr val="F4D27C"/>
    <a:srgbClr val="D89F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3465" autoAdjust="0"/>
    <p:restoredTop sz="85637" autoAdjust="0"/>
  </p:normalViewPr>
  <p:slideViewPr>
    <p:cSldViewPr snapToGrid="0" snapToObjects="1">
      <p:cViewPr varScale="1">
        <p:scale>
          <a:sx n="95" d="100"/>
          <a:sy n="95" d="100"/>
        </p:scale>
        <p:origin x="96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3428"/>
    </p:cViewPr>
  </p:sorterViewPr>
  <p:notesViewPr>
    <p:cSldViewPr snapToGrid="0" snapToObjects="1">
      <p:cViewPr varScale="1">
        <p:scale>
          <a:sx n="85" d="100"/>
          <a:sy n="85" d="100"/>
        </p:scale>
        <p:origin x="-1950" y="-72"/>
      </p:cViewPr>
      <p:guideLst>
        <p:guide orient="horz" pos="2928"/>
        <p:guide pos="220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iagrams/_rels/data13.xml.rels><?xml version="1.0" encoding="UTF-8" standalone="yes"?>
<Relationships xmlns="http://schemas.openxmlformats.org/package/2006/relationships"><Relationship Id="rId1" Type="http://schemas.openxmlformats.org/officeDocument/2006/relationships/image" Target="../media/image17.jpeg"/></Relationships>
</file>

<file path=ppt/diagrams/_rels/data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17.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026D95-B56F-4B48-90A5-D218363B05E8}" type="doc">
      <dgm:prSet loTypeId="urn:microsoft.com/office/officeart/2005/8/layout/process4" loCatId="process" qsTypeId="urn:microsoft.com/office/officeart/2005/8/quickstyle/simple1" qsCatId="simple" csTypeId="urn:microsoft.com/office/officeart/2005/8/colors/accent0_3" csCatId="mainScheme" phldr="1"/>
      <dgm:spPr/>
      <dgm:t>
        <a:bodyPr/>
        <a:lstStyle/>
        <a:p>
          <a:endParaRPr lang="en-US"/>
        </a:p>
      </dgm:t>
    </dgm:pt>
    <dgm:pt modelId="{F6F77A98-7DF5-4504-AEB4-A28CB328D99F}">
      <dgm:prSet phldrT="[Text]"/>
      <dgm:spPr/>
      <dgm:t>
        <a:bodyPr/>
        <a:lstStyle/>
        <a:p>
          <a:r>
            <a:rPr lang="en-US" dirty="0" smtClean="0"/>
            <a:t>Trauma and resiliency frameworks</a:t>
          </a:r>
        </a:p>
      </dgm:t>
    </dgm:pt>
    <dgm:pt modelId="{1CA14C53-2644-408C-B47A-13D26083C885}" type="parTrans" cxnId="{FF426D05-0177-4FDB-B9EF-6CF5E130F8A5}">
      <dgm:prSet/>
      <dgm:spPr/>
      <dgm:t>
        <a:bodyPr/>
        <a:lstStyle/>
        <a:p>
          <a:endParaRPr lang="en-US"/>
        </a:p>
      </dgm:t>
    </dgm:pt>
    <dgm:pt modelId="{FD2D4C28-7244-4326-8423-DC08C5996C00}" type="sibTrans" cxnId="{FF426D05-0177-4FDB-B9EF-6CF5E130F8A5}">
      <dgm:prSet/>
      <dgm:spPr/>
      <dgm:t>
        <a:bodyPr/>
        <a:lstStyle/>
        <a:p>
          <a:endParaRPr lang="en-US"/>
        </a:p>
      </dgm:t>
    </dgm:pt>
    <dgm:pt modelId="{9C106965-BDC4-4A3F-9DEF-39EC83533227}">
      <dgm:prSet phldrT="[Text]"/>
      <dgm:spPr/>
      <dgm:t>
        <a:bodyPr/>
        <a:lstStyle/>
        <a:p>
          <a:r>
            <a:rPr lang="en-US" dirty="0" smtClean="0"/>
            <a:t>Rewiring for Growth: trauma and its impact on the brain </a:t>
          </a:r>
          <a:endParaRPr lang="en-US" dirty="0"/>
        </a:p>
      </dgm:t>
    </dgm:pt>
    <dgm:pt modelId="{2257DB6A-D48C-43B0-B088-AAD40D898DD0}" type="parTrans" cxnId="{2A5A07DA-262B-40AC-96C0-9FF2F574C390}">
      <dgm:prSet/>
      <dgm:spPr/>
      <dgm:t>
        <a:bodyPr/>
        <a:lstStyle/>
        <a:p>
          <a:endParaRPr lang="en-US"/>
        </a:p>
      </dgm:t>
    </dgm:pt>
    <dgm:pt modelId="{1C7BB1E9-39A9-4AE9-A38A-B1596BBE4FFD}" type="sibTrans" cxnId="{2A5A07DA-262B-40AC-96C0-9FF2F574C390}">
      <dgm:prSet/>
      <dgm:spPr/>
      <dgm:t>
        <a:bodyPr/>
        <a:lstStyle/>
        <a:p>
          <a:endParaRPr lang="en-US"/>
        </a:p>
      </dgm:t>
    </dgm:pt>
    <dgm:pt modelId="{D17CCC53-0A39-48A0-9931-B9EA8868CE64}">
      <dgm:prSet/>
      <dgm:spPr/>
      <dgm:t>
        <a:bodyPr/>
        <a:lstStyle/>
        <a:p>
          <a:r>
            <a:rPr lang="en-US" dirty="0" smtClean="0"/>
            <a:t>Trauma Sensitive Behavior </a:t>
          </a:r>
          <a:r>
            <a:rPr lang="en-US" dirty="0" smtClean="0"/>
            <a:t>response, action planning!  </a:t>
          </a:r>
          <a:endParaRPr lang="en-US" dirty="0"/>
        </a:p>
      </dgm:t>
    </dgm:pt>
    <dgm:pt modelId="{5C83519C-214F-44AC-9737-A88904BDA7DD}" type="parTrans" cxnId="{170CB3AB-3322-4F3A-AD7B-8CF5390D846E}">
      <dgm:prSet/>
      <dgm:spPr/>
      <dgm:t>
        <a:bodyPr/>
        <a:lstStyle/>
        <a:p>
          <a:endParaRPr lang="en-US"/>
        </a:p>
      </dgm:t>
    </dgm:pt>
    <dgm:pt modelId="{7A1CC380-0C1C-4F04-B5F4-9DB4CF362584}" type="sibTrans" cxnId="{170CB3AB-3322-4F3A-AD7B-8CF5390D846E}">
      <dgm:prSet/>
      <dgm:spPr/>
      <dgm:t>
        <a:bodyPr/>
        <a:lstStyle/>
        <a:p>
          <a:endParaRPr lang="en-US"/>
        </a:p>
      </dgm:t>
    </dgm:pt>
    <dgm:pt modelId="{456807FD-3BC2-4B80-88FE-33FC0B372CE7}">
      <dgm:prSet/>
      <dgm:spPr/>
      <dgm:t>
        <a:bodyPr/>
        <a:lstStyle/>
        <a:p>
          <a:r>
            <a:rPr lang="en-US" dirty="0" smtClean="0"/>
            <a:t>Intersectional Identities and The Cost of Caring </a:t>
          </a:r>
          <a:endParaRPr lang="en-US" dirty="0"/>
        </a:p>
      </dgm:t>
    </dgm:pt>
    <dgm:pt modelId="{E73ED0FD-2E67-47E0-9CBD-7C60D3D58D3B}" type="parTrans" cxnId="{AEB34757-248D-4182-B94D-3B9A420DBAA8}">
      <dgm:prSet/>
      <dgm:spPr/>
      <dgm:t>
        <a:bodyPr/>
        <a:lstStyle/>
        <a:p>
          <a:endParaRPr lang="en-US"/>
        </a:p>
      </dgm:t>
    </dgm:pt>
    <dgm:pt modelId="{22ABFE29-4FF5-46A0-9833-5533EF105018}" type="sibTrans" cxnId="{AEB34757-248D-4182-B94D-3B9A420DBAA8}">
      <dgm:prSet/>
      <dgm:spPr/>
      <dgm:t>
        <a:bodyPr/>
        <a:lstStyle/>
        <a:p>
          <a:endParaRPr lang="en-US"/>
        </a:p>
      </dgm:t>
    </dgm:pt>
    <dgm:pt modelId="{7EC44066-9203-4E32-BB4F-0A1EE5BFF268}" type="pres">
      <dgm:prSet presAssocID="{1D026D95-B56F-4B48-90A5-D218363B05E8}" presName="Name0" presStyleCnt="0">
        <dgm:presLayoutVars>
          <dgm:dir/>
          <dgm:animLvl val="lvl"/>
          <dgm:resizeHandles val="exact"/>
        </dgm:presLayoutVars>
      </dgm:prSet>
      <dgm:spPr/>
      <dgm:t>
        <a:bodyPr/>
        <a:lstStyle/>
        <a:p>
          <a:endParaRPr lang="en-US"/>
        </a:p>
      </dgm:t>
    </dgm:pt>
    <dgm:pt modelId="{5B62D617-C9D2-4B2E-BC66-93E0A005B7AF}" type="pres">
      <dgm:prSet presAssocID="{D17CCC53-0A39-48A0-9931-B9EA8868CE64}" presName="boxAndChildren" presStyleCnt="0"/>
      <dgm:spPr/>
    </dgm:pt>
    <dgm:pt modelId="{FCF7AA71-75C3-466C-BBD1-20C5D9FCF7E3}" type="pres">
      <dgm:prSet presAssocID="{D17CCC53-0A39-48A0-9931-B9EA8868CE64}" presName="parentTextBox" presStyleLbl="node1" presStyleIdx="0" presStyleCnt="4"/>
      <dgm:spPr/>
      <dgm:t>
        <a:bodyPr/>
        <a:lstStyle/>
        <a:p>
          <a:endParaRPr lang="en-US"/>
        </a:p>
      </dgm:t>
    </dgm:pt>
    <dgm:pt modelId="{D9772CE6-BC50-4A39-AE56-2BE8A67E0FA8}" type="pres">
      <dgm:prSet presAssocID="{22ABFE29-4FF5-46A0-9833-5533EF105018}" presName="sp" presStyleCnt="0"/>
      <dgm:spPr/>
    </dgm:pt>
    <dgm:pt modelId="{D29C2C02-DC78-4930-84E5-C1555B858D0E}" type="pres">
      <dgm:prSet presAssocID="{456807FD-3BC2-4B80-88FE-33FC0B372CE7}" presName="arrowAndChildren" presStyleCnt="0"/>
      <dgm:spPr/>
    </dgm:pt>
    <dgm:pt modelId="{960BE520-51EC-473A-9A3E-AD5B91292C14}" type="pres">
      <dgm:prSet presAssocID="{456807FD-3BC2-4B80-88FE-33FC0B372CE7}" presName="parentTextArrow" presStyleLbl="node1" presStyleIdx="1" presStyleCnt="4" custLinFactNeighborX="27888" custLinFactNeighborY="-1897"/>
      <dgm:spPr/>
      <dgm:t>
        <a:bodyPr/>
        <a:lstStyle/>
        <a:p>
          <a:endParaRPr lang="en-US"/>
        </a:p>
      </dgm:t>
    </dgm:pt>
    <dgm:pt modelId="{14D8B72F-7999-4787-A553-E22F8C9EB064}" type="pres">
      <dgm:prSet presAssocID="{1C7BB1E9-39A9-4AE9-A38A-B1596BBE4FFD}" presName="sp" presStyleCnt="0"/>
      <dgm:spPr/>
    </dgm:pt>
    <dgm:pt modelId="{71B907AC-59C1-4B01-BD6C-19B55DD38247}" type="pres">
      <dgm:prSet presAssocID="{9C106965-BDC4-4A3F-9DEF-39EC83533227}" presName="arrowAndChildren" presStyleCnt="0"/>
      <dgm:spPr/>
    </dgm:pt>
    <dgm:pt modelId="{54B19090-EDFF-4402-95C3-C4624D9BD827}" type="pres">
      <dgm:prSet presAssocID="{9C106965-BDC4-4A3F-9DEF-39EC83533227}" presName="parentTextArrow" presStyleLbl="node1" presStyleIdx="2" presStyleCnt="4"/>
      <dgm:spPr/>
      <dgm:t>
        <a:bodyPr/>
        <a:lstStyle/>
        <a:p>
          <a:endParaRPr lang="en-US"/>
        </a:p>
      </dgm:t>
    </dgm:pt>
    <dgm:pt modelId="{291E104E-903F-463B-A51E-2325F98FFF2C}" type="pres">
      <dgm:prSet presAssocID="{FD2D4C28-7244-4326-8423-DC08C5996C00}" presName="sp" presStyleCnt="0"/>
      <dgm:spPr/>
    </dgm:pt>
    <dgm:pt modelId="{FFF0FE4E-F086-441A-9A8D-0A8FC4A9CBA7}" type="pres">
      <dgm:prSet presAssocID="{F6F77A98-7DF5-4504-AEB4-A28CB328D99F}" presName="arrowAndChildren" presStyleCnt="0"/>
      <dgm:spPr/>
    </dgm:pt>
    <dgm:pt modelId="{76D742C9-2809-4E13-9011-8D4C05227C87}" type="pres">
      <dgm:prSet presAssocID="{F6F77A98-7DF5-4504-AEB4-A28CB328D99F}" presName="parentTextArrow" presStyleLbl="node1" presStyleIdx="3" presStyleCnt="4"/>
      <dgm:spPr/>
      <dgm:t>
        <a:bodyPr/>
        <a:lstStyle/>
        <a:p>
          <a:endParaRPr lang="en-US"/>
        </a:p>
      </dgm:t>
    </dgm:pt>
  </dgm:ptLst>
  <dgm:cxnLst>
    <dgm:cxn modelId="{AEB34757-248D-4182-B94D-3B9A420DBAA8}" srcId="{1D026D95-B56F-4B48-90A5-D218363B05E8}" destId="{456807FD-3BC2-4B80-88FE-33FC0B372CE7}" srcOrd="2" destOrd="0" parTransId="{E73ED0FD-2E67-47E0-9CBD-7C60D3D58D3B}" sibTransId="{22ABFE29-4FF5-46A0-9833-5533EF105018}"/>
    <dgm:cxn modelId="{CD7976C8-20B1-4F02-800F-E168CC8B1811}" type="presOf" srcId="{9C106965-BDC4-4A3F-9DEF-39EC83533227}" destId="{54B19090-EDFF-4402-95C3-C4624D9BD827}" srcOrd="0" destOrd="0" presId="urn:microsoft.com/office/officeart/2005/8/layout/process4"/>
    <dgm:cxn modelId="{2A5A07DA-262B-40AC-96C0-9FF2F574C390}" srcId="{1D026D95-B56F-4B48-90A5-D218363B05E8}" destId="{9C106965-BDC4-4A3F-9DEF-39EC83533227}" srcOrd="1" destOrd="0" parTransId="{2257DB6A-D48C-43B0-B088-AAD40D898DD0}" sibTransId="{1C7BB1E9-39A9-4AE9-A38A-B1596BBE4FFD}"/>
    <dgm:cxn modelId="{170CB3AB-3322-4F3A-AD7B-8CF5390D846E}" srcId="{1D026D95-B56F-4B48-90A5-D218363B05E8}" destId="{D17CCC53-0A39-48A0-9931-B9EA8868CE64}" srcOrd="3" destOrd="0" parTransId="{5C83519C-214F-44AC-9737-A88904BDA7DD}" sibTransId="{7A1CC380-0C1C-4F04-B5F4-9DB4CF362584}"/>
    <dgm:cxn modelId="{953AB132-8D14-4DED-9466-5CFB7D21ACF4}" type="presOf" srcId="{456807FD-3BC2-4B80-88FE-33FC0B372CE7}" destId="{960BE520-51EC-473A-9A3E-AD5B91292C14}" srcOrd="0" destOrd="0" presId="urn:microsoft.com/office/officeart/2005/8/layout/process4"/>
    <dgm:cxn modelId="{5C7A1FD0-6949-4DA9-BB24-291F34E4D71A}" type="presOf" srcId="{D17CCC53-0A39-48A0-9931-B9EA8868CE64}" destId="{FCF7AA71-75C3-466C-BBD1-20C5D9FCF7E3}" srcOrd="0" destOrd="0" presId="urn:microsoft.com/office/officeart/2005/8/layout/process4"/>
    <dgm:cxn modelId="{444E38F5-BD8A-406D-BF13-B9B6A26D848C}" type="presOf" srcId="{F6F77A98-7DF5-4504-AEB4-A28CB328D99F}" destId="{76D742C9-2809-4E13-9011-8D4C05227C87}" srcOrd="0" destOrd="0" presId="urn:microsoft.com/office/officeart/2005/8/layout/process4"/>
    <dgm:cxn modelId="{FF426D05-0177-4FDB-B9EF-6CF5E130F8A5}" srcId="{1D026D95-B56F-4B48-90A5-D218363B05E8}" destId="{F6F77A98-7DF5-4504-AEB4-A28CB328D99F}" srcOrd="0" destOrd="0" parTransId="{1CA14C53-2644-408C-B47A-13D26083C885}" sibTransId="{FD2D4C28-7244-4326-8423-DC08C5996C00}"/>
    <dgm:cxn modelId="{7B90B4A1-C4F6-42F9-84BB-099AE5ACCA80}" type="presOf" srcId="{1D026D95-B56F-4B48-90A5-D218363B05E8}" destId="{7EC44066-9203-4E32-BB4F-0A1EE5BFF268}" srcOrd="0" destOrd="0" presId="urn:microsoft.com/office/officeart/2005/8/layout/process4"/>
    <dgm:cxn modelId="{1394D2C7-4F2C-4E90-8058-5FF69A2F4450}" type="presParOf" srcId="{7EC44066-9203-4E32-BB4F-0A1EE5BFF268}" destId="{5B62D617-C9D2-4B2E-BC66-93E0A005B7AF}" srcOrd="0" destOrd="0" presId="urn:microsoft.com/office/officeart/2005/8/layout/process4"/>
    <dgm:cxn modelId="{5242F754-12BE-450F-BD52-BFC94234FC6F}" type="presParOf" srcId="{5B62D617-C9D2-4B2E-BC66-93E0A005B7AF}" destId="{FCF7AA71-75C3-466C-BBD1-20C5D9FCF7E3}" srcOrd="0" destOrd="0" presId="urn:microsoft.com/office/officeart/2005/8/layout/process4"/>
    <dgm:cxn modelId="{D453D5F1-E12E-4480-BB70-B5D022E28357}" type="presParOf" srcId="{7EC44066-9203-4E32-BB4F-0A1EE5BFF268}" destId="{D9772CE6-BC50-4A39-AE56-2BE8A67E0FA8}" srcOrd="1" destOrd="0" presId="urn:microsoft.com/office/officeart/2005/8/layout/process4"/>
    <dgm:cxn modelId="{3F166506-F019-4676-97D3-DF5F98E5BD11}" type="presParOf" srcId="{7EC44066-9203-4E32-BB4F-0A1EE5BFF268}" destId="{D29C2C02-DC78-4930-84E5-C1555B858D0E}" srcOrd="2" destOrd="0" presId="urn:microsoft.com/office/officeart/2005/8/layout/process4"/>
    <dgm:cxn modelId="{7D3348ED-26CA-4B7D-95A7-00D82090E13D}" type="presParOf" srcId="{D29C2C02-DC78-4930-84E5-C1555B858D0E}" destId="{960BE520-51EC-473A-9A3E-AD5B91292C14}" srcOrd="0" destOrd="0" presId="urn:microsoft.com/office/officeart/2005/8/layout/process4"/>
    <dgm:cxn modelId="{444BAA62-C06F-4158-9A9D-9F767F305849}" type="presParOf" srcId="{7EC44066-9203-4E32-BB4F-0A1EE5BFF268}" destId="{14D8B72F-7999-4787-A553-E22F8C9EB064}" srcOrd="3" destOrd="0" presId="urn:microsoft.com/office/officeart/2005/8/layout/process4"/>
    <dgm:cxn modelId="{ED53ED58-2B88-457B-BE7B-AA47D4C1C65A}" type="presParOf" srcId="{7EC44066-9203-4E32-BB4F-0A1EE5BFF268}" destId="{71B907AC-59C1-4B01-BD6C-19B55DD38247}" srcOrd="4" destOrd="0" presId="urn:microsoft.com/office/officeart/2005/8/layout/process4"/>
    <dgm:cxn modelId="{8C3CE2C5-9270-49F1-91A7-1B02B00D5A54}" type="presParOf" srcId="{71B907AC-59C1-4B01-BD6C-19B55DD38247}" destId="{54B19090-EDFF-4402-95C3-C4624D9BD827}" srcOrd="0" destOrd="0" presId="urn:microsoft.com/office/officeart/2005/8/layout/process4"/>
    <dgm:cxn modelId="{DACF4B53-DC31-4615-A2DF-047660E56929}" type="presParOf" srcId="{7EC44066-9203-4E32-BB4F-0A1EE5BFF268}" destId="{291E104E-903F-463B-A51E-2325F98FFF2C}" srcOrd="5" destOrd="0" presId="urn:microsoft.com/office/officeart/2005/8/layout/process4"/>
    <dgm:cxn modelId="{6735978C-EAB0-4BC8-8640-BEC2D664D1EB}" type="presParOf" srcId="{7EC44066-9203-4E32-BB4F-0A1EE5BFF268}" destId="{FFF0FE4E-F086-441A-9A8D-0A8FC4A9CBA7}" srcOrd="6" destOrd="0" presId="urn:microsoft.com/office/officeart/2005/8/layout/process4"/>
    <dgm:cxn modelId="{3DA3CB6B-744D-470D-882C-F58F98D2D07A}" type="presParOf" srcId="{FFF0FE4E-F086-441A-9A8D-0A8FC4A9CBA7}" destId="{76D742C9-2809-4E13-9011-8D4C05227C87}"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E2F08DA-4168-4DB5-B7C6-61DA28AF479E}" type="doc">
      <dgm:prSet loTypeId="urn:microsoft.com/office/officeart/2005/8/layout/cycle3" loCatId="cycle" qsTypeId="urn:microsoft.com/office/officeart/2005/8/quickstyle/simple1" qsCatId="simple" csTypeId="urn:microsoft.com/office/officeart/2005/8/colors/accent0_3" csCatId="mainScheme" phldr="1"/>
      <dgm:spPr/>
      <dgm:t>
        <a:bodyPr/>
        <a:lstStyle/>
        <a:p>
          <a:endParaRPr lang="en-US"/>
        </a:p>
      </dgm:t>
    </dgm:pt>
    <dgm:pt modelId="{93DB5689-285A-4426-A211-809B9ACD2AFE}">
      <dgm:prSet phldrT="[Text]"/>
      <dgm:spPr/>
      <dgm:t>
        <a:bodyPr/>
        <a:lstStyle/>
        <a:p>
          <a:r>
            <a:rPr lang="en-US" dirty="0" smtClean="0"/>
            <a:t>Am I online?</a:t>
          </a:r>
        </a:p>
        <a:p>
          <a:r>
            <a:rPr lang="en-US" dirty="0" smtClean="0"/>
            <a:t>(REGULATE)</a:t>
          </a:r>
          <a:endParaRPr lang="en-US" dirty="0"/>
        </a:p>
      </dgm:t>
    </dgm:pt>
    <dgm:pt modelId="{C4FD6E1B-DC5C-4D76-BED6-7B9497B53DC9}" type="parTrans" cxnId="{9717D1AD-5056-41A0-8301-9AB0FF30DDFB}">
      <dgm:prSet/>
      <dgm:spPr/>
      <dgm:t>
        <a:bodyPr/>
        <a:lstStyle/>
        <a:p>
          <a:endParaRPr lang="en-US"/>
        </a:p>
      </dgm:t>
    </dgm:pt>
    <dgm:pt modelId="{BAAC617F-4988-46AB-884E-7B444CC64012}" type="sibTrans" cxnId="{9717D1AD-5056-41A0-8301-9AB0FF30DDFB}">
      <dgm:prSet/>
      <dgm:spPr/>
      <dgm:t>
        <a:bodyPr/>
        <a:lstStyle/>
        <a:p>
          <a:endParaRPr lang="en-US"/>
        </a:p>
      </dgm:t>
    </dgm:pt>
    <dgm:pt modelId="{E7D61135-423E-43EB-8AEA-E87DB8CE11F1}">
      <dgm:prSet phldrT="[Text]"/>
      <dgm:spPr/>
      <dgm:t>
        <a:bodyPr/>
        <a:lstStyle/>
        <a:p>
          <a:r>
            <a:rPr lang="en-US" dirty="0" smtClean="0"/>
            <a:t>Is this student online?</a:t>
          </a:r>
        </a:p>
        <a:p>
          <a:r>
            <a:rPr lang="en-US" dirty="0" smtClean="0"/>
            <a:t>(REGULATE)</a:t>
          </a:r>
          <a:endParaRPr lang="en-US" dirty="0"/>
        </a:p>
      </dgm:t>
    </dgm:pt>
    <dgm:pt modelId="{28B80AF6-CACB-4CE5-8A5E-6552A6452D68}" type="parTrans" cxnId="{55C193FA-8863-48C6-B516-3ED402556D70}">
      <dgm:prSet/>
      <dgm:spPr/>
      <dgm:t>
        <a:bodyPr/>
        <a:lstStyle/>
        <a:p>
          <a:endParaRPr lang="en-US"/>
        </a:p>
      </dgm:t>
    </dgm:pt>
    <dgm:pt modelId="{20A68F6B-33CD-43C4-84BE-A0C5F46AE657}" type="sibTrans" cxnId="{55C193FA-8863-48C6-B516-3ED402556D70}">
      <dgm:prSet/>
      <dgm:spPr/>
      <dgm:t>
        <a:bodyPr/>
        <a:lstStyle/>
        <a:p>
          <a:endParaRPr lang="en-US"/>
        </a:p>
      </dgm:t>
    </dgm:pt>
    <dgm:pt modelId="{5C83A39D-9153-4BF8-A41C-C6B14074D49E}">
      <dgm:prSet phldrT="[Text]"/>
      <dgm:spPr/>
      <dgm:t>
        <a:bodyPr/>
        <a:lstStyle/>
        <a:p>
          <a:r>
            <a:rPr lang="en-US" dirty="0" smtClean="0"/>
            <a:t>What does this student need most right now? What is this student’s emotional experience? </a:t>
          </a:r>
        </a:p>
        <a:p>
          <a:r>
            <a:rPr lang="en-US" dirty="0" smtClean="0"/>
            <a:t>(RELATE)</a:t>
          </a:r>
          <a:endParaRPr lang="en-US" dirty="0"/>
        </a:p>
      </dgm:t>
    </dgm:pt>
    <dgm:pt modelId="{D285019C-BC05-4424-8B1A-19352D9BF48B}" type="parTrans" cxnId="{6C34EEBC-FF71-4E56-8545-A81EC7F0BBCA}">
      <dgm:prSet/>
      <dgm:spPr/>
      <dgm:t>
        <a:bodyPr/>
        <a:lstStyle/>
        <a:p>
          <a:endParaRPr lang="en-US"/>
        </a:p>
      </dgm:t>
    </dgm:pt>
    <dgm:pt modelId="{5DDF742E-2169-4041-9895-0A222E1EF2C1}" type="sibTrans" cxnId="{6C34EEBC-FF71-4E56-8545-A81EC7F0BBCA}">
      <dgm:prSet/>
      <dgm:spPr/>
      <dgm:t>
        <a:bodyPr/>
        <a:lstStyle/>
        <a:p>
          <a:endParaRPr lang="en-US"/>
        </a:p>
      </dgm:t>
    </dgm:pt>
    <dgm:pt modelId="{8AB5F568-76F4-4739-B2BC-4C5717D0CA82}">
      <dgm:prSet phldrT="[Text]"/>
      <dgm:spPr/>
      <dgm:t>
        <a:bodyPr/>
        <a:lstStyle/>
        <a:p>
          <a:r>
            <a:rPr lang="en-US" dirty="0" smtClean="0"/>
            <a:t>How can I incorporate this into my plan for myself and this student next time? </a:t>
          </a:r>
        </a:p>
        <a:p>
          <a:r>
            <a:rPr lang="en-US" dirty="0" smtClean="0"/>
            <a:t>(REASON)</a:t>
          </a:r>
          <a:endParaRPr lang="en-US" dirty="0"/>
        </a:p>
      </dgm:t>
    </dgm:pt>
    <dgm:pt modelId="{E39E0821-CF08-4BCE-BC26-A84E587A5111}" type="parTrans" cxnId="{DA6F2FF8-FB3D-41AD-A7D2-181F1D4AE2FA}">
      <dgm:prSet/>
      <dgm:spPr/>
      <dgm:t>
        <a:bodyPr/>
        <a:lstStyle/>
        <a:p>
          <a:endParaRPr lang="en-US"/>
        </a:p>
      </dgm:t>
    </dgm:pt>
    <dgm:pt modelId="{8F3CEA1E-0D17-48AE-9B33-D458DD3917EF}" type="sibTrans" cxnId="{DA6F2FF8-FB3D-41AD-A7D2-181F1D4AE2FA}">
      <dgm:prSet/>
      <dgm:spPr/>
      <dgm:t>
        <a:bodyPr/>
        <a:lstStyle/>
        <a:p>
          <a:endParaRPr lang="en-US"/>
        </a:p>
      </dgm:t>
    </dgm:pt>
    <dgm:pt modelId="{49E34D4F-7F3E-434D-9E14-AF1BA6239F47}" type="pres">
      <dgm:prSet presAssocID="{DE2F08DA-4168-4DB5-B7C6-61DA28AF479E}" presName="Name0" presStyleCnt="0">
        <dgm:presLayoutVars>
          <dgm:dir/>
          <dgm:resizeHandles val="exact"/>
        </dgm:presLayoutVars>
      </dgm:prSet>
      <dgm:spPr/>
      <dgm:t>
        <a:bodyPr/>
        <a:lstStyle/>
        <a:p>
          <a:endParaRPr lang="en-US"/>
        </a:p>
      </dgm:t>
    </dgm:pt>
    <dgm:pt modelId="{3793DBFC-8A53-41BF-8980-9639D46EED30}" type="pres">
      <dgm:prSet presAssocID="{DE2F08DA-4168-4DB5-B7C6-61DA28AF479E}" presName="cycle" presStyleCnt="0"/>
      <dgm:spPr/>
    </dgm:pt>
    <dgm:pt modelId="{ADC2F728-0BBF-4514-A042-FEE5D181A9F1}" type="pres">
      <dgm:prSet presAssocID="{93DB5689-285A-4426-A211-809B9ACD2AFE}" presName="nodeFirstNode" presStyleLbl="node1" presStyleIdx="0" presStyleCnt="4" custRadScaleRad="100183" custRadScaleInc="4161">
        <dgm:presLayoutVars>
          <dgm:bulletEnabled val="1"/>
        </dgm:presLayoutVars>
      </dgm:prSet>
      <dgm:spPr/>
      <dgm:t>
        <a:bodyPr/>
        <a:lstStyle/>
        <a:p>
          <a:endParaRPr lang="en-US"/>
        </a:p>
      </dgm:t>
    </dgm:pt>
    <dgm:pt modelId="{D583F9A5-9B81-42BE-A4B5-AC27ED2695F9}" type="pres">
      <dgm:prSet presAssocID="{BAAC617F-4988-46AB-884E-7B444CC64012}" presName="sibTransFirstNode" presStyleLbl="bgShp" presStyleIdx="0" presStyleCnt="1"/>
      <dgm:spPr/>
      <dgm:t>
        <a:bodyPr/>
        <a:lstStyle/>
        <a:p>
          <a:endParaRPr lang="en-US"/>
        </a:p>
      </dgm:t>
    </dgm:pt>
    <dgm:pt modelId="{DDA3C4B7-B71B-4DB9-BDB5-2A97BC0D9A19}" type="pres">
      <dgm:prSet presAssocID="{E7D61135-423E-43EB-8AEA-E87DB8CE11F1}" presName="nodeFollowingNodes" presStyleLbl="node1" presStyleIdx="1" presStyleCnt="4">
        <dgm:presLayoutVars>
          <dgm:bulletEnabled val="1"/>
        </dgm:presLayoutVars>
      </dgm:prSet>
      <dgm:spPr/>
      <dgm:t>
        <a:bodyPr/>
        <a:lstStyle/>
        <a:p>
          <a:endParaRPr lang="en-US"/>
        </a:p>
      </dgm:t>
    </dgm:pt>
    <dgm:pt modelId="{A87F6370-341A-42C5-A142-BB096491B5BA}" type="pres">
      <dgm:prSet presAssocID="{5C83A39D-9153-4BF8-A41C-C6B14074D49E}" presName="nodeFollowingNodes" presStyleLbl="node1" presStyleIdx="2" presStyleCnt="4">
        <dgm:presLayoutVars>
          <dgm:bulletEnabled val="1"/>
        </dgm:presLayoutVars>
      </dgm:prSet>
      <dgm:spPr/>
      <dgm:t>
        <a:bodyPr/>
        <a:lstStyle/>
        <a:p>
          <a:endParaRPr lang="en-US"/>
        </a:p>
      </dgm:t>
    </dgm:pt>
    <dgm:pt modelId="{EED1A7AF-2E2E-4F22-9022-27C62CA059E7}" type="pres">
      <dgm:prSet presAssocID="{8AB5F568-76F4-4739-B2BC-4C5717D0CA82}" presName="nodeFollowingNodes" presStyleLbl="node1" presStyleIdx="3" presStyleCnt="4">
        <dgm:presLayoutVars>
          <dgm:bulletEnabled val="1"/>
        </dgm:presLayoutVars>
      </dgm:prSet>
      <dgm:spPr/>
      <dgm:t>
        <a:bodyPr/>
        <a:lstStyle/>
        <a:p>
          <a:endParaRPr lang="en-US"/>
        </a:p>
      </dgm:t>
    </dgm:pt>
  </dgm:ptLst>
  <dgm:cxnLst>
    <dgm:cxn modelId="{1977376A-AB7A-4292-AAA4-2EF1C4EE9417}" type="presOf" srcId="{8AB5F568-76F4-4739-B2BC-4C5717D0CA82}" destId="{EED1A7AF-2E2E-4F22-9022-27C62CA059E7}" srcOrd="0" destOrd="0" presId="urn:microsoft.com/office/officeart/2005/8/layout/cycle3"/>
    <dgm:cxn modelId="{65A95C12-0FF9-4854-BA73-AAE22BA758F4}" type="presOf" srcId="{DE2F08DA-4168-4DB5-B7C6-61DA28AF479E}" destId="{49E34D4F-7F3E-434D-9E14-AF1BA6239F47}" srcOrd="0" destOrd="0" presId="urn:microsoft.com/office/officeart/2005/8/layout/cycle3"/>
    <dgm:cxn modelId="{4972D1DD-699F-40EA-BEDB-94C249B15ABA}" type="presOf" srcId="{93DB5689-285A-4426-A211-809B9ACD2AFE}" destId="{ADC2F728-0BBF-4514-A042-FEE5D181A9F1}" srcOrd="0" destOrd="0" presId="urn:microsoft.com/office/officeart/2005/8/layout/cycle3"/>
    <dgm:cxn modelId="{55C193FA-8863-48C6-B516-3ED402556D70}" srcId="{DE2F08DA-4168-4DB5-B7C6-61DA28AF479E}" destId="{E7D61135-423E-43EB-8AEA-E87DB8CE11F1}" srcOrd="1" destOrd="0" parTransId="{28B80AF6-CACB-4CE5-8A5E-6552A6452D68}" sibTransId="{20A68F6B-33CD-43C4-84BE-A0C5F46AE657}"/>
    <dgm:cxn modelId="{0584D29E-4190-4706-B2CE-92AEE1577D9F}" type="presOf" srcId="{BAAC617F-4988-46AB-884E-7B444CC64012}" destId="{D583F9A5-9B81-42BE-A4B5-AC27ED2695F9}" srcOrd="0" destOrd="0" presId="urn:microsoft.com/office/officeart/2005/8/layout/cycle3"/>
    <dgm:cxn modelId="{DA6F2FF8-FB3D-41AD-A7D2-181F1D4AE2FA}" srcId="{DE2F08DA-4168-4DB5-B7C6-61DA28AF479E}" destId="{8AB5F568-76F4-4739-B2BC-4C5717D0CA82}" srcOrd="3" destOrd="0" parTransId="{E39E0821-CF08-4BCE-BC26-A84E587A5111}" sibTransId="{8F3CEA1E-0D17-48AE-9B33-D458DD3917EF}"/>
    <dgm:cxn modelId="{6FAEEE1E-3FC8-4B7A-BCAB-7DC54A557769}" type="presOf" srcId="{5C83A39D-9153-4BF8-A41C-C6B14074D49E}" destId="{A87F6370-341A-42C5-A142-BB096491B5BA}" srcOrd="0" destOrd="0" presId="urn:microsoft.com/office/officeart/2005/8/layout/cycle3"/>
    <dgm:cxn modelId="{D13C6B25-8400-4933-ABCD-0923A0B72859}" type="presOf" srcId="{E7D61135-423E-43EB-8AEA-E87DB8CE11F1}" destId="{DDA3C4B7-B71B-4DB9-BDB5-2A97BC0D9A19}" srcOrd="0" destOrd="0" presId="urn:microsoft.com/office/officeart/2005/8/layout/cycle3"/>
    <dgm:cxn modelId="{6C34EEBC-FF71-4E56-8545-A81EC7F0BBCA}" srcId="{DE2F08DA-4168-4DB5-B7C6-61DA28AF479E}" destId="{5C83A39D-9153-4BF8-A41C-C6B14074D49E}" srcOrd="2" destOrd="0" parTransId="{D285019C-BC05-4424-8B1A-19352D9BF48B}" sibTransId="{5DDF742E-2169-4041-9895-0A222E1EF2C1}"/>
    <dgm:cxn modelId="{9717D1AD-5056-41A0-8301-9AB0FF30DDFB}" srcId="{DE2F08DA-4168-4DB5-B7C6-61DA28AF479E}" destId="{93DB5689-285A-4426-A211-809B9ACD2AFE}" srcOrd="0" destOrd="0" parTransId="{C4FD6E1B-DC5C-4D76-BED6-7B9497B53DC9}" sibTransId="{BAAC617F-4988-46AB-884E-7B444CC64012}"/>
    <dgm:cxn modelId="{08B5F0CE-11C9-4CB8-A56A-77C83B48B556}" type="presParOf" srcId="{49E34D4F-7F3E-434D-9E14-AF1BA6239F47}" destId="{3793DBFC-8A53-41BF-8980-9639D46EED30}" srcOrd="0" destOrd="0" presId="urn:microsoft.com/office/officeart/2005/8/layout/cycle3"/>
    <dgm:cxn modelId="{A16249FC-C29B-4823-8E7D-C01744B84342}" type="presParOf" srcId="{3793DBFC-8A53-41BF-8980-9639D46EED30}" destId="{ADC2F728-0BBF-4514-A042-FEE5D181A9F1}" srcOrd="0" destOrd="0" presId="urn:microsoft.com/office/officeart/2005/8/layout/cycle3"/>
    <dgm:cxn modelId="{BBBD5B1C-A7C2-46A9-A05F-1495B4E96D21}" type="presParOf" srcId="{3793DBFC-8A53-41BF-8980-9639D46EED30}" destId="{D583F9A5-9B81-42BE-A4B5-AC27ED2695F9}" srcOrd="1" destOrd="0" presId="urn:microsoft.com/office/officeart/2005/8/layout/cycle3"/>
    <dgm:cxn modelId="{D7A2AC16-841D-4BE2-8A18-ADCB7F47FEE8}" type="presParOf" srcId="{3793DBFC-8A53-41BF-8980-9639D46EED30}" destId="{DDA3C4B7-B71B-4DB9-BDB5-2A97BC0D9A19}" srcOrd="2" destOrd="0" presId="urn:microsoft.com/office/officeart/2005/8/layout/cycle3"/>
    <dgm:cxn modelId="{8A6CD8D3-4EF9-4366-B44C-C67DDEB32374}" type="presParOf" srcId="{3793DBFC-8A53-41BF-8980-9639D46EED30}" destId="{A87F6370-341A-42C5-A142-BB096491B5BA}" srcOrd="3" destOrd="0" presId="urn:microsoft.com/office/officeart/2005/8/layout/cycle3"/>
    <dgm:cxn modelId="{1D03F43D-E5B7-4B0A-A5CF-38A441774AEC}" type="presParOf" srcId="{3793DBFC-8A53-41BF-8980-9639D46EED30}" destId="{EED1A7AF-2E2E-4F22-9022-27C62CA059E7}"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DF8CF65-658D-4176-A4EC-09474EE8DB34}"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C0D1C48A-6096-4BB7-BA18-09DAEFF0BF7F}">
      <dgm:prSet phldrT="[Text]"/>
      <dgm:spPr/>
      <dgm:t>
        <a:bodyPr/>
        <a:lstStyle/>
        <a:p>
          <a:r>
            <a:rPr lang="en-US" dirty="0" smtClean="0"/>
            <a:t>Unroll &amp; roll up ball of yarn</a:t>
          </a:r>
          <a:endParaRPr lang="en-US" dirty="0"/>
        </a:p>
      </dgm:t>
    </dgm:pt>
    <dgm:pt modelId="{BEDD7FED-6112-4AF4-9876-840F957E6CBE}" type="parTrans" cxnId="{3238668F-DB46-453B-B889-3A4EE87C14A3}">
      <dgm:prSet/>
      <dgm:spPr/>
      <dgm:t>
        <a:bodyPr/>
        <a:lstStyle/>
        <a:p>
          <a:endParaRPr lang="en-US"/>
        </a:p>
      </dgm:t>
    </dgm:pt>
    <dgm:pt modelId="{8B36599E-BA0D-460D-B334-5A43BF2E72C1}" type="sibTrans" cxnId="{3238668F-DB46-453B-B889-3A4EE87C14A3}">
      <dgm:prSet/>
      <dgm:spPr/>
      <dgm:t>
        <a:bodyPr/>
        <a:lstStyle/>
        <a:p>
          <a:endParaRPr lang="en-US"/>
        </a:p>
      </dgm:t>
    </dgm:pt>
    <dgm:pt modelId="{12FEA253-965A-410B-A92C-B40840233374}">
      <dgm:prSet phldrT="[Text]"/>
      <dgm:spPr/>
      <dgm:t>
        <a:bodyPr/>
        <a:lstStyle/>
        <a:p>
          <a:r>
            <a:rPr lang="en-US" dirty="0" smtClean="0"/>
            <a:t>Listen to music</a:t>
          </a:r>
          <a:endParaRPr lang="en-US" dirty="0"/>
        </a:p>
      </dgm:t>
    </dgm:pt>
    <dgm:pt modelId="{3E256C97-0AA2-4176-9554-B6E8B8B0BD79}" type="parTrans" cxnId="{DDE04C8F-68C7-4536-BCE1-E5E100F47DEC}">
      <dgm:prSet/>
      <dgm:spPr/>
      <dgm:t>
        <a:bodyPr/>
        <a:lstStyle/>
        <a:p>
          <a:endParaRPr lang="en-US"/>
        </a:p>
      </dgm:t>
    </dgm:pt>
    <dgm:pt modelId="{FA44E673-92C5-4D7E-89FA-B963005462D2}" type="sibTrans" cxnId="{DDE04C8F-68C7-4536-BCE1-E5E100F47DEC}">
      <dgm:prSet/>
      <dgm:spPr/>
      <dgm:t>
        <a:bodyPr/>
        <a:lstStyle/>
        <a:p>
          <a:endParaRPr lang="en-US"/>
        </a:p>
      </dgm:t>
    </dgm:pt>
    <dgm:pt modelId="{9F0C24DE-AFA8-4A36-B0B3-77D7CA0395E9}">
      <dgm:prSet phldrT="[Text]"/>
      <dgm:spPr/>
      <dgm:t>
        <a:bodyPr/>
        <a:lstStyle/>
        <a:p>
          <a:r>
            <a:rPr lang="en-US" dirty="0" smtClean="0"/>
            <a:t>Make observations about surroundings</a:t>
          </a:r>
          <a:endParaRPr lang="en-US" dirty="0"/>
        </a:p>
      </dgm:t>
    </dgm:pt>
    <dgm:pt modelId="{E806B1F5-FF5F-4B4D-A43A-13B0ADA464E7}" type="parTrans" cxnId="{45B9BA9E-724F-4374-978C-E62992A4AAAE}">
      <dgm:prSet/>
      <dgm:spPr/>
      <dgm:t>
        <a:bodyPr/>
        <a:lstStyle/>
        <a:p>
          <a:endParaRPr lang="en-US"/>
        </a:p>
      </dgm:t>
    </dgm:pt>
    <dgm:pt modelId="{8592F0D9-3441-4F4C-B555-5910FF9B6A10}" type="sibTrans" cxnId="{45B9BA9E-724F-4374-978C-E62992A4AAAE}">
      <dgm:prSet/>
      <dgm:spPr/>
      <dgm:t>
        <a:bodyPr/>
        <a:lstStyle/>
        <a:p>
          <a:endParaRPr lang="en-US"/>
        </a:p>
      </dgm:t>
    </dgm:pt>
    <dgm:pt modelId="{7A0600A3-19C3-461A-95B3-1BE0EC323A64}">
      <dgm:prSet phldrT="[Text]"/>
      <dgm:spPr/>
      <dgm:t>
        <a:bodyPr/>
        <a:lstStyle/>
        <a:p>
          <a:r>
            <a:rPr lang="en-US" dirty="0" smtClean="0"/>
            <a:t>Adult models deep breaths</a:t>
          </a:r>
          <a:endParaRPr lang="en-US" dirty="0"/>
        </a:p>
      </dgm:t>
    </dgm:pt>
    <dgm:pt modelId="{C176F3A3-7C41-459B-853A-05B2C57EF0B7}" type="parTrans" cxnId="{55CE8601-219D-4C0B-9B3C-9A9456118D78}">
      <dgm:prSet/>
      <dgm:spPr/>
      <dgm:t>
        <a:bodyPr/>
        <a:lstStyle/>
        <a:p>
          <a:endParaRPr lang="en-US"/>
        </a:p>
      </dgm:t>
    </dgm:pt>
    <dgm:pt modelId="{F33465CB-9C2E-4429-9888-F5B47E0D470A}" type="sibTrans" cxnId="{55CE8601-219D-4C0B-9B3C-9A9456118D78}">
      <dgm:prSet/>
      <dgm:spPr/>
      <dgm:t>
        <a:bodyPr/>
        <a:lstStyle/>
        <a:p>
          <a:endParaRPr lang="en-US"/>
        </a:p>
      </dgm:t>
    </dgm:pt>
    <dgm:pt modelId="{6955A876-C7DC-4B04-AA1D-06A515DBB609}">
      <dgm:prSet phldrT="[Text]"/>
      <dgm:spPr/>
      <dgm:t>
        <a:bodyPr/>
        <a:lstStyle/>
        <a:p>
          <a:r>
            <a:rPr lang="en-US" dirty="0" smtClean="0"/>
            <a:t>Cool off time (not time out as punishment)</a:t>
          </a:r>
          <a:endParaRPr lang="en-US" dirty="0"/>
        </a:p>
      </dgm:t>
    </dgm:pt>
    <dgm:pt modelId="{3C89D274-7C14-414F-A532-1F07C0430B89}" type="parTrans" cxnId="{3D4A2A50-DDD6-4EC8-8480-1844470A23DD}">
      <dgm:prSet/>
      <dgm:spPr/>
      <dgm:t>
        <a:bodyPr/>
        <a:lstStyle/>
        <a:p>
          <a:endParaRPr lang="en-US"/>
        </a:p>
      </dgm:t>
    </dgm:pt>
    <dgm:pt modelId="{488CDDEF-2559-4CD6-8F48-248A2ABC624C}" type="sibTrans" cxnId="{3D4A2A50-DDD6-4EC8-8480-1844470A23DD}">
      <dgm:prSet/>
      <dgm:spPr/>
      <dgm:t>
        <a:bodyPr/>
        <a:lstStyle/>
        <a:p>
          <a:endParaRPr lang="en-US"/>
        </a:p>
      </dgm:t>
    </dgm:pt>
    <dgm:pt modelId="{2EDCB16E-12C7-4916-9489-E83B86D14E29}">
      <dgm:prSet phldrT="[Text]"/>
      <dgm:spPr/>
      <dgm:t>
        <a:bodyPr/>
        <a:lstStyle/>
        <a:p>
          <a:r>
            <a:rPr lang="en-US" dirty="0" smtClean="0"/>
            <a:t>Scribble</a:t>
          </a:r>
          <a:endParaRPr lang="en-US" dirty="0"/>
        </a:p>
      </dgm:t>
    </dgm:pt>
    <dgm:pt modelId="{B7EEAE44-03A2-4767-B4C4-E1FD26C8AB9D}" type="parTrans" cxnId="{E278CE4A-AAE0-45C3-8BB5-C05A1B20339F}">
      <dgm:prSet/>
      <dgm:spPr/>
      <dgm:t>
        <a:bodyPr/>
        <a:lstStyle/>
        <a:p>
          <a:endParaRPr lang="en-US"/>
        </a:p>
      </dgm:t>
    </dgm:pt>
    <dgm:pt modelId="{8C2424FA-50CC-4D4A-9505-1E0616DE1211}" type="sibTrans" cxnId="{E278CE4A-AAE0-45C3-8BB5-C05A1B20339F}">
      <dgm:prSet/>
      <dgm:spPr/>
      <dgm:t>
        <a:bodyPr/>
        <a:lstStyle/>
        <a:p>
          <a:endParaRPr lang="en-US"/>
        </a:p>
      </dgm:t>
    </dgm:pt>
    <dgm:pt modelId="{898D1511-E87C-44BD-BB9F-A83D78571AD1}">
      <dgm:prSet phldrT="[Text]"/>
      <dgm:spPr/>
      <dgm:t>
        <a:bodyPr/>
        <a:lstStyle/>
        <a:p>
          <a:r>
            <a:rPr lang="en-US" dirty="0" smtClean="0"/>
            <a:t>Take a walk, change environment</a:t>
          </a:r>
          <a:endParaRPr lang="en-US" dirty="0"/>
        </a:p>
      </dgm:t>
    </dgm:pt>
    <dgm:pt modelId="{B4FB2D61-136D-4BDD-835E-31219C83D7FB}" type="parTrans" cxnId="{4BD3EBB6-8410-4EF5-837E-B93C47F53325}">
      <dgm:prSet/>
      <dgm:spPr/>
      <dgm:t>
        <a:bodyPr/>
        <a:lstStyle/>
        <a:p>
          <a:endParaRPr lang="en-US"/>
        </a:p>
      </dgm:t>
    </dgm:pt>
    <dgm:pt modelId="{97BBD7A8-9859-45E5-9349-826D12044CB0}" type="sibTrans" cxnId="{4BD3EBB6-8410-4EF5-837E-B93C47F53325}">
      <dgm:prSet/>
      <dgm:spPr/>
      <dgm:t>
        <a:bodyPr/>
        <a:lstStyle/>
        <a:p>
          <a:endParaRPr lang="en-US"/>
        </a:p>
      </dgm:t>
    </dgm:pt>
    <dgm:pt modelId="{4D394EF1-A980-4144-AB59-D5E92E3C2979}">
      <dgm:prSet phldrT="[Text]"/>
      <dgm:spPr/>
      <dgm:t>
        <a:bodyPr/>
        <a:lstStyle/>
        <a:p>
          <a:r>
            <a:rPr lang="en-US" dirty="0" smtClean="0"/>
            <a:t>Drink water or eat a snack</a:t>
          </a:r>
          <a:endParaRPr lang="en-US" dirty="0"/>
        </a:p>
      </dgm:t>
    </dgm:pt>
    <dgm:pt modelId="{E7DE4A0B-2AF0-40CB-AFF6-7861936ED646}" type="parTrans" cxnId="{AA301DA7-85E2-4C7D-BB31-3B9F4939D051}">
      <dgm:prSet/>
      <dgm:spPr/>
      <dgm:t>
        <a:bodyPr/>
        <a:lstStyle/>
        <a:p>
          <a:endParaRPr lang="en-US"/>
        </a:p>
      </dgm:t>
    </dgm:pt>
    <dgm:pt modelId="{0B2A6702-26E0-4E76-ADCC-EA27C256D012}" type="sibTrans" cxnId="{AA301DA7-85E2-4C7D-BB31-3B9F4939D051}">
      <dgm:prSet/>
      <dgm:spPr/>
      <dgm:t>
        <a:bodyPr/>
        <a:lstStyle/>
        <a:p>
          <a:endParaRPr lang="en-US"/>
        </a:p>
      </dgm:t>
    </dgm:pt>
    <dgm:pt modelId="{70A169C2-B348-42AC-811E-77B73CF5121C}">
      <dgm:prSet phldrT="[Text]"/>
      <dgm:spPr/>
      <dgm:t>
        <a:bodyPr/>
        <a:lstStyle/>
        <a:p>
          <a:r>
            <a:rPr lang="en-US" dirty="0" smtClean="0"/>
            <a:t>Tactile experiences</a:t>
          </a:r>
          <a:endParaRPr lang="en-US" dirty="0"/>
        </a:p>
      </dgm:t>
    </dgm:pt>
    <dgm:pt modelId="{3F94A660-E479-40AA-AD62-DB096E9C472B}" type="parTrans" cxnId="{F5C60483-A6A4-43A7-BB91-7EAC5E4CAD85}">
      <dgm:prSet/>
      <dgm:spPr/>
      <dgm:t>
        <a:bodyPr/>
        <a:lstStyle/>
        <a:p>
          <a:endParaRPr lang="en-US"/>
        </a:p>
      </dgm:t>
    </dgm:pt>
    <dgm:pt modelId="{A1DBC1B9-F1C7-4D4F-84E2-09781FE08F18}" type="sibTrans" cxnId="{F5C60483-A6A4-43A7-BB91-7EAC5E4CAD85}">
      <dgm:prSet/>
      <dgm:spPr/>
      <dgm:t>
        <a:bodyPr/>
        <a:lstStyle/>
        <a:p>
          <a:endParaRPr lang="en-US"/>
        </a:p>
      </dgm:t>
    </dgm:pt>
    <dgm:pt modelId="{40B166E3-80BE-42F2-884B-2359938659DE}" type="pres">
      <dgm:prSet presAssocID="{2DF8CF65-658D-4176-A4EC-09474EE8DB34}" presName="Name0" presStyleCnt="0">
        <dgm:presLayoutVars>
          <dgm:dir/>
          <dgm:resizeHandles/>
        </dgm:presLayoutVars>
      </dgm:prSet>
      <dgm:spPr/>
      <dgm:t>
        <a:bodyPr/>
        <a:lstStyle/>
        <a:p>
          <a:endParaRPr lang="en-US"/>
        </a:p>
      </dgm:t>
    </dgm:pt>
    <dgm:pt modelId="{988E0A21-3730-4C9D-B428-21F6E011C650}" type="pres">
      <dgm:prSet presAssocID="{C0D1C48A-6096-4BB7-BA18-09DAEFF0BF7F}" presName="compNode" presStyleCnt="0"/>
      <dgm:spPr/>
    </dgm:pt>
    <dgm:pt modelId="{E4B61ABA-337A-43B7-8D06-1C7272EC31FC}" type="pres">
      <dgm:prSet presAssocID="{C0D1C48A-6096-4BB7-BA18-09DAEFF0BF7F}" presName="dummyConnPt" presStyleCnt="0"/>
      <dgm:spPr/>
    </dgm:pt>
    <dgm:pt modelId="{9B3F4621-8D65-4D80-8EA3-BDC312B5A5D6}" type="pres">
      <dgm:prSet presAssocID="{C0D1C48A-6096-4BB7-BA18-09DAEFF0BF7F}" presName="node" presStyleLbl="node1" presStyleIdx="0" presStyleCnt="9">
        <dgm:presLayoutVars>
          <dgm:bulletEnabled val="1"/>
        </dgm:presLayoutVars>
      </dgm:prSet>
      <dgm:spPr/>
      <dgm:t>
        <a:bodyPr/>
        <a:lstStyle/>
        <a:p>
          <a:endParaRPr lang="en-US"/>
        </a:p>
      </dgm:t>
    </dgm:pt>
    <dgm:pt modelId="{4AADD0E4-F526-4C39-9436-E50788004DC4}" type="pres">
      <dgm:prSet presAssocID="{8B36599E-BA0D-460D-B334-5A43BF2E72C1}" presName="sibTrans" presStyleLbl="bgSibTrans2D1" presStyleIdx="0" presStyleCnt="8"/>
      <dgm:spPr/>
      <dgm:t>
        <a:bodyPr/>
        <a:lstStyle/>
        <a:p>
          <a:endParaRPr lang="en-US"/>
        </a:p>
      </dgm:t>
    </dgm:pt>
    <dgm:pt modelId="{68BC4281-A149-477C-BAB5-9E97F387B54C}" type="pres">
      <dgm:prSet presAssocID="{12FEA253-965A-410B-A92C-B40840233374}" presName="compNode" presStyleCnt="0"/>
      <dgm:spPr/>
    </dgm:pt>
    <dgm:pt modelId="{F34F1140-7627-4986-984B-C12DDE862AFD}" type="pres">
      <dgm:prSet presAssocID="{12FEA253-965A-410B-A92C-B40840233374}" presName="dummyConnPt" presStyleCnt="0"/>
      <dgm:spPr/>
    </dgm:pt>
    <dgm:pt modelId="{969E4ACD-E06B-4043-B299-734FB5FA2AED}" type="pres">
      <dgm:prSet presAssocID="{12FEA253-965A-410B-A92C-B40840233374}" presName="node" presStyleLbl="node1" presStyleIdx="1" presStyleCnt="9">
        <dgm:presLayoutVars>
          <dgm:bulletEnabled val="1"/>
        </dgm:presLayoutVars>
      </dgm:prSet>
      <dgm:spPr/>
      <dgm:t>
        <a:bodyPr/>
        <a:lstStyle/>
        <a:p>
          <a:endParaRPr lang="en-US"/>
        </a:p>
      </dgm:t>
    </dgm:pt>
    <dgm:pt modelId="{1B5C6C9C-D909-4C39-BE39-EBB59ED31298}" type="pres">
      <dgm:prSet presAssocID="{FA44E673-92C5-4D7E-89FA-B963005462D2}" presName="sibTrans" presStyleLbl="bgSibTrans2D1" presStyleIdx="1" presStyleCnt="8"/>
      <dgm:spPr/>
      <dgm:t>
        <a:bodyPr/>
        <a:lstStyle/>
        <a:p>
          <a:endParaRPr lang="en-US"/>
        </a:p>
      </dgm:t>
    </dgm:pt>
    <dgm:pt modelId="{3B913299-1D51-46FF-91BB-1C620CAAB522}" type="pres">
      <dgm:prSet presAssocID="{9F0C24DE-AFA8-4A36-B0B3-77D7CA0395E9}" presName="compNode" presStyleCnt="0"/>
      <dgm:spPr/>
    </dgm:pt>
    <dgm:pt modelId="{A2D33120-1797-4ABE-85A7-B333FD230ADB}" type="pres">
      <dgm:prSet presAssocID="{9F0C24DE-AFA8-4A36-B0B3-77D7CA0395E9}" presName="dummyConnPt" presStyleCnt="0"/>
      <dgm:spPr/>
    </dgm:pt>
    <dgm:pt modelId="{892C2CE2-945E-4AFA-A241-758D044E7D51}" type="pres">
      <dgm:prSet presAssocID="{9F0C24DE-AFA8-4A36-B0B3-77D7CA0395E9}" presName="node" presStyleLbl="node1" presStyleIdx="2" presStyleCnt="9">
        <dgm:presLayoutVars>
          <dgm:bulletEnabled val="1"/>
        </dgm:presLayoutVars>
      </dgm:prSet>
      <dgm:spPr/>
      <dgm:t>
        <a:bodyPr/>
        <a:lstStyle/>
        <a:p>
          <a:endParaRPr lang="en-US"/>
        </a:p>
      </dgm:t>
    </dgm:pt>
    <dgm:pt modelId="{51B7FC0D-E315-4CE3-AB98-FD8B8B6C4453}" type="pres">
      <dgm:prSet presAssocID="{8592F0D9-3441-4F4C-B555-5910FF9B6A10}" presName="sibTrans" presStyleLbl="bgSibTrans2D1" presStyleIdx="2" presStyleCnt="8"/>
      <dgm:spPr/>
      <dgm:t>
        <a:bodyPr/>
        <a:lstStyle/>
        <a:p>
          <a:endParaRPr lang="en-US"/>
        </a:p>
      </dgm:t>
    </dgm:pt>
    <dgm:pt modelId="{6A98496D-2524-43E9-A00F-F322B6805275}" type="pres">
      <dgm:prSet presAssocID="{7A0600A3-19C3-461A-95B3-1BE0EC323A64}" presName="compNode" presStyleCnt="0"/>
      <dgm:spPr/>
    </dgm:pt>
    <dgm:pt modelId="{299A6273-0273-4B6B-8A47-AC01868301E7}" type="pres">
      <dgm:prSet presAssocID="{7A0600A3-19C3-461A-95B3-1BE0EC323A64}" presName="dummyConnPt" presStyleCnt="0"/>
      <dgm:spPr/>
    </dgm:pt>
    <dgm:pt modelId="{A5C54B06-BCDD-40A1-8CB2-FD6938B2EBC3}" type="pres">
      <dgm:prSet presAssocID="{7A0600A3-19C3-461A-95B3-1BE0EC323A64}" presName="node" presStyleLbl="node1" presStyleIdx="3" presStyleCnt="9">
        <dgm:presLayoutVars>
          <dgm:bulletEnabled val="1"/>
        </dgm:presLayoutVars>
      </dgm:prSet>
      <dgm:spPr/>
      <dgm:t>
        <a:bodyPr/>
        <a:lstStyle/>
        <a:p>
          <a:endParaRPr lang="en-US"/>
        </a:p>
      </dgm:t>
    </dgm:pt>
    <dgm:pt modelId="{F3DD4788-9005-4ADB-8047-74D542C6477E}" type="pres">
      <dgm:prSet presAssocID="{F33465CB-9C2E-4429-9888-F5B47E0D470A}" presName="sibTrans" presStyleLbl="bgSibTrans2D1" presStyleIdx="3" presStyleCnt="8"/>
      <dgm:spPr/>
      <dgm:t>
        <a:bodyPr/>
        <a:lstStyle/>
        <a:p>
          <a:endParaRPr lang="en-US"/>
        </a:p>
      </dgm:t>
    </dgm:pt>
    <dgm:pt modelId="{F72F6C5A-7ECE-43C0-A7C2-10C4992974D3}" type="pres">
      <dgm:prSet presAssocID="{6955A876-C7DC-4B04-AA1D-06A515DBB609}" presName="compNode" presStyleCnt="0"/>
      <dgm:spPr/>
    </dgm:pt>
    <dgm:pt modelId="{39A78033-202A-42D5-8E60-ED5907FFBFB5}" type="pres">
      <dgm:prSet presAssocID="{6955A876-C7DC-4B04-AA1D-06A515DBB609}" presName="dummyConnPt" presStyleCnt="0"/>
      <dgm:spPr/>
    </dgm:pt>
    <dgm:pt modelId="{655A50E3-DD80-47AA-BEE5-B142C214D3DF}" type="pres">
      <dgm:prSet presAssocID="{6955A876-C7DC-4B04-AA1D-06A515DBB609}" presName="node" presStyleLbl="node1" presStyleIdx="4" presStyleCnt="9">
        <dgm:presLayoutVars>
          <dgm:bulletEnabled val="1"/>
        </dgm:presLayoutVars>
      </dgm:prSet>
      <dgm:spPr/>
      <dgm:t>
        <a:bodyPr/>
        <a:lstStyle/>
        <a:p>
          <a:endParaRPr lang="en-US"/>
        </a:p>
      </dgm:t>
    </dgm:pt>
    <dgm:pt modelId="{82F684CD-28F7-4541-8986-C12C7ACCE96A}" type="pres">
      <dgm:prSet presAssocID="{488CDDEF-2559-4CD6-8F48-248A2ABC624C}" presName="sibTrans" presStyleLbl="bgSibTrans2D1" presStyleIdx="4" presStyleCnt="8"/>
      <dgm:spPr/>
      <dgm:t>
        <a:bodyPr/>
        <a:lstStyle/>
        <a:p>
          <a:endParaRPr lang="en-US"/>
        </a:p>
      </dgm:t>
    </dgm:pt>
    <dgm:pt modelId="{524908FE-D15F-4931-A477-C88216D1C676}" type="pres">
      <dgm:prSet presAssocID="{2EDCB16E-12C7-4916-9489-E83B86D14E29}" presName="compNode" presStyleCnt="0"/>
      <dgm:spPr/>
    </dgm:pt>
    <dgm:pt modelId="{E9B93DEB-C444-4DFD-9655-CF6ECCBF95B9}" type="pres">
      <dgm:prSet presAssocID="{2EDCB16E-12C7-4916-9489-E83B86D14E29}" presName="dummyConnPt" presStyleCnt="0"/>
      <dgm:spPr/>
    </dgm:pt>
    <dgm:pt modelId="{3E6D019E-14A3-496D-A2F8-B9EEBBAA8D43}" type="pres">
      <dgm:prSet presAssocID="{2EDCB16E-12C7-4916-9489-E83B86D14E29}" presName="node" presStyleLbl="node1" presStyleIdx="5" presStyleCnt="9">
        <dgm:presLayoutVars>
          <dgm:bulletEnabled val="1"/>
        </dgm:presLayoutVars>
      </dgm:prSet>
      <dgm:spPr/>
      <dgm:t>
        <a:bodyPr/>
        <a:lstStyle/>
        <a:p>
          <a:endParaRPr lang="en-US"/>
        </a:p>
      </dgm:t>
    </dgm:pt>
    <dgm:pt modelId="{B060915B-9B41-4943-9616-0CD5D50FE2B8}" type="pres">
      <dgm:prSet presAssocID="{8C2424FA-50CC-4D4A-9505-1E0616DE1211}" presName="sibTrans" presStyleLbl="bgSibTrans2D1" presStyleIdx="5" presStyleCnt="8"/>
      <dgm:spPr/>
      <dgm:t>
        <a:bodyPr/>
        <a:lstStyle/>
        <a:p>
          <a:endParaRPr lang="en-US"/>
        </a:p>
      </dgm:t>
    </dgm:pt>
    <dgm:pt modelId="{42E59C52-EDD4-445E-97D8-119E741994B0}" type="pres">
      <dgm:prSet presAssocID="{898D1511-E87C-44BD-BB9F-A83D78571AD1}" presName="compNode" presStyleCnt="0"/>
      <dgm:spPr/>
    </dgm:pt>
    <dgm:pt modelId="{12A7519E-42FD-459C-A020-37F66B324D6A}" type="pres">
      <dgm:prSet presAssocID="{898D1511-E87C-44BD-BB9F-A83D78571AD1}" presName="dummyConnPt" presStyleCnt="0"/>
      <dgm:spPr/>
    </dgm:pt>
    <dgm:pt modelId="{36D06FF4-9C04-46BF-AB32-335137C418B8}" type="pres">
      <dgm:prSet presAssocID="{898D1511-E87C-44BD-BB9F-A83D78571AD1}" presName="node" presStyleLbl="node1" presStyleIdx="6" presStyleCnt="9">
        <dgm:presLayoutVars>
          <dgm:bulletEnabled val="1"/>
        </dgm:presLayoutVars>
      </dgm:prSet>
      <dgm:spPr/>
      <dgm:t>
        <a:bodyPr/>
        <a:lstStyle/>
        <a:p>
          <a:endParaRPr lang="en-US"/>
        </a:p>
      </dgm:t>
    </dgm:pt>
    <dgm:pt modelId="{24228A04-B358-4AE1-991B-6851E31BFA52}" type="pres">
      <dgm:prSet presAssocID="{97BBD7A8-9859-45E5-9349-826D12044CB0}" presName="sibTrans" presStyleLbl="bgSibTrans2D1" presStyleIdx="6" presStyleCnt="8"/>
      <dgm:spPr/>
      <dgm:t>
        <a:bodyPr/>
        <a:lstStyle/>
        <a:p>
          <a:endParaRPr lang="en-US"/>
        </a:p>
      </dgm:t>
    </dgm:pt>
    <dgm:pt modelId="{EDE9913A-44C5-4A19-BF59-2CCC9E92C2F8}" type="pres">
      <dgm:prSet presAssocID="{4D394EF1-A980-4144-AB59-D5E92E3C2979}" presName="compNode" presStyleCnt="0"/>
      <dgm:spPr/>
    </dgm:pt>
    <dgm:pt modelId="{211124A9-289C-47FD-97DB-6343492C5F87}" type="pres">
      <dgm:prSet presAssocID="{4D394EF1-A980-4144-AB59-D5E92E3C2979}" presName="dummyConnPt" presStyleCnt="0"/>
      <dgm:spPr/>
    </dgm:pt>
    <dgm:pt modelId="{C9E7EC3A-BC09-47BC-A67B-46C6B9660977}" type="pres">
      <dgm:prSet presAssocID="{4D394EF1-A980-4144-AB59-D5E92E3C2979}" presName="node" presStyleLbl="node1" presStyleIdx="7" presStyleCnt="9">
        <dgm:presLayoutVars>
          <dgm:bulletEnabled val="1"/>
        </dgm:presLayoutVars>
      </dgm:prSet>
      <dgm:spPr/>
      <dgm:t>
        <a:bodyPr/>
        <a:lstStyle/>
        <a:p>
          <a:endParaRPr lang="en-US"/>
        </a:p>
      </dgm:t>
    </dgm:pt>
    <dgm:pt modelId="{7247ABA2-5540-447D-8F8F-E92B61FAA25C}" type="pres">
      <dgm:prSet presAssocID="{0B2A6702-26E0-4E76-ADCC-EA27C256D012}" presName="sibTrans" presStyleLbl="bgSibTrans2D1" presStyleIdx="7" presStyleCnt="8"/>
      <dgm:spPr/>
      <dgm:t>
        <a:bodyPr/>
        <a:lstStyle/>
        <a:p>
          <a:endParaRPr lang="en-US"/>
        </a:p>
      </dgm:t>
    </dgm:pt>
    <dgm:pt modelId="{C8E22B3D-DBD4-40D8-B6B0-A679140BEF78}" type="pres">
      <dgm:prSet presAssocID="{70A169C2-B348-42AC-811E-77B73CF5121C}" presName="compNode" presStyleCnt="0"/>
      <dgm:spPr/>
    </dgm:pt>
    <dgm:pt modelId="{6DDA77E3-E068-4BC8-9255-FECB071328A7}" type="pres">
      <dgm:prSet presAssocID="{70A169C2-B348-42AC-811E-77B73CF5121C}" presName="dummyConnPt" presStyleCnt="0"/>
      <dgm:spPr/>
    </dgm:pt>
    <dgm:pt modelId="{B84B8DA6-C6C2-4B8F-98CE-53CB68F29F36}" type="pres">
      <dgm:prSet presAssocID="{70A169C2-B348-42AC-811E-77B73CF5121C}" presName="node" presStyleLbl="node1" presStyleIdx="8" presStyleCnt="9">
        <dgm:presLayoutVars>
          <dgm:bulletEnabled val="1"/>
        </dgm:presLayoutVars>
      </dgm:prSet>
      <dgm:spPr/>
      <dgm:t>
        <a:bodyPr/>
        <a:lstStyle/>
        <a:p>
          <a:endParaRPr lang="en-US"/>
        </a:p>
      </dgm:t>
    </dgm:pt>
  </dgm:ptLst>
  <dgm:cxnLst>
    <dgm:cxn modelId="{3238668F-DB46-453B-B889-3A4EE87C14A3}" srcId="{2DF8CF65-658D-4176-A4EC-09474EE8DB34}" destId="{C0D1C48A-6096-4BB7-BA18-09DAEFF0BF7F}" srcOrd="0" destOrd="0" parTransId="{BEDD7FED-6112-4AF4-9876-840F957E6CBE}" sibTransId="{8B36599E-BA0D-460D-B334-5A43BF2E72C1}"/>
    <dgm:cxn modelId="{DDE04C8F-68C7-4536-BCE1-E5E100F47DEC}" srcId="{2DF8CF65-658D-4176-A4EC-09474EE8DB34}" destId="{12FEA253-965A-410B-A92C-B40840233374}" srcOrd="1" destOrd="0" parTransId="{3E256C97-0AA2-4176-9554-B6E8B8B0BD79}" sibTransId="{FA44E673-92C5-4D7E-89FA-B963005462D2}"/>
    <dgm:cxn modelId="{45B9BA9E-724F-4374-978C-E62992A4AAAE}" srcId="{2DF8CF65-658D-4176-A4EC-09474EE8DB34}" destId="{9F0C24DE-AFA8-4A36-B0B3-77D7CA0395E9}" srcOrd="2" destOrd="0" parTransId="{E806B1F5-FF5F-4B4D-A43A-13B0ADA464E7}" sibTransId="{8592F0D9-3441-4F4C-B555-5910FF9B6A10}"/>
    <dgm:cxn modelId="{4BD3EBB6-8410-4EF5-837E-B93C47F53325}" srcId="{2DF8CF65-658D-4176-A4EC-09474EE8DB34}" destId="{898D1511-E87C-44BD-BB9F-A83D78571AD1}" srcOrd="6" destOrd="0" parTransId="{B4FB2D61-136D-4BDD-835E-31219C83D7FB}" sibTransId="{97BBD7A8-9859-45E5-9349-826D12044CB0}"/>
    <dgm:cxn modelId="{6B1819B5-B70B-4CB4-8528-9AB2318946A7}" type="presOf" srcId="{8B36599E-BA0D-460D-B334-5A43BF2E72C1}" destId="{4AADD0E4-F526-4C39-9436-E50788004DC4}" srcOrd="0" destOrd="0" presId="urn:microsoft.com/office/officeart/2005/8/layout/bProcess4"/>
    <dgm:cxn modelId="{D3458C04-DD6B-4934-A959-01C8F2B9B696}" type="presOf" srcId="{FA44E673-92C5-4D7E-89FA-B963005462D2}" destId="{1B5C6C9C-D909-4C39-BE39-EBB59ED31298}" srcOrd="0" destOrd="0" presId="urn:microsoft.com/office/officeart/2005/8/layout/bProcess4"/>
    <dgm:cxn modelId="{C8572729-12DA-4A07-8729-5140C5FD3729}" type="presOf" srcId="{898D1511-E87C-44BD-BB9F-A83D78571AD1}" destId="{36D06FF4-9C04-46BF-AB32-335137C418B8}" srcOrd="0" destOrd="0" presId="urn:microsoft.com/office/officeart/2005/8/layout/bProcess4"/>
    <dgm:cxn modelId="{55CE8601-219D-4C0B-9B3C-9A9456118D78}" srcId="{2DF8CF65-658D-4176-A4EC-09474EE8DB34}" destId="{7A0600A3-19C3-461A-95B3-1BE0EC323A64}" srcOrd="3" destOrd="0" parTransId="{C176F3A3-7C41-459B-853A-05B2C57EF0B7}" sibTransId="{F33465CB-9C2E-4429-9888-F5B47E0D470A}"/>
    <dgm:cxn modelId="{A7AECE3E-6708-41EE-B590-4CF6DEC256A7}" type="presOf" srcId="{4D394EF1-A980-4144-AB59-D5E92E3C2979}" destId="{C9E7EC3A-BC09-47BC-A67B-46C6B9660977}" srcOrd="0" destOrd="0" presId="urn:microsoft.com/office/officeart/2005/8/layout/bProcess4"/>
    <dgm:cxn modelId="{7EB23F3A-CB9E-4C27-99BC-149349B5D4AD}" type="presOf" srcId="{8C2424FA-50CC-4D4A-9505-1E0616DE1211}" destId="{B060915B-9B41-4943-9616-0CD5D50FE2B8}" srcOrd="0" destOrd="0" presId="urn:microsoft.com/office/officeart/2005/8/layout/bProcess4"/>
    <dgm:cxn modelId="{565E5651-A92E-4154-B2F6-FC5575B89880}" type="presOf" srcId="{70A169C2-B348-42AC-811E-77B73CF5121C}" destId="{B84B8DA6-C6C2-4B8F-98CE-53CB68F29F36}" srcOrd="0" destOrd="0" presId="urn:microsoft.com/office/officeart/2005/8/layout/bProcess4"/>
    <dgm:cxn modelId="{50AF43DF-728E-4B57-A4A7-9642E120217D}" type="presOf" srcId="{8592F0D9-3441-4F4C-B555-5910FF9B6A10}" destId="{51B7FC0D-E315-4CE3-AB98-FD8B8B6C4453}" srcOrd="0" destOrd="0" presId="urn:microsoft.com/office/officeart/2005/8/layout/bProcess4"/>
    <dgm:cxn modelId="{E278CE4A-AAE0-45C3-8BB5-C05A1B20339F}" srcId="{2DF8CF65-658D-4176-A4EC-09474EE8DB34}" destId="{2EDCB16E-12C7-4916-9489-E83B86D14E29}" srcOrd="5" destOrd="0" parTransId="{B7EEAE44-03A2-4767-B4C4-E1FD26C8AB9D}" sibTransId="{8C2424FA-50CC-4D4A-9505-1E0616DE1211}"/>
    <dgm:cxn modelId="{3D4A2A50-DDD6-4EC8-8480-1844470A23DD}" srcId="{2DF8CF65-658D-4176-A4EC-09474EE8DB34}" destId="{6955A876-C7DC-4B04-AA1D-06A515DBB609}" srcOrd="4" destOrd="0" parTransId="{3C89D274-7C14-414F-A532-1F07C0430B89}" sibTransId="{488CDDEF-2559-4CD6-8F48-248A2ABC624C}"/>
    <dgm:cxn modelId="{289E7F16-32E1-4E9A-91D8-937262E75CF6}" type="presOf" srcId="{2DF8CF65-658D-4176-A4EC-09474EE8DB34}" destId="{40B166E3-80BE-42F2-884B-2359938659DE}" srcOrd="0" destOrd="0" presId="urn:microsoft.com/office/officeart/2005/8/layout/bProcess4"/>
    <dgm:cxn modelId="{B9CB4EBD-9AC2-467C-B1AE-09EAB1FDA1A8}" type="presOf" srcId="{C0D1C48A-6096-4BB7-BA18-09DAEFF0BF7F}" destId="{9B3F4621-8D65-4D80-8EA3-BDC312B5A5D6}" srcOrd="0" destOrd="0" presId="urn:microsoft.com/office/officeart/2005/8/layout/bProcess4"/>
    <dgm:cxn modelId="{DEC792FB-8AAD-4C6B-B98A-9CFED15CE083}" type="presOf" srcId="{12FEA253-965A-410B-A92C-B40840233374}" destId="{969E4ACD-E06B-4043-B299-734FB5FA2AED}" srcOrd="0" destOrd="0" presId="urn:microsoft.com/office/officeart/2005/8/layout/bProcess4"/>
    <dgm:cxn modelId="{0C9E9358-E2C4-429F-8609-38D1EE16179C}" type="presOf" srcId="{488CDDEF-2559-4CD6-8F48-248A2ABC624C}" destId="{82F684CD-28F7-4541-8986-C12C7ACCE96A}" srcOrd="0" destOrd="0" presId="urn:microsoft.com/office/officeart/2005/8/layout/bProcess4"/>
    <dgm:cxn modelId="{3259E331-886B-4B37-94E9-BB94642F8D7E}" type="presOf" srcId="{0B2A6702-26E0-4E76-ADCC-EA27C256D012}" destId="{7247ABA2-5540-447D-8F8F-E92B61FAA25C}" srcOrd="0" destOrd="0" presId="urn:microsoft.com/office/officeart/2005/8/layout/bProcess4"/>
    <dgm:cxn modelId="{F5C60483-A6A4-43A7-BB91-7EAC5E4CAD85}" srcId="{2DF8CF65-658D-4176-A4EC-09474EE8DB34}" destId="{70A169C2-B348-42AC-811E-77B73CF5121C}" srcOrd="8" destOrd="0" parTransId="{3F94A660-E479-40AA-AD62-DB096E9C472B}" sibTransId="{A1DBC1B9-F1C7-4D4F-84E2-09781FE08F18}"/>
    <dgm:cxn modelId="{800A517C-11AD-4CB6-90E4-7525251C5F24}" type="presOf" srcId="{97BBD7A8-9859-45E5-9349-826D12044CB0}" destId="{24228A04-B358-4AE1-991B-6851E31BFA52}" srcOrd="0" destOrd="0" presId="urn:microsoft.com/office/officeart/2005/8/layout/bProcess4"/>
    <dgm:cxn modelId="{DD70B5CF-52D8-4827-944E-92D120609C8A}" type="presOf" srcId="{7A0600A3-19C3-461A-95B3-1BE0EC323A64}" destId="{A5C54B06-BCDD-40A1-8CB2-FD6938B2EBC3}" srcOrd="0" destOrd="0" presId="urn:microsoft.com/office/officeart/2005/8/layout/bProcess4"/>
    <dgm:cxn modelId="{AA301DA7-85E2-4C7D-BB31-3B9F4939D051}" srcId="{2DF8CF65-658D-4176-A4EC-09474EE8DB34}" destId="{4D394EF1-A980-4144-AB59-D5E92E3C2979}" srcOrd="7" destOrd="0" parTransId="{E7DE4A0B-2AF0-40CB-AFF6-7861936ED646}" sibTransId="{0B2A6702-26E0-4E76-ADCC-EA27C256D012}"/>
    <dgm:cxn modelId="{2AA82C36-4270-4137-B64A-FF61A9095AA0}" type="presOf" srcId="{6955A876-C7DC-4B04-AA1D-06A515DBB609}" destId="{655A50E3-DD80-47AA-BEE5-B142C214D3DF}" srcOrd="0" destOrd="0" presId="urn:microsoft.com/office/officeart/2005/8/layout/bProcess4"/>
    <dgm:cxn modelId="{91AADF98-9BC1-4945-A72F-A15F312D9114}" type="presOf" srcId="{9F0C24DE-AFA8-4A36-B0B3-77D7CA0395E9}" destId="{892C2CE2-945E-4AFA-A241-758D044E7D51}" srcOrd="0" destOrd="0" presId="urn:microsoft.com/office/officeart/2005/8/layout/bProcess4"/>
    <dgm:cxn modelId="{16CF3E71-0320-4BAF-A051-55B0AD3CE967}" type="presOf" srcId="{F33465CB-9C2E-4429-9888-F5B47E0D470A}" destId="{F3DD4788-9005-4ADB-8047-74D542C6477E}" srcOrd="0" destOrd="0" presId="urn:microsoft.com/office/officeart/2005/8/layout/bProcess4"/>
    <dgm:cxn modelId="{7F782533-4093-4052-828D-1300E1DF46B2}" type="presOf" srcId="{2EDCB16E-12C7-4916-9489-E83B86D14E29}" destId="{3E6D019E-14A3-496D-A2F8-B9EEBBAA8D43}" srcOrd="0" destOrd="0" presId="urn:microsoft.com/office/officeart/2005/8/layout/bProcess4"/>
    <dgm:cxn modelId="{624790FE-1A4F-4AAD-9C2B-34EEC54F6A66}" type="presParOf" srcId="{40B166E3-80BE-42F2-884B-2359938659DE}" destId="{988E0A21-3730-4C9D-B428-21F6E011C650}" srcOrd="0" destOrd="0" presId="urn:microsoft.com/office/officeart/2005/8/layout/bProcess4"/>
    <dgm:cxn modelId="{C51D2620-D9C9-4522-9BEE-982B43818F21}" type="presParOf" srcId="{988E0A21-3730-4C9D-B428-21F6E011C650}" destId="{E4B61ABA-337A-43B7-8D06-1C7272EC31FC}" srcOrd="0" destOrd="0" presId="urn:microsoft.com/office/officeart/2005/8/layout/bProcess4"/>
    <dgm:cxn modelId="{CA983EE2-BF12-4227-9D76-9C38A331522E}" type="presParOf" srcId="{988E0A21-3730-4C9D-B428-21F6E011C650}" destId="{9B3F4621-8D65-4D80-8EA3-BDC312B5A5D6}" srcOrd="1" destOrd="0" presId="urn:microsoft.com/office/officeart/2005/8/layout/bProcess4"/>
    <dgm:cxn modelId="{DEBFA81A-26D2-494F-B00F-1780372BDFD8}" type="presParOf" srcId="{40B166E3-80BE-42F2-884B-2359938659DE}" destId="{4AADD0E4-F526-4C39-9436-E50788004DC4}" srcOrd="1" destOrd="0" presId="urn:microsoft.com/office/officeart/2005/8/layout/bProcess4"/>
    <dgm:cxn modelId="{316723A9-ED46-4A53-ADD9-00A8CD306258}" type="presParOf" srcId="{40B166E3-80BE-42F2-884B-2359938659DE}" destId="{68BC4281-A149-477C-BAB5-9E97F387B54C}" srcOrd="2" destOrd="0" presId="urn:microsoft.com/office/officeart/2005/8/layout/bProcess4"/>
    <dgm:cxn modelId="{7FD7E0E1-3FFF-4665-9A97-D8B89B45AC67}" type="presParOf" srcId="{68BC4281-A149-477C-BAB5-9E97F387B54C}" destId="{F34F1140-7627-4986-984B-C12DDE862AFD}" srcOrd="0" destOrd="0" presId="urn:microsoft.com/office/officeart/2005/8/layout/bProcess4"/>
    <dgm:cxn modelId="{9FF62016-BD85-4AE7-BE8B-270279297996}" type="presParOf" srcId="{68BC4281-A149-477C-BAB5-9E97F387B54C}" destId="{969E4ACD-E06B-4043-B299-734FB5FA2AED}" srcOrd="1" destOrd="0" presId="urn:microsoft.com/office/officeart/2005/8/layout/bProcess4"/>
    <dgm:cxn modelId="{082EB895-88F8-4828-8CB0-5654334CBCA7}" type="presParOf" srcId="{40B166E3-80BE-42F2-884B-2359938659DE}" destId="{1B5C6C9C-D909-4C39-BE39-EBB59ED31298}" srcOrd="3" destOrd="0" presId="urn:microsoft.com/office/officeart/2005/8/layout/bProcess4"/>
    <dgm:cxn modelId="{EE6EF0A9-5CA2-4F41-B706-032BA847C5FE}" type="presParOf" srcId="{40B166E3-80BE-42F2-884B-2359938659DE}" destId="{3B913299-1D51-46FF-91BB-1C620CAAB522}" srcOrd="4" destOrd="0" presId="urn:microsoft.com/office/officeart/2005/8/layout/bProcess4"/>
    <dgm:cxn modelId="{25632B6D-96F1-4F19-AB90-34A1D0B44B06}" type="presParOf" srcId="{3B913299-1D51-46FF-91BB-1C620CAAB522}" destId="{A2D33120-1797-4ABE-85A7-B333FD230ADB}" srcOrd="0" destOrd="0" presId="urn:microsoft.com/office/officeart/2005/8/layout/bProcess4"/>
    <dgm:cxn modelId="{D4AF8308-A350-437B-831B-E6FDB3777765}" type="presParOf" srcId="{3B913299-1D51-46FF-91BB-1C620CAAB522}" destId="{892C2CE2-945E-4AFA-A241-758D044E7D51}" srcOrd="1" destOrd="0" presId="urn:microsoft.com/office/officeart/2005/8/layout/bProcess4"/>
    <dgm:cxn modelId="{FEDC83CD-3E0A-4C29-A9CD-A5C7FAE23200}" type="presParOf" srcId="{40B166E3-80BE-42F2-884B-2359938659DE}" destId="{51B7FC0D-E315-4CE3-AB98-FD8B8B6C4453}" srcOrd="5" destOrd="0" presId="urn:microsoft.com/office/officeart/2005/8/layout/bProcess4"/>
    <dgm:cxn modelId="{E6E65EA2-33BE-4D19-8BEB-579C5E547EA8}" type="presParOf" srcId="{40B166E3-80BE-42F2-884B-2359938659DE}" destId="{6A98496D-2524-43E9-A00F-F322B6805275}" srcOrd="6" destOrd="0" presId="urn:microsoft.com/office/officeart/2005/8/layout/bProcess4"/>
    <dgm:cxn modelId="{E143E5AC-A6EB-433C-84C9-9F1DB1EB8C5A}" type="presParOf" srcId="{6A98496D-2524-43E9-A00F-F322B6805275}" destId="{299A6273-0273-4B6B-8A47-AC01868301E7}" srcOrd="0" destOrd="0" presId="urn:microsoft.com/office/officeart/2005/8/layout/bProcess4"/>
    <dgm:cxn modelId="{7FFE33BF-CFD8-48FD-A75B-7673144C6668}" type="presParOf" srcId="{6A98496D-2524-43E9-A00F-F322B6805275}" destId="{A5C54B06-BCDD-40A1-8CB2-FD6938B2EBC3}" srcOrd="1" destOrd="0" presId="urn:microsoft.com/office/officeart/2005/8/layout/bProcess4"/>
    <dgm:cxn modelId="{D9888BCE-6275-4230-8811-C4B5442A539A}" type="presParOf" srcId="{40B166E3-80BE-42F2-884B-2359938659DE}" destId="{F3DD4788-9005-4ADB-8047-74D542C6477E}" srcOrd="7" destOrd="0" presId="urn:microsoft.com/office/officeart/2005/8/layout/bProcess4"/>
    <dgm:cxn modelId="{CE578167-7CE0-4FFC-B27C-592AF8742D7D}" type="presParOf" srcId="{40B166E3-80BE-42F2-884B-2359938659DE}" destId="{F72F6C5A-7ECE-43C0-A7C2-10C4992974D3}" srcOrd="8" destOrd="0" presId="urn:microsoft.com/office/officeart/2005/8/layout/bProcess4"/>
    <dgm:cxn modelId="{28EEBC7C-F880-4D98-80D0-CE1E266874EA}" type="presParOf" srcId="{F72F6C5A-7ECE-43C0-A7C2-10C4992974D3}" destId="{39A78033-202A-42D5-8E60-ED5907FFBFB5}" srcOrd="0" destOrd="0" presId="urn:microsoft.com/office/officeart/2005/8/layout/bProcess4"/>
    <dgm:cxn modelId="{DB44FE50-74A8-4E8A-BD36-4EB27153109D}" type="presParOf" srcId="{F72F6C5A-7ECE-43C0-A7C2-10C4992974D3}" destId="{655A50E3-DD80-47AA-BEE5-B142C214D3DF}" srcOrd="1" destOrd="0" presId="urn:microsoft.com/office/officeart/2005/8/layout/bProcess4"/>
    <dgm:cxn modelId="{46CF6705-DF2D-4034-A13D-9150B87F0FD6}" type="presParOf" srcId="{40B166E3-80BE-42F2-884B-2359938659DE}" destId="{82F684CD-28F7-4541-8986-C12C7ACCE96A}" srcOrd="9" destOrd="0" presId="urn:microsoft.com/office/officeart/2005/8/layout/bProcess4"/>
    <dgm:cxn modelId="{A53695BD-75B1-423B-BD2D-D177DE9A4698}" type="presParOf" srcId="{40B166E3-80BE-42F2-884B-2359938659DE}" destId="{524908FE-D15F-4931-A477-C88216D1C676}" srcOrd="10" destOrd="0" presId="urn:microsoft.com/office/officeart/2005/8/layout/bProcess4"/>
    <dgm:cxn modelId="{CEEF8FF0-735E-4738-85C1-1E532D2380B9}" type="presParOf" srcId="{524908FE-D15F-4931-A477-C88216D1C676}" destId="{E9B93DEB-C444-4DFD-9655-CF6ECCBF95B9}" srcOrd="0" destOrd="0" presId="urn:microsoft.com/office/officeart/2005/8/layout/bProcess4"/>
    <dgm:cxn modelId="{805F1AD4-3F95-43FB-8654-ECB496C4CEE1}" type="presParOf" srcId="{524908FE-D15F-4931-A477-C88216D1C676}" destId="{3E6D019E-14A3-496D-A2F8-B9EEBBAA8D43}" srcOrd="1" destOrd="0" presId="urn:microsoft.com/office/officeart/2005/8/layout/bProcess4"/>
    <dgm:cxn modelId="{AF3E8136-82E2-4200-A119-D1B5F74C8360}" type="presParOf" srcId="{40B166E3-80BE-42F2-884B-2359938659DE}" destId="{B060915B-9B41-4943-9616-0CD5D50FE2B8}" srcOrd="11" destOrd="0" presId="urn:microsoft.com/office/officeart/2005/8/layout/bProcess4"/>
    <dgm:cxn modelId="{75F2E515-3025-424C-B53C-9773D3A96032}" type="presParOf" srcId="{40B166E3-80BE-42F2-884B-2359938659DE}" destId="{42E59C52-EDD4-445E-97D8-119E741994B0}" srcOrd="12" destOrd="0" presId="urn:microsoft.com/office/officeart/2005/8/layout/bProcess4"/>
    <dgm:cxn modelId="{AC88C436-AD95-4865-8899-35F0FA9D5F3E}" type="presParOf" srcId="{42E59C52-EDD4-445E-97D8-119E741994B0}" destId="{12A7519E-42FD-459C-A020-37F66B324D6A}" srcOrd="0" destOrd="0" presId="urn:microsoft.com/office/officeart/2005/8/layout/bProcess4"/>
    <dgm:cxn modelId="{31287D66-89D1-401B-97B6-CA8776B72EBF}" type="presParOf" srcId="{42E59C52-EDD4-445E-97D8-119E741994B0}" destId="{36D06FF4-9C04-46BF-AB32-335137C418B8}" srcOrd="1" destOrd="0" presId="urn:microsoft.com/office/officeart/2005/8/layout/bProcess4"/>
    <dgm:cxn modelId="{FAC27E16-EF20-4D69-8DE5-3B07BA48CC3F}" type="presParOf" srcId="{40B166E3-80BE-42F2-884B-2359938659DE}" destId="{24228A04-B358-4AE1-991B-6851E31BFA52}" srcOrd="13" destOrd="0" presId="urn:microsoft.com/office/officeart/2005/8/layout/bProcess4"/>
    <dgm:cxn modelId="{7BFC94EC-F1F5-45CB-A72A-7E1E33F0EFB7}" type="presParOf" srcId="{40B166E3-80BE-42F2-884B-2359938659DE}" destId="{EDE9913A-44C5-4A19-BF59-2CCC9E92C2F8}" srcOrd="14" destOrd="0" presId="urn:microsoft.com/office/officeart/2005/8/layout/bProcess4"/>
    <dgm:cxn modelId="{DCA66D42-2D99-4FF2-8726-AF4D913D81F0}" type="presParOf" srcId="{EDE9913A-44C5-4A19-BF59-2CCC9E92C2F8}" destId="{211124A9-289C-47FD-97DB-6343492C5F87}" srcOrd="0" destOrd="0" presId="urn:microsoft.com/office/officeart/2005/8/layout/bProcess4"/>
    <dgm:cxn modelId="{8A94DD47-8DE7-4FC8-A989-3BB07E4808C8}" type="presParOf" srcId="{EDE9913A-44C5-4A19-BF59-2CCC9E92C2F8}" destId="{C9E7EC3A-BC09-47BC-A67B-46C6B9660977}" srcOrd="1" destOrd="0" presId="urn:microsoft.com/office/officeart/2005/8/layout/bProcess4"/>
    <dgm:cxn modelId="{E96BE936-D686-4536-890B-452D4E5950DF}" type="presParOf" srcId="{40B166E3-80BE-42F2-884B-2359938659DE}" destId="{7247ABA2-5540-447D-8F8F-E92B61FAA25C}" srcOrd="15" destOrd="0" presId="urn:microsoft.com/office/officeart/2005/8/layout/bProcess4"/>
    <dgm:cxn modelId="{279D6AF3-8B31-4743-89C4-1D7C7038B6B9}" type="presParOf" srcId="{40B166E3-80BE-42F2-884B-2359938659DE}" destId="{C8E22B3D-DBD4-40D8-B6B0-A679140BEF78}" srcOrd="16" destOrd="0" presId="urn:microsoft.com/office/officeart/2005/8/layout/bProcess4"/>
    <dgm:cxn modelId="{28365195-DA9E-41DC-A138-589E850DA02A}" type="presParOf" srcId="{C8E22B3D-DBD4-40D8-B6B0-A679140BEF78}" destId="{6DDA77E3-E068-4BC8-9255-FECB071328A7}" srcOrd="0" destOrd="0" presId="urn:microsoft.com/office/officeart/2005/8/layout/bProcess4"/>
    <dgm:cxn modelId="{34146056-BD1E-407C-A28C-F184B8EB8B12}" type="presParOf" srcId="{C8E22B3D-DBD4-40D8-B6B0-A679140BEF78}" destId="{B84B8DA6-C6C2-4B8F-98CE-53CB68F29F36}"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4C49FAD-E4F6-47EF-9798-29EF760F51EF}" type="doc">
      <dgm:prSet loTypeId="urn:microsoft.com/office/officeart/2005/8/layout/gear1" loCatId="process" qsTypeId="urn:microsoft.com/office/officeart/2005/8/quickstyle/simple1" qsCatId="simple" csTypeId="urn:microsoft.com/office/officeart/2005/8/colors/accent1_4" csCatId="accent1" phldr="1"/>
      <dgm:spPr/>
    </dgm:pt>
    <dgm:pt modelId="{DE6401CA-874E-4BF0-9006-D9B7F9A239FD}">
      <dgm:prSet phldrT="[Text]" custT="1"/>
      <dgm:spPr/>
      <dgm:t>
        <a:bodyPr/>
        <a:lstStyle/>
        <a:p>
          <a:r>
            <a:rPr lang="en-US" sz="2500" dirty="0" smtClean="0"/>
            <a:t>Routine and ritual </a:t>
          </a:r>
          <a:endParaRPr lang="en-US" sz="2500" dirty="0"/>
        </a:p>
      </dgm:t>
    </dgm:pt>
    <dgm:pt modelId="{D0EBA490-965A-49B1-8D2D-7E2F48FCDADF}" type="parTrans" cxnId="{C61C9279-E0DB-4F39-9A78-B1AC1E55AAD6}">
      <dgm:prSet/>
      <dgm:spPr/>
      <dgm:t>
        <a:bodyPr/>
        <a:lstStyle/>
        <a:p>
          <a:endParaRPr lang="en-US"/>
        </a:p>
      </dgm:t>
    </dgm:pt>
    <dgm:pt modelId="{737C5C1F-6AAB-4757-87D0-1EBDB0DD09E3}" type="sibTrans" cxnId="{C61C9279-E0DB-4F39-9A78-B1AC1E55AAD6}">
      <dgm:prSet/>
      <dgm:spPr/>
      <dgm:t>
        <a:bodyPr/>
        <a:lstStyle/>
        <a:p>
          <a:endParaRPr lang="en-US"/>
        </a:p>
      </dgm:t>
    </dgm:pt>
    <dgm:pt modelId="{9DB0DEEB-1239-4043-B52D-85AAE74818F0}">
      <dgm:prSet phldrT="[Text]" custT="1"/>
      <dgm:spPr/>
      <dgm:t>
        <a:bodyPr/>
        <a:lstStyle/>
        <a:p>
          <a:r>
            <a:rPr lang="en-US" sz="2000" dirty="0" smtClean="0"/>
            <a:t>The regulation activity has never been used as a form of punishment</a:t>
          </a:r>
          <a:endParaRPr lang="en-US" sz="2000" dirty="0"/>
        </a:p>
      </dgm:t>
    </dgm:pt>
    <dgm:pt modelId="{85EA7132-2573-4A9B-A8A5-7D815A6BC50E}" type="parTrans" cxnId="{488EAA17-F639-4958-8988-7B0D493FC9B8}">
      <dgm:prSet/>
      <dgm:spPr/>
      <dgm:t>
        <a:bodyPr/>
        <a:lstStyle/>
        <a:p>
          <a:endParaRPr lang="en-US"/>
        </a:p>
      </dgm:t>
    </dgm:pt>
    <dgm:pt modelId="{96EB272A-FF1C-4F17-AC13-8A925BA3568E}" type="sibTrans" cxnId="{488EAA17-F639-4958-8988-7B0D493FC9B8}">
      <dgm:prSet/>
      <dgm:spPr/>
      <dgm:t>
        <a:bodyPr/>
        <a:lstStyle/>
        <a:p>
          <a:endParaRPr lang="en-US"/>
        </a:p>
      </dgm:t>
    </dgm:pt>
    <dgm:pt modelId="{E5D63F95-82B9-4B8C-BAE9-9A5D0D7AF2F4}">
      <dgm:prSet/>
      <dgm:spPr/>
      <dgm:t>
        <a:bodyPr/>
        <a:lstStyle/>
        <a:p>
          <a:r>
            <a:rPr lang="en-US" dirty="0" smtClean="0"/>
            <a:t>Parallel practice</a:t>
          </a:r>
          <a:endParaRPr lang="en-US" dirty="0"/>
        </a:p>
      </dgm:t>
    </dgm:pt>
    <dgm:pt modelId="{5861FFE8-A9A2-4560-A011-7BD7DD2B7274}" type="parTrans" cxnId="{678728DE-E684-4266-82A3-4B3233ED8D4C}">
      <dgm:prSet/>
      <dgm:spPr/>
      <dgm:t>
        <a:bodyPr/>
        <a:lstStyle/>
        <a:p>
          <a:endParaRPr lang="en-US"/>
        </a:p>
      </dgm:t>
    </dgm:pt>
    <dgm:pt modelId="{1564B01E-1B3C-4397-8A31-18BF40F40319}" type="sibTrans" cxnId="{678728DE-E684-4266-82A3-4B3233ED8D4C}">
      <dgm:prSet/>
      <dgm:spPr/>
      <dgm:t>
        <a:bodyPr/>
        <a:lstStyle/>
        <a:p>
          <a:endParaRPr lang="en-US"/>
        </a:p>
      </dgm:t>
    </dgm:pt>
    <dgm:pt modelId="{2645EC95-0293-4570-A156-85D74F6F6D22}">
      <dgm:prSet custT="1"/>
      <dgm:spPr/>
      <dgm:t>
        <a:bodyPr/>
        <a:lstStyle/>
        <a:p>
          <a:r>
            <a:rPr lang="en-US" sz="2000" dirty="0" smtClean="0"/>
            <a:t>Safe adults practice and improve regulation skill alongside students </a:t>
          </a:r>
          <a:endParaRPr lang="en-US" sz="2000" dirty="0"/>
        </a:p>
      </dgm:t>
    </dgm:pt>
    <dgm:pt modelId="{65A801C2-E2DD-40EA-9A46-4C08000AADC4}" type="parTrans" cxnId="{92142692-4E33-464F-8F4C-9C205B927E03}">
      <dgm:prSet/>
      <dgm:spPr/>
      <dgm:t>
        <a:bodyPr/>
        <a:lstStyle/>
        <a:p>
          <a:endParaRPr lang="en-US"/>
        </a:p>
      </dgm:t>
    </dgm:pt>
    <dgm:pt modelId="{A8C23FA0-59D1-480A-A3EF-A934DE5309BD}" type="sibTrans" cxnId="{92142692-4E33-464F-8F4C-9C205B927E03}">
      <dgm:prSet/>
      <dgm:spPr/>
      <dgm:t>
        <a:bodyPr/>
        <a:lstStyle/>
        <a:p>
          <a:endParaRPr lang="en-US"/>
        </a:p>
      </dgm:t>
    </dgm:pt>
    <dgm:pt modelId="{97A9058A-B879-4226-8323-5AC836F5D9A0}">
      <dgm:prSet/>
      <dgm:spPr/>
      <dgm:t>
        <a:bodyPr/>
        <a:lstStyle/>
        <a:p>
          <a:endParaRPr lang="en-US" dirty="0"/>
        </a:p>
      </dgm:t>
    </dgm:pt>
    <dgm:pt modelId="{DBBA586F-F50D-4AF7-8BEB-155FE35941C2}" type="parTrans" cxnId="{C134A247-4E54-4E63-832C-6AFA97D870C9}">
      <dgm:prSet/>
      <dgm:spPr/>
      <dgm:t>
        <a:bodyPr/>
        <a:lstStyle/>
        <a:p>
          <a:endParaRPr lang="en-US"/>
        </a:p>
      </dgm:t>
    </dgm:pt>
    <dgm:pt modelId="{42E54DD8-62A6-4C60-90A3-A16C89084B85}" type="sibTrans" cxnId="{C134A247-4E54-4E63-832C-6AFA97D870C9}">
      <dgm:prSet/>
      <dgm:spPr/>
      <dgm:t>
        <a:bodyPr/>
        <a:lstStyle/>
        <a:p>
          <a:endParaRPr lang="en-US"/>
        </a:p>
      </dgm:t>
    </dgm:pt>
    <dgm:pt modelId="{D194FD2F-34E2-4323-848D-FC4664B19470}">
      <dgm:prSet/>
      <dgm:spPr/>
      <dgm:t>
        <a:bodyPr/>
        <a:lstStyle/>
        <a:p>
          <a:endParaRPr lang="en-US" dirty="0"/>
        </a:p>
      </dgm:t>
    </dgm:pt>
    <dgm:pt modelId="{A48D1D7E-80FB-41BF-BC16-4648F3BD70D9}" type="parTrans" cxnId="{85C7A2B3-C9AB-44BB-9B8E-14E6DC6E66BB}">
      <dgm:prSet/>
      <dgm:spPr/>
      <dgm:t>
        <a:bodyPr/>
        <a:lstStyle/>
        <a:p>
          <a:endParaRPr lang="en-US"/>
        </a:p>
      </dgm:t>
    </dgm:pt>
    <dgm:pt modelId="{8EAF6E74-A10C-4EF1-B5BF-5059C2ADA2E4}" type="sibTrans" cxnId="{85C7A2B3-C9AB-44BB-9B8E-14E6DC6E66BB}">
      <dgm:prSet/>
      <dgm:spPr/>
      <dgm:t>
        <a:bodyPr/>
        <a:lstStyle/>
        <a:p>
          <a:endParaRPr lang="en-US"/>
        </a:p>
      </dgm:t>
    </dgm:pt>
    <dgm:pt modelId="{C435BC00-639D-447E-A11B-133D11AEB5F0}" type="pres">
      <dgm:prSet presAssocID="{84C49FAD-E4F6-47EF-9798-29EF760F51EF}" presName="composite" presStyleCnt="0">
        <dgm:presLayoutVars>
          <dgm:chMax val="3"/>
          <dgm:animLvl val="lvl"/>
          <dgm:resizeHandles val="exact"/>
        </dgm:presLayoutVars>
      </dgm:prSet>
      <dgm:spPr/>
    </dgm:pt>
    <dgm:pt modelId="{A139196E-3A29-4C3E-B263-A966BAE94654}" type="pres">
      <dgm:prSet presAssocID="{DE6401CA-874E-4BF0-9006-D9B7F9A239FD}" presName="gear1" presStyleLbl="node1" presStyleIdx="0" presStyleCnt="3" custLinFactNeighborX="2373" custLinFactNeighborY="0">
        <dgm:presLayoutVars>
          <dgm:chMax val="1"/>
          <dgm:bulletEnabled val="1"/>
        </dgm:presLayoutVars>
      </dgm:prSet>
      <dgm:spPr/>
      <dgm:t>
        <a:bodyPr/>
        <a:lstStyle/>
        <a:p>
          <a:endParaRPr lang="en-US"/>
        </a:p>
      </dgm:t>
    </dgm:pt>
    <dgm:pt modelId="{DF66F148-8E6F-409B-B2F6-4FBBDE41FABB}" type="pres">
      <dgm:prSet presAssocID="{DE6401CA-874E-4BF0-9006-D9B7F9A239FD}" presName="gear1srcNode" presStyleLbl="node1" presStyleIdx="0" presStyleCnt="3"/>
      <dgm:spPr/>
      <dgm:t>
        <a:bodyPr/>
        <a:lstStyle/>
        <a:p>
          <a:endParaRPr lang="en-US"/>
        </a:p>
      </dgm:t>
    </dgm:pt>
    <dgm:pt modelId="{AADFD64F-7635-4DB1-9FD8-7356FDC01271}" type="pres">
      <dgm:prSet presAssocID="{DE6401CA-874E-4BF0-9006-D9B7F9A239FD}" presName="gear1dstNode" presStyleLbl="node1" presStyleIdx="0" presStyleCnt="3"/>
      <dgm:spPr/>
      <dgm:t>
        <a:bodyPr/>
        <a:lstStyle/>
        <a:p>
          <a:endParaRPr lang="en-US"/>
        </a:p>
      </dgm:t>
    </dgm:pt>
    <dgm:pt modelId="{7F8BCA4D-03EC-4552-8B44-3A9DC0928EF7}" type="pres">
      <dgm:prSet presAssocID="{DE6401CA-874E-4BF0-9006-D9B7F9A239FD}" presName="gear1ch" presStyleLbl="fgAcc1" presStyleIdx="0" presStyleCnt="3">
        <dgm:presLayoutVars>
          <dgm:chMax val="0"/>
          <dgm:bulletEnabled val="1"/>
        </dgm:presLayoutVars>
      </dgm:prSet>
      <dgm:spPr/>
      <dgm:t>
        <a:bodyPr/>
        <a:lstStyle/>
        <a:p>
          <a:endParaRPr lang="en-US"/>
        </a:p>
      </dgm:t>
    </dgm:pt>
    <dgm:pt modelId="{D59889BC-28D4-4C46-8C3E-732C09454A59}" type="pres">
      <dgm:prSet presAssocID="{D194FD2F-34E2-4323-848D-FC4664B19470}" presName="gear2" presStyleLbl="node1" presStyleIdx="1" presStyleCnt="3">
        <dgm:presLayoutVars>
          <dgm:chMax val="1"/>
          <dgm:bulletEnabled val="1"/>
        </dgm:presLayoutVars>
      </dgm:prSet>
      <dgm:spPr/>
      <dgm:t>
        <a:bodyPr/>
        <a:lstStyle/>
        <a:p>
          <a:endParaRPr lang="en-US"/>
        </a:p>
      </dgm:t>
    </dgm:pt>
    <dgm:pt modelId="{F2A642E8-258B-4186-AE53-40B33119A678}" type="pres">
      <dgm:prSet presAssocID="{D194FD2F-34E2-4323-848D-FC4664B19470}" presName="gear2srcNode" presStyleLbl="node1" presStyleIdx="1" presStyleCnt="3"/>
      <dgm:spPr/>
      <dgm:t>
        <a:bodyPr/>
        <a:lstStyle/>
        <a:p>
          <a:endParaRPr lang="en-US"/>
        </a:p>
      </dgm:t>
    </dgm:pt>
    <dgm:pt modelId="{E5E4056E-84E8-4500-B4E8-5195845A2302}" type="pres">
      <dgm:prSet presAssocID="{D194FD2F-34E2-4323-848D-FC4664B19470}" presName="gear2dstNode" presStyleLbl="node1" presStyleIdx="1" presStyleCnt="3"/>
      <dgm:spPr/>
      <dgm:t>
        <a:bodyPr/>
        <a:lstStyle/>
        <a:p>
          <a:endParaRPr lang="en-US"/>
        </a:p>
      </dgm:t>
    </dgm:pt>
    <dgm:pt modelId="{372CA3FB-7675-41EF-ADBE-7795708DF9FF}" type="pres">
      <dgm:prSet presAssocID="{D194FD2F-34E2-4323-848D-FC4664B19470}" presName="gear2ch" presStyleLbl="fgAcc1" presStyleIdx="1" presStyleCnt="3" custScaleX="128589" custScaleY="139446" custLinFactNeighborX="-28861" custLinFactNeighborY="24354">
        <dgm:presLayoutVars>
          <dgm:chMax val="0"/>
          <dgm:bulletEnabled val="1"/>
        </dgm:presLayoutVars>
      </dgm:prSet>
      <dgm:spPr/>
      <dgm:t>
        <a:bodyPr/>
        <a:lstStyle/>
        <a:p>
          <a:endParaRPr lang="en-US"/>
        </a:p>
      </dgm:t>
    </dgm:pt>
    <dgm:pt modelId="{2D75C8A6-2F30-4D2B-B8B9-5C5B03952532}" type="pres">
      <dgm:prSet presAssocID="{E5D63F95-82B9-4B8C-BAE9-9A5D0D7AF2F4}" presName="gear3" presStyleLbl="node1" presStyleIdx="2" presStyleCnt="3" custLinFactNeighborX="-3071" custLinFactNeighborY="-1722"/>
      <dgm:spPr/>
      <dgm:t>
        <a:bodyPr/>
        <a:lstStyle/>
        <a:p>
          <a:endParaRPr lang="en-US"/>
        </a:p>
      </dgm:t>
    </dgm:pt>
    <dgm:pt modelId="{819D8010-D7B0-4E9E-8D83-D1324F1C1DCC}" type="pres">
      <dgm:prSet presAssocID="{E5D63F95-82B9-4B8C-BAE9-9A5D0D7AF2F4}" presName="gear3tx" presStyleLbl="node1" presStyleIdx="2" presStyleCnt="3">
        <dgm:presLayoutVars>
          <dgm:chMax val="1"/>
          <dgm:bulletEnabled val="1"/>
        </dgm:presLayoutVars>
      </dgm:prSet>
      <dgm:spPr/>
      <dgm:t>
        <a:bodyPr/>
        <a:lstStyle/>
        <a:p>
          <a:endParaRPr lang="en-US"/>
        </a:p>
      </dgm:t>
    </dgm:pt>
    <dgm:pt modelId="{A8D69FB4-B500-4346-B1F2-1837D545A863}" type="pres">
      <dgm:prSet presAssocID="{E5D63F95-82B9-4B8C-BAE9-9A5D0D7AF2F4}" presName="gear3srcNode" presStyleLbl="node1" presStyleIdx="2" presStyleCnt="3"/>
      <dgm:spPr/>
      <dgm:t>
        <a:bodyPr/>
        <a:lstStyle/>
        <a:p>
          <a:endParaRPr lang="en-US"/>
        </a:p>
      </dgm:t>
    </dgm:pt>
    <dgm:pt modelId="{E5540ABC-061D-4C3E-A663-10B12663C34D}" type="pres">
      <dgm:prSet presAssocID="{E5D63F95-82B9-4B8C-BAE9-9A5D0D7AF2F4}" presName="gear3dstNode" presStyleLbl="node1" presStyleIdx="2" presStyleCnt="3"/>
      <dgm:spPr/>
      <dgm:t>
        <a:bodyPr/>
        <a:lstStyle/>
        <a:p>
          <a:endParaRPr lang="en-US"/>
        </a:p>
      </dgm:t>
    </dgm:pt>
    <dgm:pt modelId="{FAE81EF4-0F45-44E5-A194-5BC2CAF98786}" type="pres">
      <dgm:prSet presAssocID="{E5D63F95-82B9-4B8C-BAE9-9A5D0D7AF2F4}" presName="gear3ch" presStyleLbl="fgAcc1" presStyleIdx="2" presStyleCnt="3" custScaleX="160464" custScaleY="127210" custLinFactNeighborX="39977" custLinFactNeighborY="-6264">
        <dgm:presLayoutVars>
          <dgm:chMax val="0"/>
          <dgm:bulletEnabled val="1"/>
        </dgm:presLayoutVars>
      </dgm:prSet>
      <dgm:spPr/>
      <dgm:t>
        <a:bodyPr/>
        <a:lstStyle/>
        <a:p>
          <a:endParaRPr lang="en-US"/>
        </a:p>
      </dgm:t>
    </dgm:pt>
    <dgm:pt modelId="{B3977CB2-7684-4A0E-AE0F-DB26CB63E638}" type="pres">
      <dgm:prSet presAssocID="{737C5C1F-6AAB-4757-87D0-1EBDB0DD09E3}" presName="connector1" presStyleLbl="sibTrans2D1" presStyleIdx="0" presStyleCnt="3"/>
      <dgm:spPr/>
      <dgm:t>
        <a:bodyPr/>
        <a:lstStyle/>
        <a:p>
          <a:endParaRPr lang="en-US"/>
        </a:p>
      </dgm:t>
    </dgm:pt>
    <dgm:pt modelId="{2041C247-DEEE-42E3-915E-0FFE311C46EE}" type="pres">
      <dgm:prSet presAssocID="{8EAF6E74-A10C-4EF1-B5BF-5059C2ADA2E4}" presName="connector2" presStyleLbl="sibTrans2D1" presStyleIdx="1" presStyleCnt="3"/>
      <dgm:spPr/>
      <dgm:t>
        <a:bodyPr/>
        <a:lstStyle/>
        <a:p>
          <a:endParaRPr lang="en-US"/>
        </a:p>
      </dgm:t>
    </dgm:pt>
    <dgm:pt modelId="{F61E06F3-0EC7-4282-8298-93211F40CBAD}" type="pres">
      <dgm:prSet presAssocID="{1564B01E-1B3C-4397-8A31-18BF40F40319}" presName="connector3" presStyleLbl="sibTrans2D1" presStyleIdx="2" presStyleCnt="3"/>
      <dgm:spPr/>
      <dgm:t>
        <a:bodyPr/>
        <a:lstStyle/>
        <a:p>
          <a:endParaRPr lang="en-US"/>
        </a:p>
      </dgm:t>
    </dgm:pt>
  </dgm:ptLst>
  <dgm:cxnLst>
    <dgm:cxn modelId="{3EFE1780-9743-434B-82A5-91E3C9FA4955}" type="presOf" srcId="{8EAF6E74-A10C-4EF1-B5BF-5059C2ADA2E4}" destId="{2041C247-DEEE-42E3-915E-0FFE311C46EE}" srcOrd="0" destOrd="0" presId="urn:microsoft.com/office/officeart/2005/8/layout/gear1"/>
    <dgm:cxn modelId="{893BE1EB-2E0C-45E7-B292-7BCA64F58B67}" type="presOf" srcId="{97A9058A-B879-4226-8323-5AC836F5D9A0}" destId="{7F8BCA4D-03EC-4552-8B44-3A9DC0928EF7}" srcOrd="0" destOrd="0" presId="urn:microsoft.com/office/officeart/2005/8/layout/gear1"/>
    <dgm:cxn modelId="{22E964E5-A721-43B4-B9ED-83A0606E9BE8}" type="presOf" srcId="{E5D63F95-82B9-4B8C-BAE9-9A5D0D7AF2F4}" destId="{E5540ABC-061D-4C3E-A663-10B12663C34D}" srcOrd="3" destOrd="0" presId="urn:microsoft.com/office/officeart/2005/8/layout/gear1"/>
    <dgm:cxn modelId="{C134A247-4E54-4E63-832C-6AFA97D870C9}" srcId="{DE6401CA-874E-4BF0-9006-D9B7F9A239FD}" destId="{97A9058A-B879-4226-8323-5AC836F5D9A0}" srcOrd="0" destOrd="0" parTransId="{DBBA586F-F50D-4AF7-8BEB-155FE35941C2}" sibTransId="{42E54DD8-62A6-4C60-90A3-A16C89084B85}"/>
    <dgm:cxn modelId="{2E0AFB13-4485-421F-ABAE-33659E1E392D}" type="presOf" srcId="{E5D63F95-82B9-4B8C-BAE9-9A5D0D7AF2F4}" destId="{2D75C8A6-2F30-4D2B-B8B9-5C5B03952532}" srcOrd="0" destOrd="0" presId="urn:microsoft.com/office/officeart/2005/8/layout/gear1"/>
    <dgm:cxn modelId="{7CFBCD42-5C98-48AC-ACA6-EA11A5890B7B}" type="presOf" srcId="{E5D63F95-82B9-4B8C-BAE9-9A5D0D7AF2F4}" destId="{A8D69FB4-B500-4346-B1F2-1837D545A863}" srcOrd="2" destOrd="0" presId="urn:microsoft.com/office/officeart/2005/8/layout/gear1"/>
    <dgm:cxn modelId="{92142692-4E33-464F-8F4C-9C205B927E03}" srcId="{E5D63F95-82B9-4B8C-BAE9-9A5D0D7AF2F4}" destId="{2645EC95-0293-4570-A156-85D74F6F6D22}" srcOrd="0" destOrd="0" parTransId="{65A801C2-E2DD-40EA-9A46-4C08000AADC4}" sibTransId="{A8C23FA0-59D1-480A-A3EF-A934DE5309BD}"/>
    <dgm:cxn modelId="{F8BC4967-AA15-49ED-926B-6C068AB83489}" type="presOf" srcId="{DE6401CA-874E-4BF0-9006-D9B7F9A239FD}" destId="{A139196E-3A29-4C3E-B263-A966BAE94654}" srcOrd="0" destOrd="0" presId="urn:microsoft.com/office/officeart/2005/8/layout/gear1"/>
    <dgm:cxn modelId="{5BF07A1C-D9F3-4896-BE1C-4A7647515910}" type="presOf" srcId="{DE6401CA-874E-4BF0-9006-D9B7F9A239FD}" destId="{AADFD64F-7635-4DB1-9FD8-7356FDC01271}" srcOrd="2" destOrd="0" presId="urn:microsoft.com/office/officeart/2005/8/layout/gear1"/>
    <dgm:cxn modelId="{85C7A2B3-C9AB-44BB-9B8E-14E6DC6E66BB}" srcId="{84C49FAD-E4F6-47EF-9798-29EF760F51EF}" destId="{D194FD2F-34E2-4323-848D-FC4664B19470}" srcOrd="1" destOrd="0" parTransId="{A48D1D7E-80FB-41BF-BC16-4648F3BD70D9}" sibTransId="{8EAF6E74-A10C-4EF1-B5BF-5059C2ADA2E4}"/>
    <dgm:cxn modelId="{B7D5F909-71E4-4137-9719-9233E389949A}" type="presOf" srcId="{737C5C1F-6AAB-4757-87D0-1EBDB0DD09E3}" destId="{B3977CB2-7684-4A0E-AE0F-DB26CB63E638}" srcOrd="0" destOrd="0" presId="urn:microsoft.com/office/officeart/2005/8/layout/gear1"/>
    <dgm:cxn modelId="{488EAA17-F639-4958-8988-7B0D493FC9B8}" srcId="{D194FD2F-34E2-4323-848D-FC4664B19470}" destId="{9DB0DEEB-1239-4043-B52D-85AAE74818F0}" srcOrd="0" destOrd="0" parTransId="{85EA7132-2573-4A9B-A8A5-7D815A6BC50E}" sibTransId="{96EB272A-FF1C-4F17-AC13-8A925BA3568E}"/>
    <dgm:cxn modelId="{475429F8-0528-441D-B6FA-2B8940C54FE2}" type="presOf" srcId="{1564B01E-1B3C-4397-8A31-18BF40F40319}" destId="{F61E06F3-0EC7-4282-8298-93211F40CBAD}" srcOrd="0" destOrd="0" presId="urn:microsoft.com/office/officeart/2005/8/layout/gear1"/>
    <dgm:cxn modelId="{7C634ACE-8F0B-4386-8A48-04AB27B0F1FD}" type="presOf" srcId="{9DB0DEEB-1239-4043-B52D-85AAE74818F0}" destId="{372CA3FB-7675-41EF-ADBE-7795708DF9FF}" srcOrd="0" destOrd="0" presId="urn:microsoft.com/office/officeart/2005/8/layout/gear1"/>
    <dgm:cxn modelId="{9B65883B-1AED-424C-AC34-B84F4A3FE6AB}" type="presOf" srcId="{D194FD2F-34E2-4323-848D-FC4664B19470}" destId="{D59889BC-28D4-4C46-8C3E-732C09454A59}" srcOrd="0" destOrd="0" presId="urn:microsoft.com/office/officeart/2005/8/layout/gear1"/>
    <dgm:cxn modelId="{FA3AB837-F1D7-447F-926B-7FCF152AEED4}" type="presOf" srcId="{D194FD2F-34E2-4323-848D-FC4664B19470}" destId="{F2A642E8-258B-4186-AE53-40B33119A678}" srcOrd="1" destOrd="0" presId="urn:microsoft.com/office/officeart/2005/8/layout/gear1"/>
    <dgm:cxn modelId="{E07A870A-6DAF-4677-8022-CE712A9F3633}" type="presOf" srcId="{84C49FAD-E4F6-47EF-9798-29EF760F51EF}" destId="{C435BC00-639D-447E-A11B-133D11AEB5F0}" srcOrd="0" destOrd="0" presId="urn:microsoft.com/office/officeart/2005/8/layout/gear1"/>
    <dgm:cxn modelId="{43EAA227-8254-4B4C-BF21-8419025918BA}" type="presOf" srcId="{2645EC95-0293-4570-A156-85D74F6F6D22}" destId="{FAE81EF4-0F45-44E5-A194-5BC2CAF98786}" srcOrd="0" destOrd="0" presId="urn:microsoft.com/office/officeart/2005/8/layout/gear1"/>
    <dgm:cxn modelId="{678728DE-E684-4266-82A3-4B3233ED8D4C}" srcId="{84C49FAD-E4F6-47EF-9798-29EF760F51EF}" destId="{E5D63F95-82B9-4B8C-BAE9-9A5D0D7AF2F4}" srcOrd="2" destOrd="0" parTransId="{5861FFE8-A9A2-4560-A011-7BD7DD2B7274}" sibTransId="{1564B01E-1B3C-4397-8A31-18BF40F40319}"/>
    <dgm:cxn modelId="{3255761C-31F0-478B-AE9B-E76DE133555A}" type="presOf" srcId="{E5D63F95-82B9-4B8C-BAE9-9A5D0D7AF2F4}" destId="{819D8010-D7B0-4E9E-8D83-D1324F1C1DCC}" srcOrd="1" destOrd="0" presId="urn:microsoft.com/office/officeart/2005/8/layout/gear1"/>
    <dgm:cxn modelId="{C61C9279-E0DB-4F39-9A78-B1AC1E55AAD6}" srcId="{84C49FAD-E4F6-47EF-9798-29EF760F51EF}" destId="{DE6401CA-874E-4BF0-9006-D9B7F9A239FD}" srcOrd="0" destOrd="0" parTransId="{D0EBA490-965A-49B1-8D2D-7E2F48FCDADF}" sibTransId="{737C5C1F-6AAB-4757-87D0-1EBDB0DD09E3}"/>
    <dgm:cxn modelId="{FBF69295-25C3-4580-86AB-F263D745E6E5}" type="presOf" srcId="{DE6401CA-874E-4BF0-9006-D9B7F9A239FD}" destId="{DF66F148-8E6F-409B-B2F6-4FBBDE41FABB}" srcOrd="1" destOrd="0" presId="urn:microsoft.com/office/officeart/2005/8/layout/gear1"/>
    <dgm:cxn modelId="{2CEE3E78-88E4-4499-8A11-3204151BBAAC}" type="presOf" srcId="{D194FD2F-34E2-4323-848D-FC4664B19470}" destId="{E5E4056E-84E8-4500-B4E8-5195845A2302}" srcOrd="2" destOrd="0" presId="urn:microsoft.com/office/officeart/2005/8/layout/gear1"/>
    <dgm:cxn modelId="{5B56C2C9-7642-46E8-AC91-92949012907B}" type="presParOf" srcId="{C435BC00-639D-447E-A11B-133D11AEB5F0}" destId="{A139196E-3A29-4C3E-B263-A966BAE94654}" srcOrd="0" destOrd="0" presId="urn:microsoft.com/office/officeart/2005/8/layout/gear1"/>
    <dgm:cxn modelId="{1E6D9C36-8D48-4902-8A33-CBE86E00AB54}" type="presParOf" srcId="{C435BC00-639D-447E-A11B-133D11AEB5F0}" destId="{DF66F148-8E6F-409B-B2F6-4FBBDE41FABB}" srcOrd="1" destOrd="0" presId="urn:microsoft.com/office/officeart/2005/8/layout/gear1"/>
    <dgm:cxn modelId="{3AEEFEA1-6798-4740-8203-C59A244E7CCB}" type="presParOf" srcId="{C435BC00-639D-447E-A11B-133D11AEB5F0}" destId="{AADFD64F-7635-4DB1-9FD8-7356FDC01271}" srcOrd="2" destOrd="0" presId="urn:microsoft.com/office/officeart/2005/8/layout/gear1"/>
    <dgm:cxn modelId="{30C987FF-9BAE-4E65-BFC7-948A8EE601CC}" type="presParOf" srcId="{C435BC00-639D-447E-A11B-133D11AEB5F0}" destId="{7F8BCA4D-03EC-4552-8B44-3A9DC0928EF7}" srcOrd="3" destOrd="0" presId="urn:microsoft.com/office/officeart/2005/8/layout/gear1"/>
    <dgm:cxn modelId="{A6933679-BB30-48AA-B7CD-BEC6595CAEA0}" type="presParOf" srcId="{C435BC00-639D-447E-A11B-133D11AEB5F0}" destId="{D59889BC-28D4-4C46-8C3E-732C09454A59}" srcOrd="4" destOrd="0" presId="urn:microsoft.com/office/officeart/2005/8/layout/gear1"/>
    <dgm:cxn modelId="{34C91CBD-82E2-43A6-A17C-A9E9F1F6C413}" type="presParOf" srcId="{C435BC00-639D-447E-A11B-133D11AEB5F0}" destId="{F2A642E8-258B-4186-AE53-40B33119A678}" srcOrd="5" destOrd="0" presId="urn:microsoft.com/office/officeart/2005/8/layout/gear1"/>
    <dgm:cxn modelId="{52AB50EA-BEA0-4E1E-A0C6-5B1EDA02AD2F}" type="presParOf" srcId="{C435BC00-639D-447E-A11B-133D11AEB5F0}" destId="{E5E4056E-84E8-4500-B4E8-5195845A2302}" srcOrd="6" destOrd="0" presId="urn:microsoft.com/office/officeart/2005/8/layout/gear1"/>
    <dgm:cxn modelId="{AC201BF5-4E91-40F6-8EFA-3E439B089BB4}" type="presParOf" srcId="{C435BC00-639D-447E-A11B-133D11AEB5F0}" destId="{372CA3FB-7675-41EF-ADBE-7795708DF9FF}" srcOrd="7" destOrd="0" presId="urn:microsoft.com/office/officeart/2005/8/layout/gear1"/>
    <dgm:cxn modelId="{CEB20599-B5F2-4B0F-A87B-0777273DEE36}" type="presParOf" srcId="{C435BC00-639D-447E-A11B-133D11AEB5F0}" destId="{2D75C8A6-2F30-4D2B-B8B9-5C5B03952532}" srcOrd="8" destOrd="0" presId="urn:microsoft.com/office/officeart/2005/8/layout/gear1"/>
    <dgm:cxn modelId="{342C352F-E40F-43F0-9E07-53A5CBE4B161}" type="presParOf" srcId="{C435BC00-639D-447E-A11B-133D11AEB5F0}" destId="{819D8010-D7B0-4E9E-8D83-D1324F1C1DCC}" srcOrd="9" destOrd="0" presId="urn:microsoft.com/office/officeart/2005/8/layout/gear1"/>
    <dgm:cxn modelId="{5F261AE7-78FD-46D2-9AC5-D83ED593B822}" type="presParOf" srcId="{C435BC00-639D-447E-A11B-133D11AEB5F0}" destId="{A8D69FB4-B500-4346-B1F2-1837D545A863}" srcOrd="10" destOrd="0" presId="urn:microsoft.com/office/officeart/2005/8/layout/gear1"/>
    <dgm:cxn modelId="{95011648-7499-4877-9A6C-7B8618ACFC6D}" type="presParOf" srcId="{C435BC00-639D-447E-A11B-133D11AEB5F0}" destId="{E5540ABC-061D-4C3E-A663-10B12663C34D}" srcOrd="11" destOrd="0" presId="urn:microsoft.com/office/officeart/2005/8/layout/gear1"/>
    <dgm:cxn modelId="{389C45FA-C35A-4FBC-BE0B-4127F8DAC9F3}" type="presParOf" srcId="{C435BC00-639D-447E-A11B-133D11AEB5F0}" destId="{FAE81EF4-0F45-44E5-A194-5BC2CAF98786}" srcOrd="12" destOrd="0" presId="urn:microsoft.com/office/officeart/2005/8/layout/gear1"/>
    <dgm:cxn modelId="{6500E8BC-2739-4E38-AA3B-52A6F9D1D15D}" type="presParOf" srcId="{C435BC00-639D-447E-A11B-133D11AEB5F0}" destId="{B3977CB2-7684-4A0E-AE0F-DB26CB63E638}" srcOrd="13" destOrd="0" presId="urn:microsoft.com/office/officeart/2005/8/layout/gear1"/>
    <dgm:cxn modelId="{6610A533-A662-447C-9C0B-B562D6E54771}" type="presParOf" srcId="{C435BC00-639D-447E-A11B-133D11AEB5F0}" destId="{2041C247-DEEE-42E3-915E-0FFE311C46EE}" srcOrd="14" destOrd="0" presId="urn:microsoft.com/office/officeart/2005/8/layout/gear1"/>
    <dgm:cxn modelId="{469976D6-61BF-4D87-8236-8E0D7E873518}" type="presParOf" srcId="{C435BC00-639D-447E-A11B-133D11AEB5F0}" destId="{F61E06F3-0EC7-4282-8298-93211F40CBAD}" srcOrd="15"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31D0224-E768-4C68-96A7-CD83C9F0FC16}"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n-US"/>
        </a:p>
      </dgm:t>
    </dgm:pt>
    <dgm:pt modelId="{754FB550-F601-406F-B3A8-65FE4A5ACA21}">
      <dgm:prSet/>
      <dgm:spPr/>
      <dgm:t>
        <a:bodyPr/>
        <a:lstStyle/>
        <a:p>
          <a:r>
            <a:rPr lang="en-US" dirty="0" smtClean="0">
              <a:effectLst/>
            </a:rPr>
            <a:t>“I care about you. I am going to help you be calm so we can figure out what comes next.”</a:t>
          </a:r>
        </a:p>
      </dgm:t>
    </dgm:pt>
    <dgm:pt modelId="{142C5AE2-19F1-4FB9-9C8F-685C33D111A6}" type="parTrans" cxnId="{BCC4D675-0F97-49E9-9BDC-8F88F78B6ABD}">
      <dgm:prSet/>
      <dgm:spPr/>
      <dgm:t>
        <a:bodyPr/>
        <a:lstStyle/>
        <a:p>
          <a:endParaRPr lang="en-US"/>
        </a:p>
      </dgm:t>
    </dgm:pt>
    <dgm:pt modelId="{3B5B40BC-35C5-4347-B769-280C5A616A78}" type="sibTrans" cxnId="{BCC4D675-0F97-49E9-9BDC-8F88F78B6ABD}">
      <dgm:prSet/>
      <dgm:spPr/>
      <dgm:t>
        <a:bodyPr/>
        <a:lstStyle/>
        <a:p>
          <a:endParaRPr lang="en-US"/>
        </a:p>
      </dgm:t>
    </dgm:pt>
    <dgm:pt modelId="{F8E03A84-9948-4D4F-ADC1-CDAD0613A189}">
      <dgm:prSet/>
      <dgm:spPr/>
      <dgm:t>
        <a:bodyPr/>
        <a:lstStyle/>
        <a:p>
          <a:r>
            <a:rPr lang="en-US" dirty="0" smtClean="0">
              <a:effectLst/>
            </a:rPr>
            <a:t>“You have really big feelings right now, and they seem to be taking over. Let’s take a breath to help you be in charge.”</a:t>
          </a:r>
        </a:p>
      </dgm:t>
    </dgm:pt>
    <dgm:pt modelId="{04679C8D-E20D-4A75-97DA-9DC51C7BBB11}" type="parTrans" cxnId="{E738AC6D-FF10-49F6-A2E5-EB218955B4BC}">
      <dgm:prSet/>
      <dgm:spPr/>
      <dgm:t>
        <a:bodyPr/>
        <a:lstStyle/>
        <a:p>
          <a:endParaRPr lang="en-US"/>
        </a:p>
      </dgm:t>
    </dgm:pt>
    <dgm:pt modelId="{0B6C39C9-FDAA-499C-A32A-C683662C41D8}" type="sibTrans" cxnId="{E738AC6D-FF10-49F6-A2E5-EB218955B4BC}">
      <dgm:prSet/>
      <dgm:spPr/>
      <dgm:t>
        <a:bodyPr/>
        <a:lstStyle/>
        <a:p>
          <a:endParaRPr lang="en-US"/>
        </a:p>
      </dgm:t>
    </dgm:pt>
    <dgm:pt modelId="{14681062-D198-41C8-9F4B-BEB809CDFC61}">
      <dgm:prSet/>
      <dgm:spPr/>
      <dgm:t>
        <a:bodyPr/>
        <a:lstStyle/>
        <a:p>
          <a:r>
            <a:rPr lang="en-US" dirty="0" smtClean="0">
              <a:effectLst/>
            </a:rPr>
            <a:t>“When we get scared or overwhelmed, our brains can turn off. I can help you learn to turn your brain back on.”</a:t>
          </a:r>
        </a:p>
      </dgm:t>
    </dgm:pt>
    <dgm:pt modelId="{6743C0F3-8154-44D4-9E14-8E03C14E6CC2}" type="parTrans" cxnId="{CC709B5B-05F5-426C-9D0B-57CE2DD5A523}">
      <dgm:prSet/>
      <dgm:spPr/>
      <dgm:t>
        <a:bodyPr/>
        <a:lstStyle/>
        <a:p>
          <a:endParaRPr lang="en-US"/>
        </a:p>
      </dgm:t>
    </dgm:pt>
    <dgm:pt modelId="{E290A138-8A51-4DF2-9BBD-4A1EA9B94817}" type="sibTrans" cxnId="{CC709B5B-05F5-426C-9D0B-57CE2DD5A523}">
      <dgm:prSet/>
      <dgm:spPr/>
      <dgm:t>
        <a:bodyPr/>
        <a:lstStyle/>
        <a:p>
          <a:endParaRPr lang="en-US"/>
        </a:p>
      </dgm:t>
    </dgm:pt>
    <dgm:pt modelId="{26816913-1CB2-4BC2-8F6B-F4A7325747F6}" type="pres">
      <dgm:prSet presAssocID="{831D0224-E768-4C68-96A7-CD83C9F0FC16}" presName="linear" presStyleCnt="0">
        <dgm:presLayoutVars>
          <dgm:dir/>
          <dgm:resizeHandles val="exact"/>
        </dgm:presLayoutVars>
      </dgm:prSet>
      <dgm:spPr/>
      <dgm:t>
        <a:bodyPr/>
        <a:lstStyle/>
        <a:p>
          <a:endParaRPr lang="en-US"/>
        </a:p>
      </dgm:t>
    </dgm:pt>
    <dgm:pt modelId="{6A6C925D-AD15-4D78-9568-017A6C68F984}" type="pres">
      <dgm:prSet presAssocID="{754FB550-F601-406F-B3A8-65FE4A5ACA21}" presName="comp" presStyleCnt="0"/>
      <dgm:spPr/>
    </dgm:pt>
    <dgm:pt modelId="{388AA9DF-316F-4B2A-8AF3-AAEEB31D601D}" type="pres">
      <dgm:prSet presAssocID="{754FB550-F601-406F-B3A8-65FE4A5ACA21}" presName="box" presStyleLbl="node1" presStyleIdx="0" presStyleCnt="3"/>
      <dgm:spPr/>
      <dgm:t>
        <a:bodyPr/>
        <a:lstStyle/>
        <a:p>
          <a:endParaRPr lang="en-US"/>
        </a:p>
      </dgm:t>
    </dgm:pt>
    <dgm:pt modelId="{84F1A61C-2667-418F-BB76-FF39121D86C7}" type="pres">
      <dgm:prSet presAssocID="{754FB550-F601-406F-B3A8-65FE4A5ACA21}" presName="img" presStyleLbl="fgImgPlace1" presStyleIdx="0" presStyleCnt="3"/>
      <dgm:spPr>
        <a:blipFill rotWithShape="0">
          <a:blip xmlns:r="http://schemas.openxmlformats.org/officeDocument/2006/relationships" r:embed="rId1"/>
          <a:stretch>
            <a:fillRect/>
          </a:stretch>
        </a:blipFill>
      </dgm:spPr>
    </dgm:pt>
    <dgm:pt modelId="{D8A41CD2-221F-4232-85DB-F3163B10C736}" type="pres">
      <dgm:prSet presAssocID="{754FB550-F601-406F-B3A8-65FE4A5ACA21}" presName="text" presStyleLbl="node1" presStyleIdx="0" presStyleCnt="3">
        <dgm:presLayoutVars>
          <dgm:bulletEnabled val="1"/>
        </dgm:presLayoutVars>
      </dgm:prSet>
      <dgm:spPr/>
      <dgm:t>
        <a:bodyPr/>
        <a:lstStyle/>
        <a:p>
          <a:endParaRPr lang="en-US"/>
        </a:p>
      </dgm:t>
    </dgm:pt>
    <dgm:pt modelId="{B637EF4B-F050-401E-A2C0-50F7F9F6103B}" type="pres">
      <dgm:prSet presAssocID="{3B5B40BC-35C5-4347-B769-280C5A616A78}" presName="spacer" presStyleCnt="0"/>
      <dgm:spPr/>
    </dgm:pt>
    <dgm:pt modelId="{4BAA8F68-E896-4FA6-8095-8F7D0C23484D}" type="pres">
      <dgm:prSet presAssocID="{F8E03A84-9948-4D4F-ADC1-CDAD0613A189}" presName="comp" presStyleCnt="0"/>
      <dgm:spPr/>
    </dgm:pt>
    <dgm:pt modelId="{2542FA55-F890-4E49-8FEC-E705B7B9A173}" type="pres">
      <dgm:prSet presAssocID="{F8E03A84-9948-4D4F-ADC1-CDAD0613A189}" presName="box" presStyleLbl="node1" presStyleIdx="1" presStyleCnt="3"/>
      <dgm:spPr/>
      <dgm:t>
        <a:bodyPr/>
        <a:lstStyle/>
        <a:p>
          <a:endParaRPr lang="en-US"/>
        </a:p>
      </dgm:t>
    </dgm:pt>
    <dgm:pt modelId="{9C584B5C-087E-40EE-8910-7A0F9646C773}" type="pres">
      <dgm:prSet presAssocID="{F8E03A84-9948-4D4F-ADC1-CDAD0613A189}" presName="img" presStyleLbl="fgImgPlace1" presStyleIdx="1" presStyleCnt="3"/>
      <dgm:spPr>
        <a:blipFill rotWithShape="0">
          <a:blip xmlns:r="http://schemas.openxmlformats.org/officeDocument/2006/relationships" r:embed="rId1"/>
          <a:stretch>
            <a:fillRect/>
          </a:stretch>
        </a:blipFill>
      </dgm:spPr>
    </dgm:pt>
    <dgm:pt modelId="{ED4D9000-CBA0-46D5-A8B0-79E1B3489AEB}" type="pres">
      <dgm:prSet presAssocID="{F8E03A84-9948-4D4F-ADC1-CDAD0613A189}" presName="text" presStyleLbl="node1" presStyleIdx="1" presStyleCnt="3">
        <dgm:presLayoutVars>
          <dgm:bulletEnabled val="1"/>
        </dgm:presLayoutVars>
      </dgm:prSet>
      <dgm:spPr/>
      <dgm:t>
        <a:bodyPr/>
        <a:lstStyle/>
        <a:p>
          <a:endParaRPr lang="en-US"/>
        </a:p>
      </dgm:t>
    </dgm:pt>
    <dgm:pt modelId="{191D8093-5CA6-4C86-9B30-F316BD70E61C}" type="pres">
      <dgm:prSet presAssocID="{0B6C39C9-FDAA-499C-A32A-C683662C41D8}" presName="spacer" presStyleCnt="0"/>
      <dgm:spPr/>
    </dgm:pt>
    <dgm:pt modelId="{FD20FF3B-2E0C-41B0-9058-5DC093A78CF7}" type="pres">
      <dgm:prSet presAssocID="{14681062-D198-41C8-9F4B-BEB809CDFC61}" presName="comp" presStyleCnt="0"/>
      <dgm:spPr/>
    </dgm:pt>
    <dgm:pt modelId="{BBE3E6A8-09CA-4A6D-B787-4B013BBC49FC}" type="pres">
      <dgm:prSet presAssocID="{14681062-D198-41C8-9F4B-BEB809CDFC61}" presName="box" presStyleLbl="node1" presStyleIdx="2" presStyleCnt="3"/>
      <dgm:spPr/>
      <dgm:t>
        <a:bodyPr/>
        <a:lstStyle/>
        <a:p>
          <a:endParaRPr lang="en-US"/>
        </a:p>
      </dgm:t>
    </dgm:pt>
    <dgm:pt modelId="{9EFAF73A-97E3-4474-B308-39560F16D773}" type="pres">
      <dgm:prSet presAssocID="{14681062-D198-41C8-9F4B-BEB809CDFC61}" presName="img" presStyleLbl="fgImgPlace1" presStyleIdx="2" presStyleCnt="3"/>
      <dgm:spPr>
        <a:blipFill rotWithShape="0">
          <a:blip xmlns:r="http://schemas.openxmlformats.org/officeDocument/2006/relationships" r:embed="rId1"/>
          <a:stretch>
            <a:fillRect/>
          </a:stretch>
        </a:blipFill>
      </dgm:spPr>
    </dgm:pt>
    <dgm:pt modelId="{C8EFD331-AA7F-424D-8E69-28370C0E2AD5}" type="pres">
      <dgm:prSet presAssocID="{14681062-D198-41C8-9F4B-BEB809CDFC61}" presName="text" presStyleLbl="node1" presStyleIdx="2" presStyleCnt="3">
        <dgm:presLayoutVars>
          <dgm:bulletEnabled val="1"/>
        </dgm:presLayoutVars>
      </dgm:prSet>
      <dgm:spPr/>
      <dgm:t>
        <a:bodyPr/>
        <a:lstStyle/>
        <a:p>
          <a:endParaRPr lang="en-US"/>
        </a:p>
      </dgm:t>
    </dgm:pt>
  </dgm:ptLst>
  <dgm:cxnLst>
    <dgm:cxn modelId="{BCC4D675-0F97-49E9-9BDC-8F88F78B6ABD}" srcId="{831D0224-E768-4C68-96A7-CD83C9F0FC16}" destId="{754FB550-F601-406F-B3A8-65FE4A5ACA21}" srcOrd="0" destOrd="0" parTransId="{142C5AE2-19F1-4FB9-9C8F-685C33D111A6}" sibTransId="{3B5B40BC-35C5-4347-B769-280C5A616A78}"/>
    <dgm:cxn modelId="{917220D3-5BD1-4D0B-8AD7-C2EE70D603EB}" type="presOf" srcId="{F8E03A84-9948-4D4F-ADC1-CDAD0613A189}" destId="{ED4D9000-CBA0-46D5-A8B0-79E1B3489AEB}" srcOrd="1" destOrd="0" presId="urn:microsoft.com/office/officeart/2005/8/layout/vList4#1"/>
    <dgm:cxn modelId="{25C6752B-108D-4537-8550-C311117FA189}" type="presOf" srcId="{F8E03A84-9948-4D4F-ADC1-CDAD0613A189}" destId="{2542FA55-F890-4E49-8FEC-E705B7B9A173}" srcOrd="0" destOrd="0" presId="urn:microsoft.com/office/officeart/2005/8/layout/vList4#1"/>
    <dgm:cxn modelId="{B80B0E2B-A20A-45E4-B529-ABE730F63B63}" type="presOf" srcId="{754FB550-F601-406F-B3A8-65FE4A5ACA21}" destId="{D8A41CD2-221F-4232-85DB-F3163B10C736}" srcOrd="1" destOrd="0" presId="urn:microsoft.com/office/officeart/2005/8/layout/vList4#1"/>
    <dgm:cxn modelId="{2BC0BBB4-0D94-4F00-AB6E-DCE91317B840}" type="presOf" srcId="{14681062-D198-41C8-9F4B-BEB809CDFC61}" destId="{C8EFD331-AA7F-424D-8E69-28370C0E2AD5}" srcOrd="1" destOrd="0" presId="urn:microsoft.com/office/officeart/2005/8/layout/vList4#1"/>
    <dgm:cxn modelId="{CC709B5B-05F5-426C-9D0B-57CE2DD5A523}" srcId="{831D0224-E768-4C68-96A7-CD83C9F0FC16}" destId="{14681062-D198-41C8-9F4B-BEB809CDFC61}" srcOrd="2" destOrd="0" parTransId="{6743C0F3-8154-44D4-9E14-8E03C14E6CC2}" sibTransId="{E290A138-8A51-4DF2-9BBD-4A1EA9B94817}"/>
    <dgm:cxn modelId="{B4471F7E-684F-41D2-98BE-BAFF206EE093}" type="presOf" srcId="{14681062-D198-41C8-9F4B-BEB809CDFC61}" destId="{BBE3E6A8-09CA-4A6D-B787-4B013BBC49FC}" srcOrd="0" destOrd="0" presId="urn:microsoft.com/office/officeart/2005/8/layout/vList4#1"/>
    <dgm:cxn modelId="{E738AC6D-FF10-49F6-A2E5-EB218955B4BC}" srcId="{831D0224-E768-4C68-96A7-CD83C9F0FC16}" destId="{F8E03A84-9948-4D4F-ADC1-CDAD0613A189}" srcOrd="1" destOrd="0" parTransId="{04679C8D-E20D-4A75-97DA-9DC51C7BBB11}" sibTransId="{0B6C39C9-FDAA-499C-A32A-C683662C41D8}"/>
    <dgm:cxn modelId="{FA277EF4-BDA9-45D7-96D6-311AB881F253}" type="presOf" srcId="{831D0224-E768-4C68-96A7-CD83C9F0FC16}" destId="{26816913-1CB2-4BC2-8F6B-F4A7325747F6}" srcOrd="0" destOrd="0" presId="urn:microsoft.com/office/officeart/2005/8/layout/vList4#1"/>
    <dgm:cxn modelId="{CBBCE9DB-763A-4A02-ACAF-FF300C338860}" type="presOf" srcId="{754FB550-F601-406F-B3A8-65FE4A5ACA21}" destId="{388AA9DF-316F-4B2A-8AF3-AAEEB31D601D}" srcOrd="0" destOrd="0" presId="urn:microsoft.com/office/officeart/2005/8/layout/vList4#1"/>
    <dgm:cxn modelId="{8151D318-8239-4A8F-8645-31DE83C5F27F}" type="presParOf" srcId="{26816913-1CB2-4BC2-8F6B-F4A7325747F6}" destId="{6A6C925D-AD15-4D78-9568-017A6C68F984}" srcOrd="0" destOrd="0" presId="urn:microsoft.com/office/officeart/2005/8/layout/vList4#1"/>
    <dgm:cxn modelId="{974A24FF-9E11-44E6-A08E-5A24E932F9FA}" type="presParOf" srcId="{6A6C925D-AD15-4D78-9568-017A6C68F984}" destId="{388AA9DF-316F-4B2A-8AF3-AAEEB31D601D}" srcOrd="0" destOrd="0" presId="urn:microsoft.com/office/officeart/2005/8/layout/vList4#1"/>
    <dgm:cxn modelId="{296BAC15-8A40-433D-AEAC-44D92DBC8B5F}" type="presParOf" srcId="{6A6C925D-AD15-4D78-9568-017A6C68F984}" destId="{84F1A61C-2667-418F-BB76-FF39121D86C7}" srcOrd="1" destOrd="0" presId="urn:microsoft.com/office/officeart/2005/8/layout/vList4#1"/>
    <dgm:cxn modelId="{204B2619-6F1A-4E8A-9549-8BE70624381C}" type="presParOf" srcId="{6A6C925D-AD15-4D78-9568-017A6C68F984}" destId="{D8A41CD2-221F-4232-85DB-F3163B10C736}" srcOrd="2" destOrd="0" presId="urn:microsoft.com/office/officeart/2005/8/layout/vList4#1"/>
    <dgm:cxn modelId="{855CD057-4CB3-4C68-9E6E-26F999B09FFD}" type="presParOf" srcId="{26816913-1CB2-4BC2-8F6B-F4A7325747F6}" destId="{B637EF4B-F050-401E-A2C0-50F7F9F6103B}" srcOrd="1" destOrd="0" presId="urn:microsoft.com/office/officeart/2005/8/layout/vList4#1"/>
    <dgm:cxn modelId="{FDEC146E-1B99-4CFD-A929-097F4D604DAF}" type="presParOf" srcId="{26816913-1CB2-4BC2-8F6B-F4A7325747F6}" destId="{4BAA8F68-E896-4FA6-8095-8F7D0C23484D}" srcOrd="2" destOrd="0" presId="urn:microsoft.com/office/officeart/2005/8/layout/vList4#1"/>
    <dgm:cxn modelId="{0CA7D5D5-6E7A-4E4B-8AE6-7EB1DA14B998}" type="presParOf" srcId="{4BAA8F68-E896-4FA6-8095-8F7D0C23484D}" destId="{2542FA55-F890-4E49-8FEC-E705B7B9A173}" srcOrd="0" destOrd="0" presId="urn:microsoft.com/office/officeart/2005/8/layout/vList4#1"/>
    <dgm:cxn modelId="{89B25006-5733-4E5F-B823-8F293997B164}" type="presParOf" srcId="{4BAA8F68-E896-4FA6-8095-8F7D0C23484D}" destId="{9C584B5C-087E-40EE-8910-7A0F9646C773}" srcOrd="1" destOrd="0" presId="urn:microsoft.com/office/officeart/2005/8/layout/vList4#1"/>
    <dgm:cxn modelId="{0BBFDABC-792E-4AF5-84D6-9647082331A5}" type="presParOf" srcId="{4BAA8F68-E896-4FA6-8095-8F7D0C23484D}" destId="{ED4D9000-CBA0-46D5-A8B0-79E1B3489AEB}" srcOrd="2" destOrd="0" presId="urn:microsoft.com/office/officeart/2005/8/layout/vList4#1"/>
    <dgm:cxn modelId="{3308A369-BC6D-4267-BAB5-0861B21ADA47}" type="presParOf" srcId="{26816913-1CB2-4BC2-8F6B-F4A7325747F6}" destId="{191D8093-5CA6-4C86-9B30-F316BD70E61C}" srcOrd="3" destOrd="0" presId="urn:microsoft.com/office/officeart/2005/8/layout/vList4#1"/>
    <dgm:cxn modelId="{9995486C-42FA-4EC9-B2E9-8AC8EA3EFF34}" type="presParOf" srcId="{26816913-1CB2-4BC2-8F6B-F4A7325747F6}" destId="{FD20FF3B-2E0C-41B0-9058-5DC093A78CF7}" srcOrd="4" destOrd="0" presId="urn:microsoft.com/office/officeart/2005/8/layout/vList4#1"/>
    <dgm:cxn modelId="{BD0AC752-608B-4102-A10C-B9B22A89292D}" type="presParOf" srcId="{FD20FF3B-2E0C-41B0-9058-5DC093A78CF7}" destId="{BBE3E6A8-09CA-4A6D-B787-4B013BBC49FC}" srcOrd="0" destOrd="0" presId="urn:microsoft.com/office/officeart/2005/8/layout/vList4#1"/>
    <dgm:cxn modelId="{7643DB3D-6432-4159-B7B0-97086F04E3D5}" type="presParOf" srcId="{FD20FF3B-2E0C-41B0-9058-5DC093A78CF7}" destId="{9EFAF73A-97E3-4474-B308-39560F16D773}" srcOrd="1" destOrd="0" presId="urn:microsoft.com/office/officeart/2005/8/layout/vList4#1"/>
    <dgm:cxn modelId="{2CC475E9-6E60-4035-B3E2-75D2822C6C18}" type="presParOf" srcId="{FD20FF3B-2E0C-41B0-9058-5DC093A78CF7}" destId="{C8EFD331-AA7F-424D-8E69-28370C0E2AD5}"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E2F08DA-4168-4DB5-B7C6-61DA28AF479E}" type="doc">
      <dgm:prSet loTypeId="urn:microsoft.com/office/officeart/2005/8/layout/cycle3" loCatId="cycle" qsTypeId="urn:microsoft.com/office/officeart/2005/8/quickstyle/simple1" qsCatId="simple" csTypeId="urn:microsoft.com/office/officeart/2005/8/colors/accent0_3" csCatId="mainScheme" phldr="1"/>
      <dgm:spPr/>
      <dgm:t>
        <a:bodyPr/>
        <a:lstStyle/>
        <a:p>
          <a:endParaRPr lang="en-US"/>
        </a:p>
      </dgm:t>
    </dgm:pt>
    <dgm:pt modelId="{93DB5689-285A-4426-A211-809B9ACD2AFE}">
      <dgm:prSet phldrT="[Text]"/>
      <dgm:spPr/>
      <dgm:t>
        <a:bodyPr/>
        <a:lstStyle/>
        <a:p>
          <a:r>
            <a:rPr lang="en-US" dirty="0" smtClean="0"/>
            <a:t>Am I online?</a:t>
          </a:r>
        </a:p>
        <a:p>
          <a:r>
            <a:rPr lang="en-US" dirty="0" smtClean="0"/>
            <a:t>(REGULATE)</a:t>
          </a:r>
          <a:endParaRPr lang="en-US" dirty="0"/>
        </a:p>
      </dgm:t>
    </dgm:pt>
    <dgm:pt modelId="{C4FD6E1B-DC5C-4D76-BED6-7B9497B53DC9}" type="parTrans" cxnId="{9717D1AD-5056-41A0-8301-9AB0FF30DDFB}">
      <dgm:prSet/>
      <dgm:spPr/>
      <dgm:t>
        <a:bodyPr/>
        <a:lstStyle/>
        <a:p>
          <a:endParaRPr lang="en-US"/>
        </a:p>
      </dgm:t>
    </dgm:pt>
    <dgm:pt modelId="{BAAC617F-4988-46AB-884E-7B444CC64012}" type="sibTrans" cxnId="{9717D1AD-5056-41A0-8301-9AB0FF30DDFB}">
      <dgm:prSet/>
      <dgm:spPr/>
      <dgm:t>
        <a:bodyPr/>
        <a:lstStyle/>
        <a:p>
          <a:endParaRPr lang="en-US"/>
        </a:p>
      </dgm:t>
    </dgm:pt>
    <dgm:pt modelId="{E7D61135-423E-43EB-8AEA-E87DB8CE11F1}">
      <dgm:prSet phldrT="[Text]"/>
      <dgm:spPr/>
      <dgm:t>
        <a:bodyPr/>
        <a:lstStyle/>
        <a:p>
          <a:r>
            <a:rPr lang="en-US" dirty="0" smtClean="0"/>
            <a:t>Is this student online?</a:t>
          </a:r>
        </a:p>
        <a:p>
          <a:r>
            <a:rPr lang="en-US" dirty="0" smtClean="0"/>
            <a:t>(REGULATE)</a:t>
          </a:r>
          <a:endParaRPr lang="en-US" dirty="0"/>
        </a:p>
      </dgm:t>
    </dgm:pt>
    <dgm:pt modelId="{28B80AF6-CACB-4CE5-8A5E-6552A6452D68}" type="parTrans" cxnId="{55C193FA-8863-48C6-B516-3ED402556D70}">
      <dgm:prSet/>
      <dgm:spPr/>
      <dgm:t>
        <a:bodyPr/>
        <a:lstStyle/>
        <a:p>
          <a:endParaRPr lang="en-US"/>
        </a:p>
      </dgm:t>
    </dgm:pt>
    <dgm:pt modelId="{20A68F6B-33CD-43C4-84BE-A0C5F46AE657}" type="sibTrans" cxnId="{55C193FA-8863-48C6-B516-3ED402556D70}">
      <dgm:prSet/>
      <dgm:spPr/>
      <dgm:t>
        <a:bodyPr/>
        <a:lstStyle/>
        <a:p>
          <a:endParaRPr lang="en-US"/>
        </a:p>
      </dgm:t>
    </dgm:pt>
    <dgm:pt modelId="{5C83A39D-9153-4BF8-A41C-C6B14074D49E}">
      <dgm:prSet phldrT="[Text]"/>
      <dgm:spPr/>
      <dgm:t>
        <a:bodyPr/>
        <a:lstStyle/>
        <a:p>
          <a:r>
            <a:rPr lang="en-US" dirty="0" smtClean="0"/>
            <a:t>What does this student need most right now? What is this student’s emotional experience? </a:t>
          </a:r>
        </a:p>
        <a:p>
          <a:r>
            <a:rPr lang="en-US" dirty="0" smtClean="0"/>
            <a:t>(RELATE)</a:t>
          </a:r>
          <a:endParaRPr lang="en-US" dirty="0"/>
        </a:p>
      </dgm:t>
    </dgm:pt>
    <dgm:pt modelId="{D285019C-BC05-4424-8B1A-19352D9BF48B}" type="parTrans" cxnId="{6C34EEBC-FF71-4E56-8545-A81EC7F0BBCA}">
      <dgm:prSet/>
      <dgm:spPr/>
      <dgm:t>
        <a:bodyPr/>
        <a:lstStyle/>
        <a:p>
          <a:endParaRPr lang="en-US"/>
        </a:p>
      </dgm:t>
    </dgm:pt>
    <dgm:pt modelId="{5DDF742E-2169-4041-9895-0A222E1EF2C1}" type="sibTrans" cxnId="{6C34EEBC-FF71-4E56-8545-A81EC7F0BBCA}">
      <dgm:prSet/>
      <dgm:spPr/>
      <dgm:t>
        <a:bodyPr/>
        <a:lstStyle/>
        <a:p>
          <a:endParaRPr lang="en-US"/>
        </a:p>
      </dgm:t>
    </dgm:pt>
    <dgm:pt modelId="{8AB5F568-76F4-4739-B2BC-4C5717D0CA82}">
      <dgm:prSet phldrT="[Text]"/>
      <dgm:spPr/>
      <dgm:t>
        <a:bodyPr/>
        <a:lstStyle/>
        <a:p>
          <a:r>
            <a:rPr lang="en-US" dirty="0" smtClean="0"/>
            <a:t>How can I incorporate this into my plan for myself and this student next time? </a:t>
          </a:r>
        </a:p>
        <a:p>
          <a:r>
            <a:rPr lang="en-US" dirty="0" smtClean="0"/>
            <a:t>(REASON)</a:t>
          </a:r>
          <a:endParaRPr lang="en-US" dirty="0"/>
        </a:p>
      </dgm:t>
    </dgm:pt>
    <dgm:pt modelId="{E39E0821-CF08-4BCE-BC26-A84E587A5111}" type="parTrans" cxnId="{DA6F2FF8-FB3D-41AD-A7D2-181F1D4AE2FA}">
      <dgm:prSet/>
      <dgm:spPr/>
      <dgm:t>
        <a:bodyPr/>
        <a:lstStyle/>
        <a:p>
          <a:endParaRPr lang="en-US"/>
        </a:p>
      </dgm:t>
    </dgm:pt>
    <dgm:pt modelId="{8F3CEA1E-0D17-48AE-9B33-D458DD3917EF}" type="sibTrans" cxnId="{DA6F2FF8-FB3D-41AD-A7D2-181F1D4AE2FA}">
      <dgm:prSet/>
      <dgm:spPr/>
      <dgm:t>
        <a:bodyPr/>
        <a:lstStyle/>
        <a:p>
          <a:endParaRPr lang="en-US"/>
        </a:p>
      </dgm:t>
    </dgm:pt>
    <dgm:pt modelId="{49E34D4F-7F3E-434D-9E14-AF1BA6239F47}" type="pres">
      <dgm:prSet presAssocID="{DE2F08DA-4168-4DB5-B7C6-61DA28AF479E}" presName="Name0" presStyleCnt="0">
        <dgm:presLayoutVars>
          <dgm:dir/>
          <dgm:resizeHandles val="exact"/>
        </dgm:presLayoutVars>
      </dgm:prSet>
      <dgm:spPr/>
      <dgm:t>
        <a:bodyPr/>
        <a:lstStyle/>
        <a:p>
          <a:endParaRPr lang="en-US"/>
        </a:p>
      </dgm:t>
    </dgm:pt>
    <dgm:pt modelId="{3793DBFC-8A53-41BF-8980-9639D46EED30}" type="pres">
      <dgm:prSet presAssocID="{DE2F08DA-4168-4DB5-B7C6-61DA28AF479E}" presName="cycle" presStyleCnt="0"/>
      <dgm:spPr/>
    </dgm:pt>
    <dgm:pt modelId="{ADC2F728-0BBF-4514-A042-FEE5D181A9F1}" type="pres">
      <dgm:prSet presAssocID="{93DB5689-285A-4426-A211-809B9ACD2AFE}" presName="nodeFirstNode" presStyleLbl="node1" presStyleIdx="0" presStyleCnt="4" custRadScaleRad="100183" custRadScaleInc="4161">
        <dgm:presLayoutVars>
          <dgm:bulletEnabled val="1"/>
        </dgm:presLayoutVars>
      </dgm:prSet>
      <dgm:spPr/>
      <dgm:t>
        <a:bodyPr/>
        <a:lstStyle/>
        <a:p>
          <a:endParaRPr lang="en-US"/>
        </a:p>
      </dgm:t>
    </dgm:pt>
    <dgm:pt modelId="{D583F9A5-9B81-42BE-A4B5-AC27ED2695F9}" type="pres">
      <dgm:prSet presAssocID="{BAAC617F-4988-46AB-884E-7B444CC64012}" presName="sibTransFirstNode" presStyleLbl="bgShp" presStyleIdx="0" presStyleCnt="1"/>
      <dgm:spPr/>
      <dgm:t>
        <a:bodyPr/>
        <a:lstStyle/>
        <a:p>
          <a:endParaRPr lang="en-US"/>
        </a:p>
      </dgm:t>
    </dgm:pt>
    <dgm:pt modelId="{DDA3C4B7-B71B-4DB9-BDB5-2A97BC0D9A19}" type="pres">
      <dgm:prSet presAssocID="{E7D61135-423E-43EB-8AEA-E87DB8CE11F1}" presName="nodeFollowingNodes" presStyleLbl="node1" presStyleIdx="1" presStyleCnt="4">
        <dgm:presLayoutVars>
          <dgm:bulletEnabled val="1"/>
        </dgm:presLayoutVars>
      </dgm:prSet>
      <dgm:spPr/>
      <dgm:t>
        <a:bodyPr/>
        <a:lstStyle/>
        <a:p>
          <a:endParaRPr lang="en-US"/>
        </a:p>
      </dgm:t>
    </dgm:pt>
    <dgm:pt modelId="{A87F6370-341A-42C5-A142-BB096491B5BA}" type="pres">
      <dgm:prSet presAssocID="{5C83A39D-9153-4BF8-A41C-C6B14074D49E}" presName="nodeFollowingNodes" presStyleLbl="node1" presStyleIdx="2" presStyleCnt="4">
        <dgm:presLayoutVars>
          <dgm:bulletEnabled val="1"/>
        </dgm:presLayoutVars>
      </dgm:prSet>
      <dgm:spPr/>
      <dgm:t>
        <a:bodyPr/>
        <a:lstStyle/>
        <a:p>
          <a:endParaRPr lang="en-US"/>
        </a:p>
      </dgm:t>
    </dgm:pt>
    <dgm:pt modelId="{EED1A7AF-2E2E-4F22-9022-27C62CA059E7}" type="pres">
      <dgm:prSet presAssocID="{8AB5F568-76F4-4739-B2BC-4C5717D0CA82}" presName="nodeFollowingNodes" presStyleLbl="node1" presStyleIdx="3" presStyleCnt="4">
        <dgm:presLayoutVars>
          <dgm:bulletEnabled val="1"/>
        </dgm:presLayoutVars>
      </dgm:prSet>
      <dgm:spPr/>
      <dgm:t>
        <a:bodyPr/>
        <a:lstStyle/>
        <a:p>
          <a:endParaRPr lang="en-US"/>
        </a:p>
      </dgm:t>
    </dgm:pt>
  </dgm:ptLst>
  <dgm:cxnLst>
    <dgm:cxn modelId="{33C72D85-8E64-486A-A7A8-582605A85434}" type="presOf" srcId="{DE2F08DA-4168-4DB5-B7C6-61DA28AF479E}" destId="{49E34D4F-7F3E-434D-9E14-AF1BA6239F47}" srcOrd="0" destOrd="0" presId="urn:microsoft.com/office/officeart/2005/8/layout/cycle3"/>
    <dgm:cxn modelId="{6C34EEBC-FF71-4E56-8545-A81EC7F0BBCA}" srcId="{DE2F08DA-4168-4DB5-B7C6-61DA28AF479E}" destId="{5C83A39D-9153-4BF8-A41C-C6B14074D49E}" srcOrd="2" destOrd="0" parTransId="{D285019C-BC05-4424-8B1A-19352D9BF48B}" sibTransId="{5DDF742E-2169-4041-9895-0A222E1EF2C1}"/>
    <dgm:cxn modelId="{55C193FA-8863-48C6-B516-3ED402556D70}" srcId="{DE2F08DA-4168-4DB5-B7C6-61DA28AF479E}" destId="{E7D61135-423E-43EB-8AEA-E87DB8CE11F1}" srcOrd="1" destOrd="0" parTransId="{28B80AF6-CACB-4CE5-8A5E-6552A6452D68}" sibTransId="{20A68F6B-33CD-43C4-84BE-A0C5F46AE657}"/>
    <dgm:cxn modelId="{E1E8FF61-88C1-4BAB-B35C-B3FDC1B66E6D}" type="presOf" srcId="{E7D61135-423E-43EB-8AEA-E87DB8CE11F1}" destId="{DDA3C4B7-B71B-4DB9-BDB5-2A97BC0D9A19}" srcOrd="0" destOrd="0" presId="urn:microsoft.com/office/officeart/2005/8/layout/cycle3"/>
    <dgm:cxn modelId="{AE3E4C69-AF75-456B-8E76-8DF0372B104A}" type="presOf" srcId="{8AB5F568-76F4-4739-B2BC-4C5717D0CA82}" destId="{EED1A7AF-2E2E-4F22-9022-27C62CA059E7}" srcOrd="0" destOrd="0" presId="urn:microsoft.com/office/officeart/2005/8/layout/cycle3"/>
    <dgm:cxn modelId="{DA6F2FF8-FB3D-41AD-A7D2-181F1D4AE2FA}" srcId="{DE2F08DA-4168-4DB5-B7C6-61DA28AF479E}" destId="{8AB5F568-76F4-4739-B2BC-4C5717D0CA82}" srcOrd="3" destOrd="0" parTransId="{E39E0821-CF08-4BCE-BC26-A84E587A5111}" sibTransId="{8F3CEA1E-0D17-48AE-9B33-D458DD3917EF}"/>
    <dgm:cxn modelId="{9717D1AD-5056-41A0-8301-9AB0FF30DDFB}" srcId="{DE2F08DA-4168-4DB5-B7C6-61DA28AF479E}" destId="{93DB5689-285A-4426-A211-809B9ACD2AFE}" srcOrd="0" destOrd="0" parTransId="{C4FD6E1B-DC5C-4D76-BED6-7B9497B53DC9}" sibTransId="{BAAC617F-4988-46AB-884E-7B444CC64012}"/>
    <dgm:cxn modelId="{DE9D41DF-51D5-45E4-8E33-A9C47EDFE7CF}" type="presOf" srcId="{93DB5689-285A-4426-A211-809B9ACD2AFE}" destId="{ADC2F728-0BBF-4514-A042-FEE5D181A9F1}" srcOrd="0" destOrd="0" presId="urn:microsoft.com/office/officeart/2005/8/layout/cycle3"/>
    <dgm:cxn modelId="{83F2655E-8217-4744-908A-69EF4AC0A243}" type="presOf" srcId="{5C83A39D-9153-4BF8-A41C-C6B14074D49E}" destId="{A87F6370-341A-42C5-A142-BB096491B5BA}" srcOrd="0" destOrd="0" presId="urn:microsoft.com/office/officeart/2005/8/layout/cycle3"/>
    <dgm:cxn modelId="{15D268D1-9CC5-4EE3-8BD3-1758E13EF6F7}" type="presOf" srcId="{BAAC617F-4988-46AB-884E-7B444CC64012}" destId="{D583F9A5-9B81-42BE-A4B5-AC27ED2695F9}" srcOrd="0" destOrd="0" presId="urn:microsoft.com/office/officeart/2005/8/layout/cycle3"/>
    <dgm:cxn modelId="{E7461B2D-5972-4C28-8128-E44DEC081941}" type="presParOf" srcId="{49E34D4F-7F3E-434D-9E14-AF1BA6239F47}" destId="{3793DBFC-8A53-41BF-8980-9639D46EED30}" srcOrd="0" destOrd="0" presId="urn:microsoft.com/office/officeart/2005/8/layout/cycle3"/>
    <dgm:cxn modelId="{43F6C126-69C6-4264-A875-7A09694EA1B8}" type="presParOf" srcId="{3793DBFC-8A53-41BF-8980-9639D46EED30}" destId="{ADC2F728-0BBF-4514-A042-FEE5D181A9F1}" srcOrd="0" destOrd="0" presId="urn:microsoft.com/office/officeart/2005/8/layout/cycle3"/>
    <dgm:cxn modelId="{107E5F1E-2B1C-44C6-9FE6-9FBEC1DAD2A8}" type="presParOf" srcId="{3793DBFC-8A53-41BF-8980-9639D46EED30}" destId="{D583F9A5-9B81-42BE-A4B5-AC27ED2695F9}" srcOrd="1" destOrd="0" presId="urn:microsoft.com/office/officeart/2005/8/layout/cycle3"/>
    <dgm:cxn modelId="{43BE6DE8-AACC-455F-A0E0-A80A021B2680}" type="presParOf" srcId="{3793DBFC-8A53-41BF-8980-9639D46EED30}" destId="{DDA3C4B7-B71B-4DB9-BDB5-2A97BC0D9A19}" srcOrd="2" destOrd="0" presId="urn:microsoft.com/office/officeart/2005/8/layout/cycle3"/>
    <dgm:cxn modelId="{38DAF30B-B986-434E-9107-206A2AB43E8F}" type="presParOf" srcId="{3793DBFC-8A53-41BF-8980-9639D46EED30}" destId="{A87F6370-341A-42C5-A142-BB096491B5BA}" srcOrd="3" destOrd="0" presId="urn:microsoft.com/office/officeart/2005/8/layout/cycle3"/>
    <dgm:cxn modelId="{52BFE83E-089F-4438-8240-57D47E096943}" type="presParOf" srcId="{3793DBFC-8A53-41BF-8980-9639D46EED30}" destId="{EED1A7AF-2E2E-4F22-9022-27C62CA059E7}"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048FD0-2348-48F7-B963-E4AEF107962A}"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13CF1A75-B5BD-4D7D-926C-7C948DB57DB9}">
      <dgm:prSet phldrT="[Text]" custT="1"/>
      <dgm:spPr/>
      <dgm:t>
        <a:bodyPr/>
        <a:lstStyle/>
        <a:p>
          <a:r>
            <a:rPr lang="en-US" sz="3000" dirty="0" smtClean="0"/>
            <a:t>Breaks </a:t>
          </a:r>
          <a:r>
            <a:rPr lang="en-US" sz="2200" dirty="0" smtClean="0"/>
            <a:t>(rhythm and movement)</a:t>
          </a:r>
          <a:endParaRPr lang="en-US" sz="2200" dirty="0"/>
        </a:p>
      </dgm:t>
    </dgm:pt>
    <dgm:pt modelId="{DF8B8D6B-017A-4F1C-9B22-58C6A434BFF6}" type="parTrans" cxnId="{D56E0044-CADB-4EBB-A6F6-9579FA39BAEA}">
      <dgm:prSet/>
      <dgm:spPr/>
      <dgm:t>
        <a:bodyPr/>
        <a:lstStyle/>
        <a:p>
          <a:endParaRPr lang="en-US"/>
        </a:p>
      </dgm:t>
    </dgm:pt>
    <dgm:pt modelId="{0ED4EFBB-AC75-43F7-83C5-5DC5F7B47862}" type="sibTrans" cxnId="{D56E0044-CADB-4EBB-A6F6-9579FA39BAEA}">
      <dgm:prSet/>
      <dgm:spPr/>
      <dgm:t>
        <a:bodyPr/>
        <a:lstStyle/>
        <a:p>
          <a:endParaRPr lang="en-US"/>
        </a:p>
      </dgm:t>
    </dgm:pt>
    <dgm:pt modelId="{D29B4909-683C-451D-A7B4-3E38D413B4B1}">
      <dgm:prSet phldrT="[Text]" custT="1"/>
      <dgm:spPr/>
      <dgm:t>
        <a:bodyPr/>
        <a:lstStyle/>
        <a:p>
          <a:r>
            <a:rPr lang="en-US" sz="2700" dirty="0" smtClean="0"/>
            <a:t>Acronyms </a:t>
          </a:r>
          <a:endParaRPr lang="en-US" sz="2700" dirty="0"/>
        </a:p>
      </dgm:t>
    </dgm:pt>
    <dgm:pt modelId="{D53C3B7F-81D8-4DF3-8870-FCF5F35B78E5}" type="parTrans" cxnId="{36EEACDC-02C3-4666-8438-81AAE14948A4}">
      <dgm:prSet/>
      <dgm:spPr/>
      <dgm:t>
        <a:bodyPr/>
        <a:lstStyle/>
        <a:p>
          <a:endParaRPr lang="en-US"/>
        </a:p>
      </dgm:t>
    </dgm:pt>
    <dgm:pt modelId="{FF6431AD-9060-4488-B645-D04CC4F85C12}" type="sibTrans" cxnId="{36EEACDC-02C3-4666-8438-81AAE14948A4}">
      <dgm:prSet/>
      <dgm:spPr/>
      <dgm:t>
        <a:bodyPr/>
        <a:lstStyle/>
        <a:p>
          <a:endParaRPr lang="en-US"/>
        </a:p>
      </dgm:t>
    </dgm:pt>
    <dgm:pt modelId="{4A7269A8-1D47-4B6F-B07E-6C5DC396DC58}">
      <dgm:prSet phldrT="[Text]" custT="1"/>
      <dgm:spPr/>
      <dgm:t>
        <a:bodyPr/>
        <a:lstStyle/>
        <a:p>
          <a:r>
            <a:rPr lang="en-US" sz="3000" dirty="0" smtClean="0"/>
            <a:t>Physical space </a:t>
          </a:r>
          <a:r>
            <a:rPr lang="en-US" sz="2200" dirty="0" smtClean="0"/>
            <a:t>(room)</a:t>
          </a:r>
          <a:endParaRPr lang="en-US" sz="2200" dirty="0"/>
        </a:p>
      </dgm:t>
    </dgm:pt>
    <dgm:pt modelId="{C4189E42-0E76-46EB-A86E-C7A1379B4CDF}" type="parTrans" cxnId="{E95BD5F0-AEEB-4FC3-A7A8-3FCE72EFED18}">
      <dgm:prSet/>
      <dgm:spPr/>
      <dgm:t>
        <a:bodyPr/>
        <a:lstStyle/>
        <a:p>
          <a:endParaRPr lang="en-US"/>
        </a:p>
      </dgm:t>
    </dgm:pt>
    <dgm:pt modelId="{02F0D39B-E322-45EC-BA60-12E2C50A818C}" type="sibTrans" cxnId="{E95BD5F0-AEEB-4FC3-A7A8-3FCE72EFED18}">
      <dgm:prSet/>
      <dgm:spPr/>
      <dgm:t>
        <a:bodyPr/>
        <a:lstStyle/>
        <a:p>
          <a:endParaRPr lang="en-US"/>
        </a:p>
      </dgm:t>
    </dgm:pt>
    <dgm:pt modelId="{BFA2AF3F-4FA2-40B8-A005-66E03434A505}">
      <dgm:prSet phldrT="[Text]" custT="1"/>
      <dgm:spPr/>
      <dgm:t>
        <a:bodyPr/>
        <a:lstStyle/>
        <a:p>
          <a:r>
            <a:rPr lang="en-US" sz="2500" dirty="0" smtClean="0"/>
            <a:t>Clearly stated </a:t>
          </a:r>
          <a:r>
            <a:rPr lang="en-US" sz="2200" dirty="0" smtClean="0"/>
            <a:t>expectations and </a:t>
          </a:r>
          <a:r>
            <a:rPr lang="en-US" sz="2500" dirty="0" smtClean="0"/>
            <a:t>goals</a:t>
          </a:r>
          <a:endParaRPr lang="en-US" sz="2500" dirty="0"/>
        </a:p>
      </dgm:t>
    </dgm:pt>
    <dgm:pt modelId="{A5B51B73-D385-4D02-B12D-D30E35820E20}" type="parTrans" cxnId="{43A7F3E0-9051-4DDE-8B58-C6BA287188B5}">
      <dgm:prSet/>
      <dgm:spPr/>
      <dgm:t>
        <a:bodyPr/>
        <a:lstStyle/>
        <a:p>
          <a:endParaRPr lang="en-US"/>
        </a:p>
      </dgm:t>
    </dgm:pt>
    <dgm:pt modelId="{80FE9462-5337-42D3-BFF5-7A02AF872BB6}" type="sibTrans" cxnId="{43A7F3E0-9051-4DDE-8B58-C6BA287188B5}">
      <dgm:prSet/>
      <dgm:spPr/>
      <dgm:t>
        <a:bodyPr/>
        <a:lstStyle/>
        <a:p>
          <a:endParaRPr lang="en-US"/>
        </a:p>
      </dgm:t>
    </dgm:pt>
    <dgm:pt modelId="{1B23AA66-D943-4C9D-996B-CB1A11E584E7}" type="pres">
      <dgm:prSet presAssocID="{59048FD0-2348-48F7-B963-E4AEF107962A}" presName="matrix" presStyleCnt="0">
        <dgm:presLayoutVars>
          <dgm:chMax val="1"/>
          <dgm:dir/>
          <dgm:resizeHandles val="exact"/>
        </dgm:presLayoutVars>
      </dgm:prSet>
      <dgm:spPr/>
      <dgm:t>
        <a:bodyPr/>
        <a:lstStyle/>
        <a:p>
          <a:endParaRPr lang="en-US"/>
        </a:p>
      </dgm:t>
    </dgm:pt>
    <dgm:pt modelId="{41A5A713-C3DE-4B08-8674-B4562CE19B6E}" type="pres">
      <dgm:prSet presAssocID="{59048FD0-2348-48F7-B963-E4AEF107962A}" presName="axisShape" presStyleLbl="bgShp" presStyleIdx="0" presStyleCnt="1"/>
      <dgm:spPr/>
    </dgm:pt>
    <dgm:pt modelId="{A24A47B8-BB95-4C77-AB51-0130EE6AFD36}" type="pres">
      <dgm:prSet presAssocID="{59048FD0-2348-48F7-B963-E4AEF107962A}" presName="rect1" presStyleLbl="node1" presStyleIdx="0" presStyleCnt="4">
        <dgm:presLayoutVars>
          <dgm:chMax val="0"/>
          <dgm:chPref val="0"/>
          <dgm:bulletEnabled val="1"/>
        </dgm:presLayoutVars>
      </dgm:prSet>
      <dgm:spPr/>
      <dgm:t>
        <a:bodyPr/>
        <a:lstStyle/>
        <a:p>
          <a:endParaRPr lang="en-US"/>
        </a:p>
      </dgm:t>
    </dgm:pt>
    <dgm:pt modelId="{2DB59FE1-4A5D-49F7-9486-1205FA3157B2}" type="pres">
      <dgm:prSet presAssocID="{59048FD0-2348-48F7-B963-E4AEF107962A}" presName="rect2" presStyleLbl="node1" presStyleIdx="1" presStyleCnt="4" custScaleX="109574">
        <dgm:presLayoutVars>
          <dgm:chMax val="0"/>
          <dgm:chPref val="0"/>
          <dgm:bulletEnabled val="1"/>
        </dgm:presLayoutVars>
      </dgm:prSet>
      <dgm:spPr/>
      <dgm:t>
        <a:bodyPr/>
        <a:lstStyle/>
        <a:p>
          <a:endParaRPr lang="en-US"/>
        </a:p>
      </dgm:t>
    </dgm:pt>
    <dgm:pt modelId="{8D65C28A-8C94-4C1A-A401-2D0BF97F08A9}" type="pres">
      <dgm:prSet presAssocID="{59048FD0-2348-48F7-B963-E4AEF107962A}" presName="rect3" presStyleLbl="node1" presStyleIdx="2" presStyleCnt="4">
        <dgm:presLayoutVars>
          <dgm:chMax val="0"/>
          <dgm:chPref val="0"/>
          <dgm:bulletEnabled val="1"/>
        </dgm:presLayoutVars>
      </dgm:prSet>
      <dgm:spPr/>
      <dgm:t>
        <a:bodyPr/>
        <a:lstStyle/>
        <a:p>
          <a:endParaRPr lang="en-US"/>
        </a:p>
      </dgm:t>
    </dgm:pt>
    <dgm:pt modelId="{EDC010F5-E44F-4770-BA3E-E54A96937FA3}" type="pres">
      <dgm:prSet presAssocID="{59048FD0-2348-48F7-B963-E4AEF107962A}" presName="rect4" presStyleLbl="node1" presStyleIdx="3" presStyleCnt="4" custScaleX="103505">
        <dgm:presLayoutVars>
          <dgm:chMax val="0"/>
          <dgm:chPref val="0"/>
          <dgm:bulletEnabled val="1"/>
        </dgm:presLayoutVars>
      </dgm:prSet>
      <dgm:spPr/>
      <dgm:t>
        <a:bodyPr/>
        <a:lstStyle/>
        <a:p>
          <a:endParaRPr lang="en-US"/>
        </a:p>
      </dgm:t>
    </dgm:pt>
  </dgm:ptLst>
  <dgm:cxnLst>
    <dgm:cxn modelId="{43A7F3E0-9051-4DDE-8B58-C6BA287188B5}" srcId="{59048FD0-2348-48F7-B963-E4AEF107962A}" destId="{BFA2AF3F-4FA2-40B8-A005-66E03434A505}" srcOrd="3" destOrd="0" parTransId="{A5B51B73-D385-4D02-B12D-D30E35820E20}" sibTransId="{80FE9462-5337-42D3-BFF5-7A02AF872BB6}"/>
    <dgm:cxn modelId="{D56E0044-CADB-4EBB-A6F6-9579FA39BAEA}" srcId="{59048FD0-2348-48F7-B963-E4AEF107962A}" destId="{13CF1A75-B5BD-4D7D-926C-7C948DB57DB9}" srcOrd="0" destOrd="0" parTransId="{DF8B8D6B-017A-4F1C-9B22-58C6A434BFF6}" sibTransId="{0ED4EFBB-AC75-43F7-83C5-5DC5F7B47862}"/>
    <dgm:cxn modelId="{AED656BC-FDCC-4BD6-A221-CD7BB1446DAE}" type="presOf" srcId="{BFA2AF3F-4FA2-40B8-A005-66E03434A505}" destId="{EDC010F5-E44F-4770-BA3E-E54A96937FA3}" srcOrd="0" destOrd="0" presId="urn:microsoft.com/office/officeart/2005/8/layout/matrix2"/>
    <dgm:cxn modelId="{071312CC-7532-4B56-A3CF-937AD3FF44A3}" type="presOf" srcId="{13CF1A75-B5BD-4D7D-926C-7C948DB57DB9}" destId="{A24A47B8-BB95-4C77-AB51-0130EE6AFD36}" srcOrd="0" destOrd="0" presId="urn:microsoft.com/office/officeart/2005/8/layout/matrix2"/>
    <dgm:cxn modelId="{DDF7BB95-1EA0-492A-B33F-9529A4C90A5E}" type="presOf" srcId="{D29B4909-683C-451D-A7B4-3E38D413B4B1}" destId="{2DB59FE1-4A5D-49F7-9486-1205FA3157B2}" srcOrd="0" destOrd="0" presId="urn:microsoft.com/office/officeart/2005/8/layout/matrix2"/>
    <dgm:cxn modelId="{36EEACDC-02C3-4666-8438-81AAE14948A4}" srcId="{59048FD0-2348-48F7-B963-E4AEF107962A}" destId="{D29B4909-683C-451D-A7B4-3E38D413B4B1}" srcOrd="1" destOrd="0" parTransId="{D53C3B7F-81D8-4DF3-8870-FCF5F35B78E5}" sibTransId="{FF6431AD-9060-4488-B645-D04CC4F85C12}"/>
    <dgm:cxn modelId="{FFA01B25-2DC9-4C58-8B3A-D2357FD1018A}" type="presOf" srcId="{59048FD0-2348-48F7-B963-E4AEF107962A}" destId="{1B23AA66-D943-4C9D-996B-CB1A11E584E7}" srcOrd="0" destOrd="0" presId="urn:microsoft.com/office/officeart/2005/8/layout/matrix2"/>
    <dgm:cxn modelId="{F4A7AFBE-EF5F-483C-808A-D1BD83FBF75F}" type="presOf" srcId="{4A7269A8-1D47-4B6F-B07E-6C5DC396DC58}" destId="{8D65C28A-8C94-4C1A-A401-2D0BF97F08A9}" srcOrd="0" destOrd="0" presId="urn:microsoft.com/office/officeart/2005/8/layout/matrix2"/>
    <dgm:cxn modelId="{E95BD5F0-AEEB-4FC3-A7A8-3FCE72EFED18}" srcId="{59048FD0-2348-48F7-B963-E4AEF107962A}" destId="{4A7269A8-1D47-4B6F-B07E-6C5DC396DC58}" srcOrd="2" destOrd="0" parTransId="{C4189E42-0E76-46EB-A86E-C7A1379B4CDF}" sibTransId="{02F0D39B-E322-45EC-BA60-12E2C50A818C}"/>
    <dgm:cxn modelId="{579BBC21-1D13-4A6D-AD54-340753C842AB}" type="presParOf" srcId="{1B23AA66-D943-4C9D-996B-CB1A11E584E7}" destId="{41A5A713-C3DE-4B08-8674-B4562CE19B6E}" srcOrd="0" destOrd="0" presId="urn:microsoft.com/office/officeart/2005/8/layout/matrix2"/>
    <dgm:cxn modelId="{19446534-4DA1-4B8B-A3BD-F435B42A0022}" type="presParOf" srcId="{1B23AA66-D943-4C9D-996B-CB1A11E584E7}" destId="{A24A47B8-BB95-4C77-AB51-0130EE6AFD36}" srcOrd="1" destOrd="0" presId="urn:microsoft.com/office/officeart/2005/8/layout/matrix2"/>
    <dgm:cxn modelId="{532A7046-D96B-47D9-ABB3-AA17EA04D7BA}" type="presParOf" srcId="{1B23AA66-D943-4C9D-996B-CB1A11E584E7}" destId="{2DB59FE1-4A5D-49F7-9486-1205FA3157B2}" srcOrd="2" destOrd="0" presId="urn:microsoft.com/office/officeart/2005/8/layout/matrix2"/>
    <dgm:cxn modelId="{5273B925-F787-4F2F-8035-D37D3A01BFF8}" type="presParOf" srcId="{1B23AA66-D943-4C9D-996B-CB1A11E584E7}" destId="{8D65C28A-8C94-4C1A-A401-2D0BF97F08A9}" srcOrd="3" destOrd="0" presId="urn:microsoft.com/office/officeart/2005/8/layout/matrix2"/>
    <dgm:cxn modelId="{CF52B00B-85B3-4DF4-A083-F72FE5D7F89E}" type="presParOf" srcId="{1B23AA66-D943-4C9D-996B-CB1A11E584E7}" destId="{EDC010F5-E44F-4770-BA3E-E54A96937FA3}"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9B33DB-2958-4898-BCAE-DA9853C65DE9}" type="doc">
      <dgm:prSet loTypeId="urn:microsoft.com/office/officeart/2005/8/layout/hList7" loCatId="list" qsTypeId="urn:microsoft.com/office/officeart/2005/8/quickstyle/simple1" qsCatId="simple" csTypeId="urn:microsoft.com/office/officeart/2005/8/colors/accent1_2" csCatId="accent1" phldr="1"/>
      <dgm:spPr/>
    </dgm:pt>
    <dgm:pt modelId="{F7C011DB-8923-4027-864C-D78C9B6948D3}">
      <dgm:prSet phldrT="[Text]"/>
      <dgm:spPr/>
      <dgm:t>
        <a:bodyPr/>
        <a:lstStyle/>
        <a:p>
          <a:r>
            <a:rPr lang="en-US" dirty="0" smtClean="0"/>
            <a:t>Acute</a:t>
          </a:r>
          <a:endParaRPr lang="en-US" dirty="0"/>
        </a:p>
      </dgm:t>
    </dgm:pt>
    <dgm:pt modelId="{451B26A9-7338-4320-BDB2-FEE4C8FE4298}" type="parTrans" cxnId="{5E1A51CE-14B7-4A29-80CF-65C8A04C22B0}">
      <dgm:prSet/>
      <dgm:spPr/>
      <dgm:t>
        <a:bodyPr/>
        <a:lstStyle/>
        <a:p>
          <a:endParaRPr lang="en-US"/>
        </a:p>
      </dgm:t>
    </dgm:pt>
    <dgm:pt modelId="{99603F1E-7BA7-4CA7-B966-2EC5F1525406}" type="sibTrans" cxnId="{5E1A51CE-14B7-4A29-80CF-65C8A04C22B0}">
      <dgm:prSet/>
      <dgm:spPr/>
      <dgm:t>
        <a:bodyPr/>
        <a:lstStyle/>
        <a:p>
          <a:endParaRPr lang="en-US"/>
        </a:p>
      </dgm:t>
    </dgm:pt>
    <dgm:pt modelId="{02F79811-7782-4643-AFEE-C4BA680C5EDD}">
      <dgm:prSet phldrT="[Text]"/>
      <dgm:spPr/>
      <dgm:t>
        <a:bodyPr/>
        <a:lstStyle/>
        <a:p>
          <a:r>
            <a:rPr lang="en-US" dirty="0" smtClean="0"/>
            <a:t>Ambient</a:t>
          </a:r>
          <a:endParaRPr lang="en-US" dirty="0"/>
        </a:p>
      </dgm:t>
    </dgm:pt>
    <dgm:pt modelId="{8C79B69D-0850-4411-B6E5-2D9B0E0DABEB}" type="parTrans" cxnId="{E1AA3BB5-3039-4749-B513-271FE151C1E5}">
      <dgm:prSet/>
      <dgm:spPr/>
      <dgm:t>
        <a:bodyPr/>
        <a:lstStyle/>
        <a:p>
          <a:endParaRPr lang="en-US"/>
        </a:p>
      </dgm:t>
    </dgm:pt>
    <dgm:pt modelId="{C7085F06-279A-4C16-8CA9-A3F7A5A3D457}" type="sibTrans" cxnId="{E1AA3BB5-3039-4749-B513-271FE151C1E5}">
      <dgm:prSet/>
      <dgm:spPr/>
      <dgm:t>
        <a:bodyPr/>
        <a:lstStyle/>
        <a:p>
          <a:endParaRPr lang="en-US"/>
        </a:p>
      </dgm:t>
    </dgm:pt>
    <dgm:pt modelId="{4028B3CF-3D3E-4DB9-A6BB-D63C0A427891}">
      <dgm:prSet phldrT="[Text]"/>
      <dgm:spPr/>
      <dgm:t>
        <a:bodyPr/>
        <a:lstStyle/>
        <a:p>
          <a:r>
            <a:rPr lang="en-US" dirty="0" smtClean="0"/>
            <a:t>Chronic</a:t>
          </a:r>
          <a:endParaRPr lang="en-US" dirty="0"/>
        </a:p>
      </dgm:t>
    </dgm:pt>
    <dgm:pt modelId="{44A6F225-7E1E-4C80-955E-1878D0F0F72C}" type="parTrans" cxnId="{832D083D-6459-4E54-BB20-31EBC69C3FB3}">
      <dgm:prSet/>
      <dgm:spPr/>
      <dgm:t>
        <a:bodyPr/>
        <a:lstStyle/>
        <a:p>
          <a:endParaRPr lang="en-US"/>
        </a:p>
      </dgm:t>
    </dgm:pt>
    <dgm:pt modelId="{A92FD75C-12B8-4BB9-BC7C-19C352CBD934}" type="sibTrans" cxnId="{832D083D-6459-4E54-BB20-31EBC69C3FB3}">
      <dgm:prSet/>
      <dgm:spPr/>
      <dgm:t>
        <a:bodyPr/>
        <a:lstStyle/>
        <a:p>
          <a:endParaRPr lang="en-US"/>
        </a:p>
      </dgm:t>
    </dgm:pt>
    <dgm:pt modelId="{067BD4D0-8241-4F51-B35D-86AC43C175C7}" type="pres">
      <dgm:prSet presAssocID="{C19B33DB-2958-4898-BCAE-DA9853C65DE9}" presName="Name0" presStyleCnt="0">
        <dgm:presLayoutVars>
          <dgm:dir/>
          <dgm:resizeHandles val="exact"/>
        </dgm:presLayoutVars>
      </dgm:prSet>
      <dgm:spPr/>
    </dgm:pt>
    <dgm:pt modelId="{9577198C-D13C-449D-9B99-C9C9D9375B7A}" type="pres">
      <dgm:prSet presAssocID="{C19B33DB-2958-4898-BCAE-DA9853C65DE9}" presName="fgShape" presStyleLbl="fgShp" presStyleIdx="0" presStyleCnt="1"/>
      <dgm:spPr/>
    </dgm:pt>
    <dgm:pt modelId="{9327DDA8-C721-4AD8-895C-A851576186B5}" type="pres">
      <dgm:prSet presAssocID="{C19B33DB-2958-4898-BCAE-DA9853C65DE9}" presName="linComp" presStyleCnt="0"/>
      <dgm:spPr/>
    </dgm:pt>
    <dgm:pt modelId="{D1FF00FD-7ED7-42EE-A1A8-F2A35AA59CD0}" type="pres">
      <dgm:prSet presAssocID="{F7C011DB-8923-4027-864C-D78C9B6948D3}" presName="compNode" presStyleCnt="0"/>
      <dgm:spPr/>
    </dgm:pt>
    <dgm:pt modelId="{08E2DD1D-E1D2-4481-B88D-81EE3268065B}" type="pres">
      <dgm:prSet presAssocID="{F7C011DB-8923-4027-864C-D78C9B6948D3}" presName="bkgdShape" presStyleLbl="node1" presStyleIdx="0" presStyleCnt="3" custScaleX="106721"/>
      <dgm:spPr/>
      <dgm:t>
        <a:bodyPr/>
        <a:lstStyle/>
        <a:p>
          <a:endParaRPr lang="en-US"/>
        </a:p>
      </dgm:t>
    </dgm:pt>
    <dgm:pt modelId="{1401F50C-5A40-45CB-B5EF-8CE4924B0E14}" type="pres">
      <dgm:prSet presAssocID="{F7C011DB-8923-4027-864C-D78C9B6948D3}" presName="nodeTx" presStyleLbl="node1" presStyleIdx="0" presStyleCnt="3">
        <dgm:presLayoutVars>
          <dgm:bulletEnabled val="1"/>
        </dgm:presLayoutVars>
      </dgm:prSet>
      <dgm:spPr/>
      <dgm:t>
        <a:bodyPr/>
        <a:lstStyle/>
        <a:p>
          <a:endParaRPr lang="en-US"/>
        </a:p>
      </dgm:t>
    </dgm:pt>
    <dgm:pt modelId="{E7B78D1A-C7CA-4024-80B1-EC8127239354}" type="pres">
      <dgm:prSet presAssocID="{F7C011DB-8923-4027-864C-D78C9B6948D3}" presName="invisiNode" presStyleLbl="node1" presStyleIdx="0" presStyleCnt="3"/>
      <dgm:spPr/>
    </dgm:pt>
    <dgm:pt modelId="{0E877F4C-D307-4949-849E-156153443037}" type="pres">
      <dgm:prSet presAssocID="{F7C011DB-8923-4027-864C-D78C9B6948D3}" presName="imagNode" presStyleLbl="fgImgPlace1" presStyleIdx="0" presStyleCnt="3" custScaleX="134868" custScaleY="136036" custLinFactNeighborX="3414" custLinFactNeighborY="10112"/>
      <dgm:spPr>
        <a:blipFill rotWithShape="0">
          <a:blip xmlns:r="http://schemas.openxmlformats.org/officeDocument/2006/relationships" r:embed="rId1"/>
          <a:stretch>
            <a:fillRect/>
          </a:stretch>
        </a:blipFill>
      </dgm:spPr>
    </dgm:pt>
    <dgm:pt modelId="{C9328766-C398-48F1-B301-C4B08C24EF60}" type="pres">
      <dgm:prSet presAssocID="{99603F1E-7BA7-4CA7-B966-2EC5F1525406}" presName="sibTrans" presStyleLbl="sibTrans2D1" presStyleIdx="0" presStyleCnt="0"/>
      <dgm:spPr/>
      <dgm:t>
        <a:bodyPr/>
        <a:lstStyle/>
        <a:p>
          <a:endParaRPr lang="en-US"/>
        </a:p>
      </dgm:t>
    </dgm:pt>
    <dgm:pt modelId="{3325911A-E206-444E-8090-0C4B7B167D45}" type="pres">
      <dgm:prSet presAssocID="{02F79811-7782-4643-AFEE-C4BA680C5EDD}" presName="compNode" presStyleCnt="0"/>
      <dgm:spPr/>
    </dgm:pt>
    <dgm:pt modelId="{02F04662-7749-4D1D-849C-79FE4FC4483E}" type="pres">
      <dgm:prSet presAssocID="{02F79811-7782-4643-AFEE-C4BA680C5EDD}" presName="bkgdShape" presStyleLbl="node1" presStyleIdx="1" presStyleCnt="3" custScaleX="110296" custLinFactNeighborX="1813" custLinFactNeighborY="-1763"/>
      <dgm:spPr/>
      <dgm:t>
        <a:bodyPr/>
        <a:lstStyle/>
        <a:p>
          <a:endParaRPr lang="en-US"/>
        </a:p>
      </dgm:t>
    </dgm:pt>
    <dgm:pt modelId="{814CCC47-90E9-4730-8A6C-4443E5311579}" type="pres">
      <dgm:prSet presAssocID="{02F79811-7782-4643-AFEE-C4BA680C5EDD}" presName="nodeTx" presStyleLbl="node1" presStyleIdx="1" presStyleCnt="3">
        <dgm:presLayoutVars>
          <dgm:bulletEnabled val="1"/>
        </dgm:presLayoutVars>
      </dgm:prSet>
      <dgm:spPr/>
      <dgm:t>
        <a:bodyPr/>
        <a:lstStyle/>
        <a:p>
          <a:endParaRPr lang="en-US"/>
        </a:p>
      </dgm:t>
    </dgm:pt>
    <dgm:pt modelId="{A44206D3-7B57-4C76-943F-F85B27B7B2CF}" type="pres">
      <dgm:prSet presAssocID="{02F79811-7782-4643-AFEE-C4BA680C5EDD}" presName="invisiNode" presStyleLbl="node1" presStyleIdx="1" presStyleCnt="3"/>
      <dgm:spPr/>
    </dgm:pt>
    <dgm:pt modelId="{3342F43A-0706-4C9D-ADB5-601EFC6A3865}" type="pres">
      <dgm:prSet presAssocID="{02F79811-7782-4643-AFEE-C4BA680C5EDD}" presName="imagNode" presStyleLbl="fgImgPlace1" presStyleIdx="1" presStyleCnt="3" custScaleX="131454" custScaleY="135561" custLinFactNeighborY="15642"/>
      <dgm:spPr>
        <a:blipFill rotWithShape="0">
          <a:blip xmlns:r="http://schemas.openxmlformats.org/officeDocument/2006/relationships" r:embed="rId2"/>
          <a:stretch>
            <a:fillRect/>
          </a:stretch>
        </a:blipFill>
      </dgm:spPr>
    </dgm:pt>
    <dgm:pt modelId="{0F543000-E7EF-4E03-8FD1-29998E1BFBB4}" type="pres">
      <dgm:prSet presAssocID="{C7085F06-279A-4C16-8CA9-A3F7A5A3D457}" presName="sibTrans" presStyleLbl="sibTrans2D1" presStyleIdx="0" presStyleCnt="0"/>
      <dgm:spPr/>
      <dgm:t>
        <a:bodyPr/>
        <a:lstStyle/>
        <a:p>
          <a:endParaRPr lang="en-US"/>
        </a:p>
      </dgm:t>
    </dgm:pt>
    <dgm:pt modelId="{A449B473-A7DD-4554-BDFB-EBA092E7666B}" type="pres">
      <dgm:prSet presAssocID="{4028B3CF-3D3E-4DB9-A6BB-D63C0A427891}" presName="compNode" presStyleCnt="0"/>
      <dgm:spPr/>
    </dgm:pt>
    <dgm:pt modelId="{552BEF4F-AE1D-4654-B5BD-141765F56BE1}" type="pres">
      <dgm:prSet presAssocID="{4028B3CF-3D3E-4DB9-A6BB-D63C0A427891}" presName="bkgdShape" presStyleLbl="node1" presStyleIdx="2" presStyleCnt="3" custScaleX="112015"/>
      <dgm:spPr/>
      <dgm:t>
        <a:bodyPr/>
        <a:lstStyle/>
        <a:p>
          <a:endParaRPr lang="en-US"/>
        </a:p>
      </dgm:t>
    </dgm:pt>
    <dgm:pt modelId="{AFA9262B-45E3-47C8-8C27-1AF5635B1878}" type="pres">
      <dgm:prSet presAssocID="{4028B3CF-3D3E-4DB9-A6BB-D63C0A427891}" presName="nodeTx" presStyleLbl="node1" presStyleIdx="2" presStyleCnt="3">
        <dgm:presLayoutVars>
          <dgm:bulletEnabled val="1"/>
        </dgm:presLayoutVars>
      </dgm:prSet>
      <dgm:spPr/>
      <dgm:t>
        <a:bodyPr/>
        <a:lstStyle/>
        <a:p>
          <a:endParaRPr lang="en-US"/>
        </a:p>
      </dgm:t>
    </dgm:pt>
    <dgm:pt modelId="{A909E5DA-7B06-481E-BF5A-53F7AD27F4B4}" type="pres">
      <dgm:prSet presAssocID="{4028B3CF-3D3E-4DB9-A6BB-D63C0A427891}" presName="invisiNode" presStyleLbl="node1" presStyleIdx="2" presStyleCnt="3"/>
      <dgm:spPr/>
    </dgm:pt>
    <dgm:pt modelId="{AB6DCE57-58D0-4E8C-ACBF-05E975CBC5A9}" type="pres">
      <dgm:prSet presAssocID="{4028B3CF-3D3E-4DB9-A6BB-D63C0A427891}" presName="imagNode" presStyleLbl="fgImgPlace1" presStyleIdx="2" presStyleCnt="3" custScaleX="128039" custScaleY="126872" custLinFactNeighborX="1641" custLinFactNeighborY="10586"/>
      <dgm:spPr>
        <a:blipFill rotWithShape="0">
          <a:blip xmlns:r="http://schemas.openxmlformats.org/officeDocument/2006/relationships" r:embed="rId3"/>
          <a:stretch>
            <a:fillRect/>
          </a:stretch>
        </a:blipFill>
      </dgm:spPr>
    </dgm:pt>
  </dgm:ptLst>
  <dgm:cxnLst>
    <dgm:cxn modelId="{662AB20F-F360-48B1-BE6D-E2FF7FA15B58}" type="presOf" srcId="{C7085F06-279A-4C16-8CA9-A3F7A5A3D457}" destId="{0F543000-E7EF-4E03-8FD1-29998E1BFBB4}" srcOrd="0" destOrd="0" presId="urn:microsoft.com/office/officeart/2005/8/layout/hList7"/>
    <dgm:cxn modelId="{F90B1261-A3AB-4CCF-9C42-038C3C69AD57}" type="presOf" srcId="{99603F1E-7BA7-4CA7-B966-2EC5F1525406}" destId="{C9328766-C398-48F1-B301-C4B08C24EF60}" srcOrd="0" destOrd="0" presId="urn:microsoft.com/office/officeart/2005/8/layout/hList7"/>
    <dgm:cxn modelId="{B52C9A54-CE25-4EFC-B1DA-0777BBE5611B}" type="presOf" srcId="{C19B33DB-2958-4898-BCAE-DA9853C65DE9}" destId="{067BD4D0-8241-4F51-B35D-86AC43C175C7}" srcOrd="0" destOrd="0" presId="urn:microsoft.com/office/officeart/2005/8/layout/hList7"/>
    <dgm:cxn modelId="{FDF60A26-977D-4423-A91A-BECAF358C4A3}" type="presOf" srcId="{02F79811-7782-4643-AFEE-C4BA680C5EDD}" destId="{02F04662-7749-4D1D-849C-79FE4FC4483E}" srcOrd="0" destOrd="0" presId="urn:microsoft.com/office/officeart/2005/8/layout/hList7"/>
    <dgm:cxn modelId="{E1AA3BB5-3039-4749-B513-271FE151C1E5}" srcId="{C19B33DB-2958-4898-BCAE-DA9853C65DE9}" destId="{02F79811-7782-4643-AFEE-C4BA680C5EDD}" srcOrd="1" destOrd="0" parTransId="{8C79B69D-0850-4411-B6E5-2D9B0E0DABEB}" sibTransId="{C7085F06-279A-4C16-8CA9-A3F7A5A3D457}"/>
    <dgm:cxn modelId="{2465862A-1483-4B0D-AC5E-A5C43E698A53}" type="presOf" srcId="{4028B3CF-3D3E-4DB9-A6BB-D63C0A427891}" destId="{AFA9262B-45E3-47C8-8C27-1AF5635B1878}" srcOrd="1" destOrd="0" presId="urn:microsoft.com/office/officeart/2005/8/layout/hList7"/>
    <dgm:cxn modelId="{39AE802B-0CA9-44D7-9658-DB2FCB2B15BB}" type="presOf" srcId="{F7C011DB-8923-4027-864C-D78C9B6948D3}" destId="{08E2DD1D-E1D2-4481-B88D-81EE3268065B}" srcOrd="0" destOrd="0" presId="urn:microsoft.com/office/officeart/2005/8/layout/hList7"/>
    <dgm:cxn modelId="{FA4E87B4-AB02-46B4-9C44-E160F41A2A0C}" type="presOf" srcId="{4028B3CF-3D3E-4DB9-A6BB-D63C0A427891}" destId="{552BEF4F-AE1D-4654-B5BD-141765F56BE1}" srcOrd="0" destOrd="0" presId="urn:microsoft.com/office/officeart/2005/8/layout/hList7"/>
    <dgm:cxn modelId="{832D083D-6459-4E54-BB20-31EBC69C3FB3}" srcId="{C19B33DB-2958-4898-BCAE-DA9853C65DE9}" destId="{4028B3CF-3D3E-4DB9-A6BB-D63C0A427891}" srcOrd="2" destOrd="0" parTransId="{44A6F225-7E1E-4C80-955E-1878D0F0F72C}" sibTransId="{A92FD75C-12B8-4BB9-BC7C-19C352CBD934}"/>
    <dgm:cxn modelId="{B5D3035B-EC1A-40D5-A676-AA717766E9E3}" type="presOf" srcId="{02F79811-7782-4643-AFEE-C4BA680C5EDD}" destId="{814CCC47-90E9-4730-8A6C-4443E5311579}" srcOrd="1" destOrd="0" presId="urn:microsoft.com/office/officeart/2005/8/layout/hList7"/>
    <dgm:cxn modelId="{5E1A51CE-14B7-4A29-80CF-65C8A04C22B0}" srcId="{C19B33DB-2958-4898-BCAE-DA9853C65DE9}" destId="{F7C011DB-8923-4027-864C-D78C9B6948D3}" srcOrd="0" destOrd="0" parTransId="{451B26A9-7338-4320-BDB2-FEE4C8FE4298}" sibTransId="{99603F1E-7BA7-4CA7-B966-2EC5F1525406}"/>
    <dgm:cxn modelId="{0B8FB07C-A0A7-4E02-8518-005B61358CEB}" type="presOf" srcId="{F7C011DB-8923-4027-864C-D78C9B6948D3}" destId="{1401F50C-5A40-45CB-B5EF-8CE4924B0E14}" srcOrd="1" destOrd="0" presId="urn:microsoft.com/office/officeart/2005/8/layout/hList7"/>
    <dgm:cxn modelId="{CC11EBC2-B27F-432F-AF62-AF10FC936F50}" type="presParOf" srcId="{067BD4D0-8241-4F51-B35D-86AC43C175C7}" destId="{9577198C-D13C-449D-9B99-C9C9D9375B7A}" srcOrd="0" destOrd="0" presId="urn:microsoft.com/office/officeart/2005/8/layout/hList7"/>
    <dgm:cxn modelId="{E086CD3A-4FEE-44D3-A16A-EA66C02DAC75}" type="presParOf" srcId="{067BD4D0-8241-4F51-B35D-86AC43C175C7}" destId="{9327DDA8-C721-4AD8-895C-A851576186B5}" srcOrd="1" destOrd="0" presId="urn:microsoft.com/office/officeart/2005/8/layout/hList7"/>
    <dgm:cxn modelId="{17D63F4F-D171-42B2-A42D-C4111EB1E02E}" type="presParOf" srcId="{9327DDA8-C721-4AD8-895C-A851576186B5}" destId="{D1FF00FD-7ED7-42EE-A1A8-F2A35AA59CD0}" srcOrd="0" destOrd="0" presId="urn:microsoft.com/office/officeart/2005/8/layout/hList7"/>
    <dgm:cxn modelId="{891AD8A1-6D26-4F9B-8FBA-2FE4B7CA7C3E}" type="presParOf" srcId="{D1FF00FD-7ED7-42EE-A1A8-F2A35AA59CD0}" destId="{08E2DD1D-E1D2-4481-B88D-81EE3268065B}" srcOrd="0" destOrd="0" presId="urn:microsoft.com/office/officeart/2005/8/layout/hList7"/>
    <dgm:cxn modelId="{514BDF96-169E-4679-B882-64834AE1A083}" type="presParOf" srcId="{D1FF00FD-7ED7-42EE-A1A8-F2A35AA59CD0}" destId="{1401F50C-5A40-45CB-B5EF-8CE4924B0E14}" srcOrd="1" destOrd="0" presId="urn:microsoft.com/office/officeart/2005/8/layout/hList7"/>
    <dgm:cxn modelId="{7424342C-26AE-459D-A0D4-84BB30EF811F}" type="presParOf" srcId="{D1FF00FD-7ED7-42EE-A1A8-F2A35AA59CD0}" destId="{E7B78D1A-C7CA-4024-80B1-EC8127239354}" srcOrd="2" destOrd="0" presId="urn:microsoft.com/office/officeart/2005/8/layout/hList7"/>
    <dgm:cxn modelId="{F4A9F7F7-F06F-4791-8F9E-0E0A927225C7}" type="presParOf" srcId="{D1FF00FD-7ED7-42EE-A1A8-F2A35AA59CD0}" destId="{0E877F4C-D307-4949-849E-156153443037}" srcOrd="3" destOrd="0" presId="urn:microsoft.com/office/officeart/2005/8/layout/hList7"/>
    <dgm:cxn modelId="{D3EAE11A-B1F6-48F1-82BF-D52E4FD35367}" type="presParOf" srcId="{9327DDA8-C721-4AD8-895C-A851576186B5}" destId="{C9328766-C398-48F1-B301-C4B08C24EF60}" srcOrd="1" destOrd="0" presId="urn:microsoft.com/office/officeart/2005/8/layout/hList7"/>
    <dgm:cxn modelId="{75B82F9B-5936-4ABB-81EB-EBC0B6696753}" type="presParOf" srcId="{9327DDA8-C721-4AD8-895C-A851576186B5}" destId="{3325911A-E206-444E-8090-0C4B7B167D45}" srcOrd="2" destOrd="0" presId="urn:microsoft.com/office/officeart/2005/8/layout/hList7"/>
    <dgm:cxn modelId="{9722684C-F13C-48D8-9DB9-0D931280EA6E}" type="presParOf" srcId="{3325911A-E206-444E-8090-0C4B7B167D45}" destId="{02F04662-7749-4D1D-849C-79FE4FC4483E}" srcOrd="0" destOrd="0" presId="urn:microsoft.com/office/officeart/2005/8/layout/hList7"/>
    <dgm:cxn modelId="{9D6DE39E-664A-4C7A-861C-ECB9C9569D14}" type="presParOf" srcId="{3325911A-E206-444E-8090-0C4B7B167D45}" destId="{814CCC47-90E9-4730-8A6C-4443E5311579}" srcOrd="1" destOrd="0" presId="urn:microsoft.com/office/officeart/2005/8/layout/hList7"/>
    <dgm:cxn modelId="{6EC184C6-E225-4715-BD83-090B0C387B44}" type="presParOf" srcId="{3325911A-E206-444E-8090-0C4B7B167D45}" destId="{A44206D3-7B57-4C76-943F-F85B27B7B2CF}" srcOrd="2" destOrd="0" presId="urn:microsoft.com/office/officeart/2005/8/layout/hList7"/>
    <dgm:cxn modelId="{DB4CE2FD-92CE-4D8F-BF2A-59177D0573BB}" type="presParOf" srcId="{3325911A-E206-444E-8090-0C4B7B167D45}" destId="{3342F43A-0706-4C9D-ADB5-601EFC6A3865}" srcOrd="3" destOrd="0" presId="urn:microsoft.com/office/officeart/2005/8/layout/hList7"/>
    <dgm:cxn modelId="{EAA9D747-A1DC-45F8-AD93-83EB230412AE}" type="presParOf" srcId="{9327DDA8-C721-4AD8-895C-A851576186B5}" destId="{0F543000-E7EF-4E03-8FD1-29998E1BFBB4}" srcOrd="3" destOrd="0" presId="urn:microsoft.com/office/officeart/2005/8/layout/hList7"/>
    <dgm:cxn modelId="{EC0CCCD6-7036-4F22-8BAA-401AF48E97EC}" type="presParOf" srcId="{9327DDA8-C721-4AD8-895C-A851576186B5}" destId="{A449B473-A7DD-4554-BDFB-EBA092E7666B}" srcOrd="4" destOrd="0" presId="urn:microsoft.com/office/officeart/2005/8/layout/hList7"/>
    <dgm:cxn modelId="{90FCD1B1-01AB-4AA3-9787-F853A64A06B9}" type="presParOf" srcId="{A449B473-A7DD-4554-BDFB-EBA092E7666B}" destId="{552BEF4F-AE1D-4654-B5BD-141765F56BE1}" srcOrd="0" destOrd="0" presId="urn:microsoft.com/office/officeart/2005/8/layout/hList7"/>
    <dgm:cxn modelId="{98804392-5ECC-4170-A735-ABDC0ECDC995}" type="presParOf" srcId="{A449B473-A7DD-4554-BDFB-EBA092E7666B}" destId="{AFA9262B-45E3-47C8-8C27-1AF5635B1878}" srcOrd="1" destOrd="0" presId="urn:microsoft.com/office/officeart/2005/8/layout/hList7"/>
    <dgm:cxn modelId="{42D0962C-18E4-4B9C-9682-C5E78C6A5656}" type="presParOf" srcId="{A449B473-A7DD-4554-BDFB-EBA092E7666B}" destId="{A909E5DA-7B06-481E-BF5A-53F7AD27F4B4}" srcOrd="2" destOrd="0" presId="urn:microsoft.com/office/officeart/2005/8/layout/hList7"/>
    <dgm:cxn modelId="{D03DB8A6-AA65-4144-9F5C-08E112E51328}" type="presParOf" srcId="{A449B473-A7DD-4554-BDFB-EBA092E7666B}" destId="{AB6DCE57-58D0-4E8C-ACBF-05E975CBC5A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EC9E1D-240D-408B-A6A5-766D98CEBDFF}"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C6CCD504-7683-4464-B992-4DFB6F2EE033}">
      <dgm:prSet phldrT="[Text]"/>
      <dgm:spPr/>
      <dgm:t>
        <a:bodyPr/>
        <a:lstStyle/>
        <a:p>
          <a:pPr algn="ctr"/>
          <a:r>
            <a:rPr lang="en-US" dirty="0"/>
            <a:t>Professional resiliency </a:t>
          </a:r>
        </a:p>
      </dgm:t>
    </dgm:pt>
    <dgm:pt modelId="{C9BF2B35-57C9-4203-8909-0AA84D3B9CF1}" type="parTrans" cxnId="{3CE327B0-95BD-42DA-935E-6DB042C7ADD4}">
      <dgm:prSet/>
      <dgm:spPr/>
      <dgm:t>
        <a:bodyPr/>
        <a:lstStyle/>
        <a:p>
          <a:pPr algn="ctr"/>
          <a:endParaRPr lang="en-US"/>
        </a:p>
      </dgm:t>
    </dgm:pt>
    <dgm:pt modelId="{6A911B9E-05CC-45C0-BA5F-AB1F8B68D978}" type="sibTrans" cxnId="{3CE327B0-95BD-42DA-935E-6DB042C7ADD4}">
      <dgm:prSet/>
      <dgm:spPr/>
      <dgm:t>
        <a:bodyPr/>
        <a:lstStyle/>
        <a:p>
          <a:pPr algn="ctr"/>
          <a:endParaRPr lang="en-US"/>
        </a:p>
      </dgm:t>
    </dgm:pt>
    <dgm:pt modelId="{2D144F5B-F807-4E25-85F6-52FFA9967E9C}">
      <dgm:prSet phldrT="[Text]"/>
      <dgm:spPr/>
      <dgm:t>
        <a:bodyPr/>
        <a:lstStyle/>
        <a:p>
          <a:pPr algn="ctr"/>
          <a:r>
            <a:rPr lang="en-US" dirty="0"/>
            <a:t>vicarious trauma and burnout </a:t>
          </a:r>
        </a:p>
      </dgm:t>
    </dgm:pt>
    <dgm:pt modelId="{196B07D9-565B-43BC-9F8C-B3495C79114A}" type="parTrans" cxnId="{1390F26F-E957-4283-845A-446D098278C8}">
      <dgm:prSet/>
      <dgm:spPr/>
      <dgm:t>
        <a:bodyPr/>
        <a:lstStyle/>
        <a:p>
          <a:pPr algn="ctr"/>
          <a:endParaRPr lang="en-US"/>
        </a:p>
      </dgm:t>
    </dgm:pt>
    <dgm:pt modelId="{679D2EFD-F451-48CB-9BE4-302B1B76D7D0}" type="sibTrans" cxnId="{1390F26F-E957-4283-845A-446D098278C8}">
      <dgm:prSet/>
      <dgm:spPr/>
      <dgm:t>
        <a:bodyPr/>
        <a:lstStyle/>
        <a:p>
          <a:pPr algn="ctr"/>
          <a:endParaRPr lang="en-US"/>
        </a:p>
      </dgm:t>
    </dgm:pt>
    <dgm:pt modelId="{3F24E389-F093-4166-928B-7CA60C0AA854}" type="pres">
      <dgm:prSet presAssocID="{3AEC9E1D-240D-408B-A6A5-766D98CEBDFF}" presName="compositeShape" presStyleCnt="0">
        <dgm:presLayoutVars>
          <dgm:chMax val="2"/>
          <dgm:dir/>
          <dgm:resizeHandles val="exact"/>
        </dgm:presLayoutVars>
      </dgm:prSet>
      <dgm:spPr/>
      <dgm:t>
        <a:bodyPr/>
        <a:lstStyle/>
        <a:p>
          <a:endParaRPr lang="en-US"/>
        </a:p>
      </dgm:t>
    </dgm:pt>
    <dgm:pt modelId="{26E36590-6AA1-4804-BFB0-A60C310BAF1E}" type="pres">
      <dgm:prSet presAssocID="{3AEC9E1D-240D-408B-A6A5-766D98CEBDFF}" presName="divider" presStyleLbl="fgShp" presStyleIdx="0" presStyleCnt="1"/>
      <dgm:spPr/>
    </dgm:pt>
    <dgm:pt modelId="{A3BA9692-A6EF-424D-A40D-AC85BD132C60}" type="pres">
      <dgm:prSet presAssocID="{C6CCD504-7683-4464-B992-4DFB6F2EE033}" presName="downArrow" presStyleLbl="node1" presStyleIdx="0" presStyleCnt="2"/>
      <dgm:spPr/>
    </dgm:pt>
    <dgm:pt modelId="{E444D5E0-0DCC-4CFA-A910-6A711AC8AE36}" type="pres">
      <dgm:prSet presAssocID="{C6CCD504-7683-4464-B992-4DFB6F2EE033}" presName="downArrowText" presStyleLbl="revTx" presStyleIdx="0" presStyleCnt="2" custLinFactY="38095" custLinFactNeighborX="-77404" custLinFactNeighborY="100000">
        <dgm:presLayoutVars>
          <dgm:bulletEnabled val="1"/>
        </dgm:presLayoutVars>
      </dgm:prSet>
      <dgm:spPr/>
      <dgm:t>
        <a:bodyPr/>
        <a:lstStyle/>
        <a:p>
          <a:endParaRPr lang="en-US"/>
        </a:p>
      </dgm:t>
    </dgm:pt>
    <dgm:pt modelId="{B3F99F4F-A6B2-4478-9E17-9ADA0A617F4C}" type="pres">
      <dgm:prSet presAssocID="{2D144F5B-F807-4E25-85F6-52FFA9967E9C}" presName="upArrow" presStyleLbl="node1" presStyleIdx="1" presStyleCnt="2"/>
      <dgm:spPr/>
    </dgm:pt>
    <dgm:pt modelId="{B34DB177-0C3F-4C0A-822B-0FA90D42B837}" type="pres">
      <dgm:prSet presAssocID="{2D144F5B-F807-4E25-85F6-52FFA9967E9C}" presName="upArrowText" presStyleLbl="revTx" presStyleIdx="1" presStyleCnt="2" custLinFactY="-38095" custLinFactNeighborX="74806" custLinFactNeighborY="-100000">
        <dgm:presLayoutVars>
          <dgm:bulletEnabled val="1"/>
        </dgm:presLayoutVars>
      </dgm:prSet>
      <dgm:spPr/>
      <dgm:t>
        <a:bodyPr/>
        <a:lstStyle/>
        <a:p>
          <a:endParaRPr lang="en-US"/>
        </a:p>
      </dgm:t>
    </dgm:pt>
  </dgm:ptLst>
  <dgm:cxnLst>
    <dgm:cxn modelId="{1390F26F-E957-4283-845A-446D098278C8}" srcId="{3AEC9E1D-240D-408B-A6A5-766D98CEBDFF}" destId="{2D144F5B-F807-4E25-85F6-52FFA9967E9C}" srcOrd="1" destOrd="0" parTransId="{196B07D9-565B-43BC-9F8C-B3495C79114A}" sibTransId="{679D2EFD-F451-48CB-9BE4-302B1B76D7D0}"/>
    <dgm:cxn modelId="{1F65AE6D-65CF-4D9C-8284-6CF3B74CCCA9}" type="presOf" srcId="{3AEC9E1D-240D-408B-A6A5-766D98CEBDFF}" destId="{3F24E389-F093-4166-928B-7CA60C0AA854}" srcOrd="0" destOrd="0" presId="urn:microsoft.com/office/officeart/2005/8/layout/arrow3"/>
    <dgm:cxn modelId="{75BEBF71-039F-4DF3-A374-9CF9116F5406}" type="presOf" srcId="{C6CCD504-7683-4464-B992-4DFB6F2EE033}" destId="{E444D5E0-0DCC-4CFA-A910-6A711AC8AE36}" srcOrd="0" destOrd="0" presId="urn:microsoft.com/office/officeart/2005/8/layout/arrow3"/>
    <dgm:cxn modelId="{3CE327B0-95BD-42DA-935E-6DB042C7ADD4}" srcId="{3AEC9E1D-240D-408B-A6A5-766D98CEBDFF}" destId="{C6CCD504-7683-4464-B992-4DFB6F2EE033}" srcOrd="0" destOrd="0" parTransId="{C9BF2B35-57C9-4203-8909-0AA84D3B9CF1}" sibTransId="{6A911B9E-05CC-45C0-BA5F-AB1F8B68D978}"/>
    <dgm:cxn modelId="{6614E26C-89A6-40C8-AFBB-B05B0CD6B691}" type="presOf" srcId="{2D144F5B-F807-4E25-85F6-52FFA9967E9C}" destId="{B34DB177-0C3F-4C0A-822B-0FA90D42B837}" srcOrd="0" destOrd="0" presId="urn:microsoft.com/office/officeart/2005/8/layout/arrow3"/>
    <dgm:cxn modelId="{A73D634D-0246-44BC-8C80-524BAC9CCC17}" type="presParOf" srcId="{3F24E389-F093-4166-928B-7CA60C0AA854}" destId="{26E36590-6AA1-4804-BFB0-A60C310BAF1E}" srcOrd="0" destOrd="0" presId="urn:microsoft.com/office/officeart/2005/8/layout/arrow3"/>
    <dgm:cxn modelId="{7CD0687A-26B6-4530-AD17-860D276D8B4B}" type="presParOf" srcId="{3F24E389-F093-4166-928B-7CA60C0AA854}" destId="{A3BA9692-A6EF-424D-A40D-AC85BD132C60}" srcOrd="1" destOrd="0" presId="urn:microsoft.com/office/officeart/2005/8/layout/arrow3"/>
    <dgm:cxn modelId="{E4364D88-B702-42EC-9779-267C1298AE57}" type="presParOf" srcId="{3F24E389-F093-4166-928B-7CA60C0AA854}" destId="{E444D5E0-0DCC-4CFA-A910-6A711AC8AE36}" srcOrd="2" destOrd="0" presId="urn:microsoft.com/office/officeart/2005/8/layout/arrow3"/>
    <dgm:cxn modelId="{D194C5BD-5F6A-4CCC-8A00-4AE23F6DC891}" type="presParOf" srcId="{3F24E389-F093-4166-928B-7CA60C0AA854}" destId="{B3F99F4F-A6B2-4478-9E17-9ADA0A617F4C}" srcOrd="3" destOrd="0" presId="urn:microsoft.com/office/officeart/2005/8/layout/arrow3"/>
    <dgm:cxn modelId="{ACC3BC08-C982-4101-B798-376C17E413CF}" type="presParOf" srcId="{3F24E389-F093-4166-928B-7CA60C0AA854}" destId="{B34DB177-0C3F-4C0A-822B-0FA90D42B837}" srcOrd="4" destOrd="0" presId="urn:microsoft.com/office/officeart/2005/8/layout/arrow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FCB13FD-2B30-462F-A6BB-8968BC21DA25}"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3C8AFD5D-1B99-408E-BAD1-337B33F36AB9}">
      <dgm:prSet phldrT="[Text]"/>
      <dgm:spPr/>
      <dgm:t>
        <a:bodyPr/>
        <a:lstStyle/>
        <a:p>
          <a:r>
            <a:rPr lang="en-US" dirty="0" smtClean="0"/>
            <a:t>Past history of trauma</a:t>
          </a:r>
          <a:endParaRPr lang="en-US" dirty="0"/>
        </a:p>
      </dgm:t>
    </dgm:pt>
    <dgm:pt modelId="{9E1D95DA-227F-4246-8F69-3054674AF171}" type="parTrans" cxnId="{7FB33E48-2FE2-4A39-B2E0-76F69F3EF47D}">
      <dgm:prSet/>
      <dgm:spPr/>
      <dgm:t>
        <a:bodyPr/>
        <a:lstStyle/>
        <a:p>
          <a:endParaRPr lang="en-US"/>
        </a:p>
      </dgm:t>
    </dgm:pt>
    <dgm:pt modelId="{59397D1E-B018-440B-8E90-98AC602ABBA1}" type="sibTrans" cxnId="{7FB33E48-2FE2-4A39-B2E0-76F69F3EF47D}">
      <dgm:prSet/>
      <dgm:spPr/>
      <dgm:t>
        <a:bodyPr/>
        <a:lstStyle/>
        <a:p>
          <a:endParaRPr lang="en-US"/>
        </a:p>
      </dgm:t>
    </dgm:pt>
    <dgm:pt modelId="{B32C7FAB-AE4E-4FEF-BD73-8398F18B370D}">
      <dgm:prSet phldrT="[Text]"/>
      <dgm:spPr/>
      <dgm:t>
        <a:bodyPr/>
        <a:lstStyle/>
        <a:p>
          <a:r>
            <a:rPr lang="en-US" dirty="0" smtClean="0"/>
            <a:t>Constantly filling roles that are outside one’s job description</a:t>
          </a:r>
          <a:endParaRPr lang="en-US" dirty="0"/>
        </a:p>
      </dgm:t>
    </dgm:pt>
    <dgm:pt modelId="{341CACC6-A87D-43A5-AE0B-2E6D7E92FE4B}" type="parTrans" cxnId="{12BA24C1-F636-4AF8-9921-4F0621AFB823}">
      <dgm:prSet/>
      <dgm:spPr/>
      <dgm:t>
        <a:bodyPr/>
        <a:lstStyle/>
        <a:p>
          <a:endParaRPr lang="en-US"/>
        </a:p>
      </dgm:t>
    </dgm:pt>
    <dgm:pt modelId="{E01C0D05-AA98-4E58-A057-5D480C9429D2}" type="sibTrans" cxnId="{12BA24C1-F636-4AF8-9921-4F0621AFB823}">
      <dgm:prSet/>
      <dgm:spPr/>
      <dgm:t>
        <a:bodyPr/>
        <a:lstStyle/>
        <a:p>
          <a:endParaRPr lang="en-US"/>
        </a:p>
      </dgm:t>
    </dgm:pt>
    <dgm:pt modelId="{40DDA922-5EBB-4F30-9045-1ED5F8D5AC66}">
      <dgm:prSet phldrT="[Text]"/>
      <dgm:spPr/>
      <dgm:t>
        <a:bodyPr/>
        <a:lstStyle/>
        <a:p>
          <a:r>
            <a:rPr lang="en-US" dirty="0" smtClean="0"/>
            <a:t>Minimal experience recognizing and responding to trauma	</a:t>
          </a:r>
          <a:endParaRPr lang="en-US" dirty="0"/>
        </a:p>
      </dgm:t>
    </dgm:pt>
    <dgm:pt modelId="{DDDC359E-41DC-48E4-8D43-C92779BA62FF}" type="parTrans" cxnId="{7EEFA4D0-0DA2-4C06-9B4C-981EAA831F4D}">
      <dgm:prSet/>
      <dgm:spPr/>
      <dgm:t>
        <a:bodyPr/>
        <a:lstStyle/>
        <a:p>
          <a:endParaRPr lang="en-US"/>
        </a:p>
      </dgm:t>
    </dgm:pt>
    <dgm:pt modelId="{E82FA0D2-5D04-474B-ABA1-D3F11E6E30AD}" type="sibTrans" cxnId="{7EEFA4D0-0DA2-4C06-9B4C-981EAA831F4D}">
      <dgm:prSet/>
      <dgm:spPr/>
      <dgm:t>
        <a:bodyPr/>
        <a:lstStyle/>
        <a:p>
          <a:endParaRPr lang="en-US"/>
        </a:p>
      </dgm:t>
    </dgm:pt>
    <dgm:pt modelId="{9E266409-5F4B-4E44-8F97-CBB71FE4D385}">
      <dgm:prSet phldrT="[Text]" custT="1"/>
      <dgm:spPr/>
      <dgm:t>
        <a:bodyPr/>
        <a:lstStyle/>
        <a:p>
          <a:r>
            <a:rPr lang="en-US" sz="3000" dirty="0" smtClean="0"/>
            <a:t>Isolation</a:t>
          </a:r>
          <a:r>
            <a:rPr lang="en-US" sz="1600" dirty="0" smtClean="0"/>
            <a:t> </a:t>
          </a:r>
          <a:endParaRPr lang="en-US" sz="1600" dirty="0"/>
        </a:p>
      </dgm:t>
    </dgm:pt>
    <dgm:pt modelId="{FDF2F5D4-E7D8-4FE1-B22D-0AB77A6F95C5}" type="parTrans" cxnId="{A0AB1D6C-C81E-445A-9993-42FE2D544BC2}">
      <dgm:prSet/>
      <dgm:spPr/>
      <dgm:t>
        <a:bodyPr/>
        <a:lstStyle/>
        <a:p>
          <a:endParaRPr lang="en-US"/>
        </a:p>
      </dgm:t>
    </dgm:pt>
    <dgm:pt modelId="{53B019A9-5D3F-4C08-B536-54784E3BB6C0}" type="sibTrans" cxnId="{A0AB1D6C-C81E-445A-9993-42FE2D544BC2}">
      <dgm:prSet/>
      <dgm:spPr/>
      <dgm:t>
        <a:bodyPr/>
        <a:lstStyle/>
        <a:p>
          <a:endParaRPr lang="en-US"/>
        </a:p>
      </dgm:t>
    </dgm:pt>
    <dgm:pt modelId="{D498BB66-0679-4B39-B9A5-ED1A6AD8A1B6}">
      <dgm:prSet phldrT="[Text]"/>
      <dgm:spPr/>
      <dgm:t>
        <a:bodyPr/>
        <a:lstStyle/>
        <a:p>
          <a:r>
            <a:rPr lang="en-US" dirty="0" smtClean="0"/>
            <a:t>Overwork</a:t>
          </a:r>
          <a:endParaRPr lang="en-US" dirty="0"/>
        </a:p>
      </dgm:t>
    </dgm:pt>
    <dgm:pt modelId="{01C1950A-7A7E-4BFB-A681-6FBA38208C04}" type="parTrans" cxnId="{5D07C016-67BF-40FA-A9EA-7D50F34D5164}">
      <dgm:prSet/>
      <dgm:spPr/>
      <dgm:t>
        <a:bodyPr/>
        <a:lstStyle/>
        <a:p>
          <a:endParaRPr lang="en-US"/>
        </a:p>
      </dgm:t>
    </dgm:pt>
    <dgm:pt modelId="{D42A0861-C877-406C-A4E8-58B7B3E447F7}" type="sibTrans" cxnId="{5D07C016-67BF-40FA-A9EA-7D50F34D5164}">
      <dgm:prSet/>
      <dgm:spPr/>
      <dgm:t>
        <a:bodyPr/>
        <a:lstStyle/>
        <a:p>
          <a:endParaRPr lang="en-US"/>
        </a:p>
      </dgm:t>
    </dgm:pt>
    <dgm:pt modelId="{CEB32AB2-0361-4F48-AB22-FF3B02EECB73}">
      <dgm:prSet phldrT="[Text]"/>
      <dgm:spPr/>
      <dgm:t>
        <a:bodyPr/>
        <a:lstStyle/>
        <a:p>
          <a:r>
            <a:rPr lang="en-US" dirty="0" smtClean="0"/>
            <a:t>High % of traumatized children </a:t>
          </a:r>
          <a:endParaRPr lang="en-US" dirty="0"/>
        </a:p>
      </dgm:t>
    </dgm:pt>
    <dgm:pt modelId="{2EC7E093-EEEB-4BE3-8952-0E4825F259E7}" type="parTrans" cxnId="{BBE01DCF-B34F-47E1-AFD3-A3C8C8CA877D}">
      <dgm:prSet/>
      <dgm:spPr/>
      <dgm:t>
        <a:bodyPr/>
        <a:lstStyle/>
        <a:p>
          <a:endParaRPr lang="en-US"/>
        </a:p>
      </dgm:t>
    </dgm:pt>
    <dgm:pt modelId="{7F170867-D424-4405-B1B7-36A281AEB603}" type="sibTrans" cxnId="{BBE01DCF-B34F-47E1-AFD3-A3C8C8CA877D}">
      <dgm:prSet/>
      <dgm:spPr/>
      <dgm:t>
        <a:bodyPr/>
        <a:lstStyle/>
        <a:p>
          <a:endParaRPr lang="en-US"/>
        </a:p>
      </dgm:t>
    </dgm:pt>
    <dgm:pt modelId="{3D61536D-40D9-4B17-BC0B-D986EF299F98}">
      <dgm:prSet/>
      <dgm:spPr/>
      <dgm:t>
        <a:bodyPr/>
        <a:lstStyle/>
        <a:p>
          <a:r>
            <a:rPr lang="en-US" dirty="0" smtClean="0"/>
            <a:t>Too many perceived negative outcomes </a:t>
          </a:r>
          <a:endParaRPr lang="en-US" dirty="0"/>
        </a:p>
      </dgm:t>
    </dgm:pt>
    <dgm:pt modelId="{DEA34144-8CC4-47D8-B0D5-8575943EB914}" type="parTrans" cxnId="{051A5C70-3D95-48C7-BC13-1FFB7F9FDCAB}">
      <dgm:prSet/>
      <dgm:spPr/>
      <dgm:t>
        <a:bodyPr/>
        <a:lstStyle/>
        <a:p>
          <a:endParaRPr lang="en-US"/>
        </a:p>
      </dgm:t>
    </dgm:pt>
    <dgm:pt modelId="{D259298E-F631-4B11-A1EC-BA43450531B4}" type="sibTrans" cxnId="{051A5C70-3D95-48C7-BC13-1FFB7F9FDCAB}">
      <dgm:prSet/>
      <dgm:spPr/>
      <dgm:t>
        <a:bodyPr/>
        <a:lstStyle/>
        <a:p>
          <a:endParaRPr lang="en-US"/>
        </a:p>
      </dgm:t>
    </dgm:pt>
    <dgm:pt modelId="{08B9211A-4063-4A43-B1DE-FFC54066D3A3}">
      <dgm:prSet/>
      <dgm:spPr/>
      <dgm:t>
        <a:bodyPr/>
        <a:lstStyle/>
        <a:p>
          <a:r>
            <a:rPr lang="en-US" dirty="0" smtClean="0"/>
            <a:t>High student to staff ratios</a:t>
          </a:r>
          <a:endParaRPr lang="en-US" dirty="0"/>
        </a:p>
      </dgm:t>
    </dgm:pt>
    <dgm:pt modelId="{3CF908EC-E93F-4F61-9811-5F92204B9306}" type="parTrans" cxnId="{BDB73BF2-D40B-4E81-80D5-05D3023752FA}">
      <dgm:prSet/>
      <dgm:spPr/>
      <dgm:t>
        <a:bodyPr/>
        <a:lstStyle/>
        <a:p>
          <a:endParaRPr lang="en-US"/>
        </a:p>
      </dgm:t>
    </dgm:pt>
    <dgm:pt modelId="{9C9C4013-F10A-441B-9092-1EFB2B5F838D}" type="sibTrans" cxnId="{BDB73BF2-D40B-4E81-80D5-05D3023752FA}">
      <dgm:prSet/>
      <dgm:spPr/>
      <dgm:t>
        <a:bodyPr/>
        <a:lstStyle/>
        <a:p>
          <a:endParaRPr lang="en-US"/>
        </a:p>
      </dgm:t>
    </dgm:pt>
    <dgm:pt modelId="{F68AB251-2C6B-4E33-BA78-8F78598CC0F4}" type="pres">
      <dgm:prSet presAssocID="{3FCB13FD-2B30-462F-A6BB-8968BC21DA25}" presName="Name0" presStyleCnt="0">
        <dgm:presLayoutVars>
          <dgm:chPref val="1"/>
          <dgm:dir/>
          <dgm:animOne val="branch"/>
          <dgm:animLvl val="lvl"/>
          <dgm:resizeHandles/>
        </dgm:presLayoutVars>
      </dgm:prSet>
      <dgm:spPr/>
      <dgm:t>
        <a:bodyPr/>
        <a:lstStyle/>
        <a:p>
          <a:endParaRPr lang="en-US"/>
        </a:p>
      </dgm:t>
    </dgm:pt>
    <dgm:pt modelId="{AFCB6DC0-E157-4154-9BCC-E543B2AFCA9D}" type="pres">
      <dgm:prSet presAssocID="{3D61536D-40D9-4B17-BC0B-D986EF299F98}" presName="vertOne" presStyleCnt="0"/>
      <dgm:spPr/>
    </dgm:pt>
    <dgm:pt modelId="{EE7C99A5-C720-4219-ACE5-9F02F0968125}" type="pres">
      <dgm:prSet presAssocID="{3D61536D-40D9-4B17-BC0B-D986EF299F98}" presName="txOne" presStyleLbl="node0" presStyleIdx="0" presStyleCnt="1" custScaleX="74145" custLinFactNeighborX="-12912" custLinFactNeighborY="-1335">
        <dgm:presLayoutVars>
          <dgm:chPref val="3"/>
        </dgm:presLayoutVars>
      </dgm:prSet>
      <dgm:spPr/>
      <dgm:t>
        <a:bodyPr/>
        <a:lstStyle/>
        <a:p>
          <a:endParaRPr lang="en-US"/>
        </a:p>
      </dgm:t>
    </dgm:pt>
    <dgm:pt modelId="{4A93FC58-4709-477A-A676-55159DEA09C7}" type="pres">
      <dgm:prSet presAssocID="{3D61536D-40D9-4B17-BC0B-D986EF299F98}" presName="parTransOne" presStyleCnt="0"/>
      <dgm:spPr/>
    </dgm:pt>
    <dgm:pt modelId="{8783585D-57BA-4ACA-A90A-AF7F00F73094}" type="pres">
      <dgm:prSet presAssocID="{3D61536D-40D9-4B17-BC0B-D986EF299F98}" presName="horzOne" presStyleCnt="0"/>
      <dgm:spPr/>
    </dgm:pt>
    <dgm:pt modelId="{0251C9A1-AD5C-49DE-86F4-8324403F1C7C}" type="pres">
      <dgm:prSet presAssocID="{3C8AFD5D-1B99-408E-BAD1-337B33F36AB9}" presName="vertTwo" presStyleCnt="0"/>
      <dgm:spPr/>
    </dgm:pt>
    <dgm:pt modelId="{ECAA9679-6F7E-49FE-BC92-909A8C63855F}" type="pres">
      <dgm:prSet presAssocID="{3C8AFD5D-1B99-408E-BAD1-337B33F36AB9}" presName="txTwo" presStyleLbl="node2" presStyleIdx="0" presStyleCnt="2" custScaleX="68139" custLinFactNeighborX="-16042" custLinFactNeighborY="-29750">
        <dgm:presLayoutVars>
          <dgm:chPref val="3"/>
        </dgm:presLayoutVars>
      </dgm:prSet>
      <dgm:spPr/>
      <dgm:t>
        <a:bodyPr/>
        <a:lstStyle/>
        <a:p>
          <a:endParaRPr lang="en-US"/>
        </a:p>
      </dgm:t>
    </dgm:pt>
    <dgm:pt modelId="{7E4F6527-C11E-44C6-8D8E-9C41D0D80117}" type="pres">
      <dgm:prSet presAssocID="{3C8AFD5D-1B99-408E-BAD1-337B33F36AB9}" presName="parTransTwo" presStyleCnt="0"/>
      <dgm:spPr/>
    </dgm:pt>
    <dgm:pt modelId="{B66AC669-429C-4130-BA60-0B81DB3513DD}" type="pres">
      <dgm:prSet presAssocID="{3C8AFD5D-1B99-408E-BAD1-337B33F36AB9}" presName="horzTwo" presStyleCnt="0"/>
      <dgm:spPr/>
    </dgm:pt>
    <dgm:pt modelId="{286FC498-68CF-4EB4-BB02-065F15FDC9FA}" type="pres">
      <dgm:prSet presAssocID="{B32C7FAB-AE4E-4FEF-BD73-8398F18B370D}" presName="vertThree" presStyleCnt="0"/>
      <dgm:spPr/>
    </dgm:pt>
    <dgm:pt modelId="{31058F8E-0EEA-46E7-9931-38F735322FFE}" type="pres">
      <dgm:prSet presAssocID="{B32C7FAB-AE4E-4FEF-BD73-8398F18B370D}" presName="txThree" presStyleLbl="node3" presStyleIdx="0" presStyleCnt="2" custLinFactNeighborX="50967" custLinFactNeighborY="-43760">
        <dgm:presLayoutVars>
          <dgm:chPref val="3"/>
        </dgm:presLayoutVars>
      </dgm:prSet>
      <dgm:spPr/>
      <dgm:t>
        <a:bodyPr/>
        <a:lstStyle/>
        <a:p>
          <a:endParaRPr lang="en-US"/>
        </a:p>
      </dgm:t>
    </dgm:pt>
    <dgm:pt modelId="{6F1948C7-7EBC-4865-8CFF-D160A2FC9FF8}" type="pres">
      <dgm:prSet presAssocID="{B32C7FAB-AE4E-4FEF-BD73-8398F18B370D}" presName="parTransThree" presStyleCnt="0"/>
      <dgm:spPr/>
    </dgm:pt>
    <dgm:pt modelId="{3BDBAAA3-7FAE-4F88-901C-2346293B38A3}" type="pres">
      <dgm:prSet presAssocID="{B32C7FAB-AE4E-4FEF-BD73-8398F18B370D}" presName="horzThree" presStyleCnt="0"/>
      <dgm:spPr/>
    </dgm:pt>
    <dgm:pt modelId="{51E376F5-B645-4E27-A070-F13CCAA68E01}" type="pres">
      <dgm:prSet presAssocID="{40DDA922-5EBB-4F30-9045-1ED5F8D5AC66}" presName="vertFour" presStyleCnt="0">
        <dgm:presLayoutVars>
          <dgm:chPref val="3"/>
        </dgm:presLayoutVars>
      </dgm:prSet>
      <dgm:spPr/>
    </dgm:pt>
    <dgm:pt modelId="{500FFE42-F646-4FEA-B5C9-D75BB7AD6796}" type="pres">
      <dgm:prSet presAssocID="{40DDA922-5EBB-4F30-9045-1ED5F8D5AC66}" presName="txFour" presStyleLbl="node4" presStyleIdx="0" presStyleCnt="3">
        <dgm:presLayoutVars>
          <dgm:chPref val="3"/>
        </dgm:presLayoutVars>
      </dgm:prSet>
      <dgm:spPr/>
      <dgm:t>
        <a:bodyPr/>
        <a:lstStyle/>
        <a:p>
          <a:endParaRPr lang="en-US"/>
        </a:p>
      </dgm:t>
    </dgm:pt>
    <dgm:pt modelId="{6BC42FFF-974A-48E0-BA1B-469279AB6BDB}" type="pres">
      <dgm:prSet presAssocID="{40DDA922-5EBB-4F30-9045-1ED5F8D5AC66}" presName="horzFour" presStyleCnt="0"/>
      <dgm:spPr/>
    </dgm:pt>
    <dgm:pt modelId="{BCF67721-A0A1-4323-81B1-C0639CE33919}" type="pres">
      <dgm:prSet presAssocID="{E82FA0D2-5D04-474B-ABA1-D3F11E6E30AD}" presName="sibSpaceFour" presStyleCnt="0"/>
      <dgm:spPr/>
    </dgm:pt>
    <dgm:pt modelId="{AA414518-3C44-4953-974F-C26317AF7402}" type="pres">
      <dgm:prSet presAssocID="{9E266409-5F4B-4E44-8F97-CBB71FE4D385}" presName="vertFour" presStyleCnt="0">
        <dgm:presLayoutVars>
          <dgm:chPref val="3"/>
        </dgm:presLayoutVars>
      </dgm:prSet>
      <dgm:spPr/>
    </dgm:pt>
    <dgm:pt modelId="{734C226C-F3E1-424A-829F-B56A78502FFD}" type="pres">
      <dgm:prSet presAssocID="{9E266409-5F4B-4E44-8F97-CBB71FE4D385}" presName="txFour" presStyleLbl="node4" presStyleIdx="1" presStyleCnt="3" custLinFactNeighborX="1955" custLinFactNeighborY="164">
        <dgm:presLayoutVars>
          <dgm:chPref val="3"/>
        </dgm:presLayoutVars>
      </dgm:prSet>
      <dgm:spPr/>
      <dgm:t>
        <a:bodyPr/>
        <a:lstStyle/>
        <a:p>
          <a:endParaRPr lang="en-US"/>
        </a:p>
      </dgm:t>
    </dgm:pt>
    <dgm:pt modelId="{46AEA694-9E86-4C35-A335-F6326582ED63}" type="pres">
      <dgm:prSet presAssocID="{9E266409-5F4B-4E44-8F97-CBB71FE4D385}" presName="horzFour" presStyleCnt="0"/>
      <dgm:spPr/>
    </dgm:pt>
    <dgm:pt modelId="{D8DC6556-1FCC-4DF3-AF1A-678FC4C445D8}" type="pres">
      <dgm:prSet presAssocID="{E01C0D05-AA98-4E58-A057-5D480C9429D2}" presName="sibSpaceThree" presStyleCnt="0"/>
      <dgm:spPr/>
    </dgm:pt>
    <dgm:pt modelId="{0735ED35-EBD2-467E-9CFB-87709668F183}" type="pres">
      <dgm:prSet presAssocID="{D498BB66-0679-4B39-B9A5-ED1A6AD8A1B6}" presName="vertThree" presStyleCnt="0"/>
      <dgm:spPr/>
    </dgm:pt>
    <dgm:pt modelId="{1414C934-537D-418E-8A88-4ECE05795134}" type="pres">
      <dgm:prSet presAssocID="{D498BB66-0679-4B39-B9A5-ED1A6AD8A1B6}" presName="txThree" presStyleLbl="node3" presStyleIdx="1" presStyleCnt="2" custLinFactX="-100000" custLinFactNeighborX="-106643" custLinFactNeighborY="-41618">
        <dgm:presLayoutVars>
          <dgm:chPref val="3"/>
        </dgm:presLayoutVars>
      </dgm:prSet>
      <dgm:spPr/>
      <dgm:t>
        <a:bodyPr/>
        <a:lstStyle/>
        <a:p>
          <a:endParaRPr lang="en-US"/>
        </a:p>
      </dgm:t>
    </dgm:pt>
    <dgm:pt modelId="{BFF9FB3C-77AB-4FA9-8917-E97BBD053567}" type="pres">
      <dgm:prSet presAssocID="{D498BB66-0679-4B39-B9A5-ED1A6AD8A1B6}" presName="parTransThree" presStyleCnt="0"/>
      <dgm:spPr/>
    </dgm:pt>
    <dgm:pt modelId="{06959863-8E66-4F14-B0BC-C4B689C2C760}" type="pres">
      <dgm:prSet presAssocID="{D498BB66-0679-4B39-B9A5-ED1A6AD8A1B6}" presName="horzThree" presStyleCnt="0"/>
      <dgm:spPr/>
    </dgm:pt>
    <dgm:pt modelId="{92F69CBA-523B-4917-BF10-3619370F07BA}" type="pres">
      <dgm:prSet presAssocID="{CEB32AB2-0361-4F48-AB22-FF3B02EECB73}" presName="vertFour" presStyleCnt="0">
        <dgm:presLayoutVars>
          <dgm:chPref val="3"/>
        </dgm:presLayoutVars>
      </dgm:prSet>
      <dgm:spPr/>
    </dgm:pt>
    <dgm:pt modelId="{C0A7BCB8-8835-4968-A482-C8242DCF7C1B}" type="pres">
      <dgm:prSet presAssocID="{CEB32AB2-0361-4F48-AB22-FF3B02EECB73}" presName="txFour" presStyleLbl="node4" presStyleIdx="2" presStyleCnt="3">
        <dgm:presLayoutVars>
          <dgm:chPref val="3"/>
        </dgm:presLayoutVars>
      </dgm:prSet>
      <dgm:spPr/>
      <dgm:t>
        <a:bodyPr/>
        <a:lstStyle/>
        <a:p>
          <a:endParaRPr lang="en-US"/>
        </a:p>
      </dgm:t>
    </dgm:pt>
    <dgm:pt modelId="{550AA2E7-E420-4063-9FA5-8BA880F3D88B}" type="pres">
      <dgm:prSet presAssocID="{CEB32AB2-0361-4F48-AB22-FF3B02EECB73}" presName="horzFour" presStyleCnt="0"/>
      <dgm:spPr/>
    </dgm:pt>
    <dgm:pt modelId="{16805653-0253-4437-A1BF-CECB1E743C58}" type="pres">
      <dgm:prSet presAssocID="{59397D1E-B018-440B-8E90-98AC602ABBA1}" presName="sibSpaceTwo" presStyleCnt="0"/>
      <dgm:spPr/>
    </dgm:pt>
    <dgm:pt modelId="{5C63FA05-5235-45AF-B377-58FB06B10705}" type="pres">
      <dgm:prSet presAssocID="{08B9211A-4063-4A43-B1DE-FFC54066D3A3}" presName="vertTwo" presStyleCnt="0"/>
      <dgm:spPr/>
    </dgm:pt>
    <dgm:pt modelId="{44D1F106-46AF-48B9-BCA3-A22CAFA76ECE}" type="pres">
      <dgm:prSet presAssocID="{08B9211A-4063-4A43-B1DE-FFC54066D3A3}" presName="txTwo" presStyleLbl="node2" presStyleIdx="1" presStyleCnt="2" custLinFactX="-2907" custLinFactNeighborX="-100000" custLinFactNeighborY="-1616">
        <dgm:presLayoutVars>
          <dgm:chPref val="3"/>
        </dgm:presLayoutVars>
      </dgm:prSet>
      <dgm:spPr/>
      <dgm:t>
        <a:bodyPr/>
        <a:lstStyle/>
        <a:p>
          <a:endParaRPr lang="en-US"/>
        </a:p>
      </dgm:t>
    </dgm:pt>
    <dgm:pt modelId="{691C068E-F7AB-4F5C-969E-C584869431C3}" type="pres">
      <dgm:prSet presAssocID="{08B9211A-4063-4A43-B1DE-FFC54066D3A3}" presName="horzTwo" presStyleCnt="0"/>
      <dgm:spPr/>
    </dgm:pt>
  </dgm:ptLst>
  <dgm:cxnLst>
    <dgm:cxn modelId="{A0AB1D6C-C81E-445A-9993-42FE2D544BC2}" srcId="{B32C7FAB-AE4E-4FEF-BD73-8398F18B370D}" destId="{9E266409-5F4B-4E44-8F97-CBB71FE4D385}" srcOrd="1" destOrd="0" parTransId="{FDF2F5D4-E7D8-4FE1-B22D-0AB77A6F95C5}" sibTransId="{53B019A9-5D3F-4C08-B536-54784E3BB6C0}"/>
    <dgm:cxn modelId="{B54314A2-6904-4156-A3D2-C1A3961259CC}" type="presOf" srcId="{40DDA922-5EBB-4F30-9045-1ED5F8D5AC66}" destId="{500FFE42-F646-4FEA-B5C9-D75BB7AD6796}" srcOrd="0" destOrd="0" presId="urn:microsoft.com/office/officeart/2005/8/layout/hierarchy4"/>
    <dgm:cxn modelId="{12BA24C1-F636-4AF8-9921-4F0621AFB823}" srcId="{3C8AFD5D-1B99-408E-BAD1-337B33F36AB9}" destId="{B32C7FAB-AE4E-4FEF-BD73-8398F18B370D}" srcOrd="0" destOrd="0" parTransId="{341CACC6-A87D-43A5-AE0B-2E6D7E92FE4B}" sibTransId="{E01C0D05-AA98-4E58-A057-5D480C9429D2}"/>
    <dgm:cxn modelId="{1BA37751-194D-421A-B994-E5BEBCA56CC0}" type="presOf" srcId="{3FCB13FD-2B30-462F-A6BB-8968BC21DA25}" destId="{F68AB251-2C6B-4E33-BA78-8F78598CC0F4}" srcOrd="0" destOrd="0" presId="urn:microsoft.com/office/officeart/2005/8/layout/hierarchy4"/>
    <dgm:cxn modelId="{2C9A1C38-9D76-4ED6-8847-A85EFF042242}" type="presOf" srcId="{D498BB66-0679-4B39-B9A5-ED1A6AD8A1B6}" destId="{1414C934-537D-418E-8A88-4ECE05795134}" srcOrd="0" destOrd="0" presId="urn:microsoft.com/office/officeart/2005/8/layout/hierarchy4"/>
    <dgm:cxn modelId="{BDB73BF2-D40B-4E81-80D5-05D3023752FA}" srcId="{3D61536D-40D9-4B17-BC0B-D986EF299F98}" destId="{08B9211A-4063-4A43-B1DE-FFC54066D3A3}" srcOrd="1" destOrd="0" parTransId="{3CF908EC-E93F-4F61-9811-5F92204B9306}" sibTransId="{9C9C4013-F10A-441B-9092-1EFB2B5F838D}"/>
    <dgm:cxn modelId="{7EEFA4D0-0DA2-4C06-9B4C-981EAA831F4D}" srcId="{B32C7FAB-AE4E-4FEF-BD73-8398F18B370D}" destId="{40DDA922-5EBB-4F30-9045-1ED5F8D5AC66}" srcOrd="0" destOrd="0" parTransId="{DDDC359E-41DC-48E4-8D43-C92779BA62FF}" sibTransId="{E82FA0D2-5D04-474B-ABA1-D3F11E6E30AD}"/>
    <dgm:cxn modelId="{051A5C70-3D95-48C7-BC13-1FFB7F9FDCAB}" srcId="{3FCB13FD-2B30-462F-A6BB-8968BC21DA25}" destId="{3D61536D-40D9-4B17-BC0B-D986EF299F98}" srcOrd="0" destOrd="0" parTransId="{DEA34144-8CC4-47D8-B0D5-8575943EB914}" sibTransId="{D259298E-F631-4B11-A1EC-BA43450531B4}"/>
    <dgm:cxn modelId="{816F702A-7474-4DF3-9B86-F78AEB09C78E}" type="presOf" srcId="{3D61536D-40D9-4B17-BC0B-D986EF299F98}" destId="{EE7C99A5-C720-4219-ACE5-9F02F0968125}" srcOrd="0" destOrd="0" presId="urn:microsoft.com/office/officeart/2005/8/layout/hierarchy4"/>
    <dgm:cxn modelId="{BBE01DCF-B34F-47E1-AFD3-A3C8C8CA877D}" srcId="{D498BB66-0679-4B39-B9A5-ED1A6AD8A1B6}" destId="{CEB32AB2-0361-4F48-AB22-FF3B02EECB73}" srcOrd="0" destOrd="0" parTransId="{2EC7E093-EEEB-4BE3-8952-0E4825F259E7}" sibTransId="{7F170867-D424-4405-B1B7-36A281AEB603}"/>
    <dgm:cxn modelId="{3E61DFD4-5C79-4D54-BF02-845360A07537}" type="presOf" srcId="{08B9211A-4063-4A43-B1DE-FFC54066D3A3}" destId="{44D1F106-46AF-48B9-BCA3-A22CAFA76ECE}" srcOrd="0" destOrd="0" presId="urn:microsoft.com/office/officeart/2005/8/layout/hierarchy4"/>
    <dgm:cxn modelId="{5D07C016-67BF-40FA-A9EA-7D50F34D5164}" srcId="{3C8AFD5D-1B99-408E-BAD1-337B33F36AB9}" destId="{D498BB66-0679-4B39-B9A5-ED1A6AD8A1B6}" srcOrd="1" destOrd="0" parTransId="{01C1950A-7A7E-4BFB-A681-6FBA38208C04}" sibTransId="{D42A0861-C877-406C-A4E8-58B7B3E447F7}"/>
    <dgm:cxn modelId="{7FB33E48-2FE2-4A39-B2E0-76F69F3EF47D}" srcId="{3D61536D-40D9-4B17-BC0B-D986EF299F98}" destId="{3C8AFD5D-1B99-408E-BAD1-337B33F36AB9}" srcOrd="0" destOrd="0" parTransId="{9E1D95DA-227F-4246-8F69-3054674AF171}" sibTransId="{59397D1E-B018-440B-8E90-98AC602ABBA1}"/>
    <dgm:cxn modelId="{1E357AE7-DFFF-4647-AD31-DE72D6EEEAB8}" type="presOf" srcId="{CEB32AB2-0361-4F48-AB22-FF3B02EECB73}" destId="{C0A7BCB8-8835-4968-A482-C8242DCF7C1B}" srcOrd="0" destOrd="0" presId="urn:microsoft.com/office/officeart/2005/8/layout/hierarchy4"/>
    <dgm:cxn modelId="{2BDE03B6-A314-4958-AEEC-1BC9C2FE038B}" type="presOf" srcId="{B32C7FAB-AE4E-4FEF-BD73-8398F18B370D}" destId="{31058F8E-0EEA-46E7-9931-38F735322FFE}" srcOrd="0" destOrd="0" presId="urn:microsoft.com/office/officeart/2005/8/layout/hierarchy4"/>
    <dgm:cxn modelId="{403FBB7A-CE03-4E23-8DDD-D8AADAAFD7B1}" type="presOf" srcId="{9E266409-5F4B-4E44-8F97-CBB71FE4D385}" destId="{734C226C-F3E1-424A-829F-B56A78502FFD}" srcOrd="0" destOrd="0" presId="urn:microsoft.com/office/officeart/2005/8/layout/hierarchy4"/>
    <dgm:cxn modelId="{9716AA7B-D4D9-426D-818E-0317C18E6747}" type="presOf" srcId="{3C8AFD5D-1B99-408E-BAD1-337B33F36AB9}" destId="{ECAA9679-6F7E-49FE-BC92-909A8C63855F}" srcOrd="0" destOrd="0" presId="urn:microsoft.com/office/officeart/2005/8/layout/hierarchy4"/>
    <dgm:cxn modelId="{7C602321-3877-44DA-892E-87C4DE7077D6}" type="presParOf" srcId="{F68AB251-2C6B-4E33-BA78-8F78598CC0F4}" destId="{AFCB6DC0-E157-4154-9BCC-E543B2AFCA9D}" srcOrd="0" destOrd="0" presId="urn:microsoft.com/office/officeart/2005/8/layout/hierarchy4"/>
    <dgm:cxn modelId="{EC5FED3C-9C31-4A83-A110-EBBAF54EF526}" type="presParOf" srcId="{AFCB6DC0-E157-4154-9BCC-E543B2AFCA9D}" destId="{EE7C99A5-C720-4219-ACE5-9F02F0968125}" srcOrd="0" destOrd="0" presId="urn:microsoft.com/office/officeart/2005/8/layout/hierarchy4"/>
    <dgm:cxn modelId="{043C8B2D-4BBF-47E8-9DB8-966D1BCD7ED2}" type="presParOf" srcId="{AFCB6DC0-E157-4154-9BCC-E543B2AFCA9D}" destId="{4A93FC58-4709-477A-A676-55159DEA09C7}" srcOrd="1" destOrd="0" presId="urn:microsoft.com/office/officeart/2005/8/layout/hierarchy4"/>
    <dgm:cxn modelId="{6808A970-A88D-4049-BA2D-C619860D1E55}" type="presParOf" srcId="{AFCB6DC0-E157-4154-9BCC-E543B2AFCA9D}" destId="{8783585D-57BA-4ACA-A90A-AF7F00F73094}" srcOrd="2" destOrd="0" presId="urn:microsoft.com/office/officeart/2005/8/layout/hierarchy4"/>
    <dgm:cxn modelId="{7979959B-C64A-45E5-9BE9-8F628A2EA67E}" type="presParOf" srcId="{8783585D-57BA-4ACA-A90A-AF7F00F73094}" destId="{0251C9A1-AD5C-49DE-86F4-8324403F1C7C}" srcOrd="0" destOrd="0" presId="urn:microsoft.com/office/officeart/2005/8/layout/hierarchy4"/>
    <dgm:cxn modelId="{0BA9EF0E-69E3-46C6-B14E-DB70031C6966}" type="presParOf" srcId="{0251C9A1-AD5C-49DE-86F4-8324403F1C7C}" destId="{ECAA9679-6F7E-49FE-BC92-909A8C63855F}" srcOrd="0" destOrd="0" presId="urn:microsoft.com/office/officeart/2005/8/layout/hierarchy4"/>
    <dgm:cxn modelId="{1A2E754C-FBC6-4A0B-A134-3B43CD187B56}" type="presParOf" srcId="{0251C9A1-AD5C-49DE-86F4-8324403F1C7C}" destId="{7E4F6527-C11E-44C6-8D8E-9C41D0D80117}" srcOrd="1" destOrd="0" presId="urn:microsoft.com/office/officeart/2005/8/layout/hierarchy4"/>
    <dgm:cxn modelId="{193D459F-AE15-4A94-A310-F87670389FF2}" type="presParOf" srcId="{0251C9A1-AD5C-49DE-86F4-8324403F1C7C}" destId="{B66AC669-429C-4130-BA60-0B81DB3513DD}" srcOrd="2" destOrd="0" presId="urn:microsoft.com/office/officeart/2005/8/layout/hierarchy4"/>
    <dgm:cxn modelId="{2519187F-E9CE-4B02-80BF-DD3EFC077B0E}" type="presParOf" srcId="{B66AC669-429C-4130-BA60-0B81DB3513DD}" destId="{286FC498-68CF-4EB4-BB02-065F15FDC9FA}" srcOrd="0" destOrd="0" presId="urn:microsoft.com/office/officeart/2005/8/layout/hierarchy4"/>
    <dgm:cxn modelId="{25FC0E30-3C97-44A7-9045-A03FC25206C7}" type="presParOf" srcId="{286FC498-68CF-4EB4-BB02-065F15FDC9FA}" destId="{31058F8E-0EEA-46E7-9931-38F735322FFE}" srcOrd="0" destOrd="0" presId="urn:microsoft.com/office/officeart/2005/8/layout/hierarchy4"/>
    <dgm:cxn modelId="{4B8272E0-424A-4F1A-BD6B-ABDE70A40EFB}" type="presParOf" srcId="{286FC498-68CF-4EB4-BB02-065F15FDC9FA}" destId="{6F1948C7-7EBC-4865-8CFF-D160A2FC9FF8}" srcOrd="1" destOrd="0" presId="urn:microsoft.com/office/officeart/2005/8/layout/hierarchy4"/>
    <dgm:cxn modelId="{1DD443F3-0893-4A02-ABE8-CE6FC5DB1D28}" type="presParOf" srcId="{286FC498-68CF-4EB4-BB02-065F15FDC9FA}" destId="{3BDBAAA3-7FAE-4F88-901C-2346293B38A3}" srcOrd="2" destOrd="0" presId="urn:microsoft.com/office/officeart/2005/8/layout/hierarchy4"/>
    <dgm:cxn modelId="{5C9EE6B7-84D0-4C36-BE93-EE690FA8EB8C}" type="presParOf" srcId="{3BDBAAA3-7FAE-4F88-901C-2346293B38A3}" destId="{51E376F5-B645-4E27-A070-F13CCAA68E01}" srcOrd="0" destOrd="0" presId="urn:microsoft.com/office/officeart/2005/8/layout/hierarchy4"/>
    <dgm:cxn modelId="{B85488EC-6645-4091-B176-EEBAE0365DB8}" type="presParOf" srcId="{51E376F5-B645-4E27-A070-F13CCAA68E01}" destId="{500FFE42-F646-4FEA-B5C9-D75BB7AD6796}" srcOrd="0" destOrd="0" presId="urn:microsoft.com/office/officeart/2005/8/layout/hierarchy4"/>
    <dgm:cxn modelId="{56C2918C-D15B-4750-8B13-8F8138ADB910}" type="presParOf" srcId="{51E376F5-B645-4E27-A070-F13CCAA68E01}" destId="{6BC42FFF-974A-48E0-BA1B-469279AB6BDB}" srcOrd="1" destOrd="0" presId="urn:microsoft.com/office/officeart/2005/8/layout/hierarchy4"/>
    <dgm:cxn modelId="{75B52C1C-28D7-4C8D-92D8-A6FB0CBEC9EE}" type="presParOf" srcId="{3BDBAAA3-7FAE-4F88-901C-2346293B38A3}" destId="{BCF67721-A0A1-4323-81B1-C0639CE33919}" srcOrd="1" destOrd="0" presId="urn:microsoft.com/office/officeart/2005/8/layout/hierarchy4"/>
    <dgm:cxn modelId="{267EB818-00C9-47A3-8FAC-3C6BCA65A562}" type="presParOf" srcId="{3BDBAAA3-7FAE-4F88-901C-2346293B38A3}" destId="{AA414518-3C44-4953-974F-C26317AF7402}" srcOrd="2" destOrd="0" presId="urn:microsoft.com/office/officeart/2005/8/layout/hierarchy4"/>
    <dgm:cxn modelId="{4D499E2F-BFE5-4EA8-80AE-535F9FCA9FCE}" type="presParOf" srcId="{AA414518-3C44-4953-974F-C26317AF7402}" destId="{734C226C-F3E1-424A-829F-B56A78502FFD}" srcOrd="0" destOrd="0" presId="urn:microsoft.com/office/officeart/2005/8/layout/hierarchy4"/>
    <dgm:cxn modelId="{94D99215-F500-4756-A0CA-E2AE2C510DEA}" type="presParOf" srcId="{AA414518-3C44-4953-974F-C26317AF7402}" destId="{46AEA694-9E86-4C35-A335-F6326582ED63}" srcOrd="1" destOrd="0" presId="urn:microsoft.com/office/officeart/2005/8/layout/hierarchy4"/>
    <dgm:cxn modelId="{B2F33A8D-8ECA-4D33-A126-7884DA1D21D0}" type="presParOf" srcId="{B66AC669-429C-4130-BA60-0B81DB3513DD}" destId="{D8DC6556-1FCC-4DF3-AF1A-678FC4C445D8}" srcOrd="1" destOrd="0" presId="urn:microsoft.com/office/officeart/2005/8/layout/hierarchy4"/>
    <dgm:cxn modelId="{5B10F6B7-D99D-48AA-BA26-5D5E8511E74C}" type="presParOf" srcId="{B66AC669-429C-4130-BA60-0B81DB3513DD}" destId="{0735ED35-EBD2-467E-9CFB-87709668F183}" srcOrd="2" destOrd="0" presId="urn:microsoft.com/office/officeart/2005/8/layout/hierarchy4"/>
    <dgm:cxn modelId="{89AD233E-C8DF-45AC-BAD2-76A943F73047}" type="presParOf" srcId="{0735ED35-EBD2-467E-9CFB-87709668F183}" destId="{1414C934-537D-418E-8A88-4ECE05795134}" srcOrd="0" destOrd="0" presId="urn:microsoft.com/office/officeart/2005/8/layout/hierarchy4"/>
    <dgm:cxn modelId="{A1AD8329-44EB-40D1-B7F7-B5C632C870C8}" type="presParOf" srcId="{0735ED35-EBD2-467E-9CFB-87709668F183}" destId="{BFF9FB3C-77AB-4FA9-8917-E97BBD053567}" srcOrd="1" destOrd="0" presId="urn:microsoft.com/office/officeart/2005/8/layout/hierarchy4"/>
    <dgm:cxn modelId="{DDEBCA1B-72AC-42B2-8C2B-FE3EC08D1FA2}" type="presParOf" srcId="{0735ED35-EBD2-467E-9CFB-87709668F183}" destId="{06959863-8E66-4F14-B0BC-C4B689C2C760}" srcOrd="2" destOrd="0" presId="urn:microsoft.com/office/officeart/2005/8/layout/hierarchy4"/>
    <dgm:cxn modelId="{E47D6D3D-D1E0-44A3-AD9A-DD68B74B4FAE}" type="presParOf" srcId="{06959863-8E66-4F14-B0BC-C4B689C2C760}" destId="{92F69CBA-523B-4917-BF10-3619370F07BA}" srcOrd="0" destOrd="0" presId="urn:microsoft.com/office/officeart/2005/8/layout/hierarchy4"/>
    <dgm:cxn modelId="{E94826BE-6C38-486F-8083-D2D7DE882C9F}" type="presParOf" srcId="{92F69CBA-523B-4917-BF10-3619370F07BA}" destId="{C0A7BCB8-8835-4968-A482-C8242DCF7C1B}" srcOrd="0" destOrd="0" presId="urn:microsoft.com/office/officeart/2005/8/layout/hierarchy4"/>
    <dgm:cxn modelId="{DDEEA443-5071-44A9-9634-5A5E461C34B8}" type="presParOf" srcId="{92F69CBA-523B-4917-BF10-3619370F07BA}" destId="{550AA2E7-E420-4063-9FA5-8BA880F3D88B}" srcOrd="1" destOrd="0" presId="urn:microsoft.com/office/officeart/2005/8/layout/hierarchy4"/>
    <dgm:cxn modelId="{4B2F568F-C704-490D-BFCB-597FF2BCD588}" type="presParOf" srcId="{8783585D-57BA-4ACA-A90A-AF7F00F73094}" destId="{16805653-0253-4437-A1BF-CECB1E743C58}" srcOrd="1" destOrd="0" presId="urn:microsoft.com/office/officeart/2005/8/layout/hierarchy4"/>
    <dgm:cxn modelId="{38C68FF6-2069-4E4B-862A-AA4003C89B34}" type="presParOf" srcId="{8783585D-57BA-4ACA-A90A-AF7F00F73094}" destId="{5C63FA05-5235-45AF-B377-58FB06B10705}" srcOrd="2" destOrd="0" presId="urn:microsoft.com/office/officeart/2005/8/layout/hierarchy4"/>
    <dgm:cxn modelId="{637C7627-B219-49D8-9CDD-2DDF0D4248D8}" type="presParOf" srcId="{5C63FA05-5235-45AF-B377-58FB06B10705}" destId="{44D1F106-46AF-48B9-BCA3-A22CAFA76ECE}" srcOrd="0" destOrd="0" presId="urn:microsoft.com/office/officeart/2005/8/layout/hierarchy4"/>
    <dgm:cxn modelId="{0801E1EB-B974-47B6-9DB4-32F59115CE79}" type="presParOf" srcId="{5C63FA05-5235-45AF-B377-58FB06B10705}" destId="{691C068E-F7AB-4F5C-969E-C584869431C3}"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FCB13FD-2B30-462F-A6BB-8968BC21DA25}" type="doc">
      <dgm:prSet loTypeId="urn:microsoft.com/office/officeart/2005/8/layout/hierarchy4" loCatId="list" qsTypeId="urn:microsoft.com/office/officeart/2005/8/quickstyle/simple1" qsCatId="simple" csTypeId="urn:microsoft.com/office/officeart/2005/8/colors/accent2_2" csCatId="accent2" phldr="1"/>
      <dgm:spPr/>
      <dgm:t>
        <a:bodyPr/>
        <a:lstStyle/>
        <a:p>
          <a:endParaRPr lang="en-US"/>
        </a:p>
      </dgm:t>
    </dgm:pt>
    <dgm:pt modelId="{3C8AFD5D-1B99-408E-BAD1-337B33F36AB9}">
      <dgm:prSet phldrT="[Text]" custT="1"/>
      <dgm:spPr>
        <a:solidFill>
          <a:schemeClr val="accent3">
            <a:lumMod val="50000"/>
          </a:schemeClr>
        </a:solidFill>
      </dgm:spPr>
      <dgm:t>
        <a:bodyPr/>
        <a:lstStyle/>
        <a:p>
          <a:r>
            <a:rPr lang="en-US" sz="2500" dirty="0" smtClean="0"/>
            <a:t>Belief of competence               in practice strategies</a:t>
          </a:r>
          <a:endParaRPr lang="en-US" sz="2500" dirty="0"/>
        </a:p>
      </dgm:t>
    </dgm:pt>
    <dgm:pt modelId="{9E1D95DA-227F-4246-8F69-3054674AF171}" type="parTrans" cxnId="{7FB33E48-2FE2-4A39-B2E0-76F69F3EF47D}">
      <dgm:prSet/>
      <dgm:spPr/>
      <dgm:t>
        <a:bodyPr/>
        <a:lstStyle/>
        <a:p>
          <a:endParaRPr lang="en-US"/>
        </a:p>
      </dgm:t>
    </dgm:pt>
    <dgm:pt modelId="{59397D1E-B018-440B-8E90-98AC602ABBA1}" type="sibTrans" cxnId="{7FB33E48-2FE2-4A39-B2E0-76F69F3EF47D}">
      <dgm:prSet/>
      <dgm:spPr/>
      <dgm:t>
        <a:bodyPr/>
        <a:lstStyle/>
        <a:p>
          <a:endParaRPr lang="en-US"/>
        </a:p>
      </dgm:t>
    </dgm:pt>
    <dgm:pt modelId="{B32C7FAB-AE4E-4FEF-BD73-8398F18B370D}">
      <dgm:prSet phldrT="[Text]"/>
      <dgm:spPr>
        <a:solidFill>
          <a:schemeClr val="accent3">
            <a:lumMod val="50000"/>
          </a:schemeClr>
        </a:solidFill>
      </dgm:spPr>
      <dgm:t>
        <a:bodyPr/>
        <a:lstStyle/>
        <a:p>
          <a:r>
            <a:rPr lang="en-US" dirty="0" smtClean="0"/>
            <a:t>Strong ethical principles of practice</a:t>
          </a:r>
          <a:endParaRPr lang="en-US" dirty="0"/>
        </a:p>
      </dgm:t>
    </dgm:pt>
    <dgm:pt modelId="{341CACC6-A87D-43A5-AE0B-2E6D7E92FE4B}" type="parTrans" cxnId="{12BA24C1-F636-4AF8-9921-4F0621AFB823}">
      <dgm:prSet/>
      <dgm:spPr/>
      <dgm:t>
        <a:bodyPr/>
        <a:lstStyle/>
        <a:p>
          <a:endParaRPr lang="en-US"/>
        </a:p>
      </dgm:t>
    </dgm:pt>
    <dgm:pt modelId="{E01C0D05-AA98-4E58-A057-5D480C9429D2}" type="sibTrans" cxnId="{12BA24C1-F636-4AF8-9921-4F0621AFB823}">
      <dgm:prSet/>
      <dgm:spPr/>
      <dgm:t>
        <a:bodyPr/>
        <a:lstStyle/>
        <a:p>
          <a:endParaRPr lang="en-US"/>
        </a:p>
      </dgm:t>
    </dgm:pt>
    <dgm:pt modelId="{40DDA922-5EBB-4F30-9045-1ED5F8D5AC66}">
      <dgm:prSet phldrT="[Text]" custT="1"/>
      <dgm:spPr>
        <a:solidFill>
          <a:schemeClr val="accent3">
            <a:lumMod val="50000"/>
          </a:schemeClr>
        </a:solidFill>
      </dgm:spPr>
      <dgm:t>
        <a:bodyPr/>
        <a:lstStyle/>
        <a:p>
          <a:r>
            <a:rPr lang="en-US" sz="2500" dirty="0" smtClean="0"/>
            <a:t>Social Support	</a:t>
          </a:r>
          <a:endParaRPr lang="en-US" sz="2500" dirty="0"/>
        </a:p>
      </dgm:t>
    </dgm:pt>
    <dgm:pt modelId="{DDDC359E-41DC-48E4-8D43-C92779BA62FF}" type="parTrans" cxnId="{7EEFA4D0-0DA2-4C06-9B4C-981EAA831F4D}">
      <dgm:prSet/>
      <dgm:spPr/>
      <dgm:t>
        <a:bodyPr/>
        <a:lstStyle/>
        <a:p>
          <a:endParaRPr lang="en-US"/>
        </a:p>
      </dgm:t>
    </dgm:pt>
    <dgm:pt modelId="{E82FA0D2-5D04-474B-ABA1-D3F11E6E30AD}" type="sibTrans" cxnId="{7EEFA4D0-0DA2-4C06-9B4C-981EAA831F4D}">
      <dgm:prSet/>
      <dgm:spPr/>
      <dgm:t>
        <a:bodyPr/>
        <a:lstStyle/>
        <a:p>
          <a:endParaRPr lang="en-US"/>
        </a:p>
      </dgm:t>
    </dgm:pt>
    <dgm:pt modelId="{9E266409-5F4B-4E44-8F97-CBB71FE4D385}">
      <dgm:prSet phldrT="[Text]"/>
      <dgm:spPr>
        <a:solidFill>
          <a:schemeClr val="accent3">
            <a:lumMod val="50000"/>
          </a:schemeClr>
        </a:solidFill>
      </dgm:spPr>
      <dgm:t>
        <a:bodyPr/>
        <a:lstStyle/>
        <a:p>
          <a:r>
            <a:rPr lang="en-US" dirty="0" smtClean="0"/>
            <a:t>Awareness of vicarious trauma</a:t>
          </a:r>
          <a:endParaRPr lang="en-US" dirty="0"/>
        </a:p>
      </dgm:t>
    </dgm:pt>
    <dgm:pt modelId="{FDF2F5D4-E7D8-4FE1-B22D-0AB77A6F95C5}" type="parTrans" cxnId="{A0AB1D6C-C81E-445A-9993-42FE2D544BC2}">
      <dgm:prSet/>
      <dgm:spPr/>
      <dgm:t>
        <a:bodyPr/>
        <a:lstStyle/>
        <a:p>
          <a:endParaRPr lang="en-US"/>
        </a:p>
      </dgm:t>
    </dgm:pt>
    <dgm:pt modelId="{53B019A9-5D3F-4C08-B536-54784E3BB6C0}" type="sibTrans" cxnId="{A0AB1D6C-C81E-445A-9993-42FE2D544BC2}">
      <dgm:prSet/>
      <dgm:spPr/>
      <dgm:t>
        <a:bodyPr/>
        <a:lstStyle/>
        <a:p>
          <a:endParaRPr lang="en-US"/>
        </a:p>
      </dgm:t>
    </dgm:pt>
    <dgm:pt modelId="{D498BB66-0679-4B39-B9A5-ED1A6AD8A1B6}">
      <dgm:prSet phldrT="[Text]"/>
      <dgm:spPr>
        <a:solidFill>
          <a:schemeClr val="accent3">
            <a:lumMod val="50000"/>
          </a:schemeClr>
        </a:solidFill>
      </dgm:spPr>
      <dgm:t>
        <a:bodyPr/>
        <a:lstStyle/>
        <a:p>
          <a:r>
            <a:rPr lang="en-US" dirty="0" smtClean="0"/>
            <a:t>Post traumatic growth</a:t>
          </a:r>
        </a:p>
      </dgm:t>
    </dgm:pt>
    <dgm:pt modelId="{01C1950A-7A7E-4BFB-A681-6FBA38208C04}" type="parTrans" cxnId="{5D07C016-67BF-40FA-A9EA-7D50F34D5164}">
      <dgm:prSet/>
      <dgm:spPr/>
      <dgm:t>
        <a:bodyPr/>
        <a:lstStyle/>
        <a:p>
          <a:endParaRPr lang="en-US"/>
        </a:p>
      </dgm:t>
    </dgm:pt>
    <dgm:pt modelId="{D42A0861-C877-406C-A4E8-58B7B3E447F7}" type="sibTrans" cxnId="{5D07C016-67BF-40FA-A9EA-7D50F34D5164}">
      <dgm:prSet/>
      <dgm:spPr/>
      <dgm:t>
        <a:bodyPr/>
        <a:lstStyle/>
        <a:p>
          <a:endParaRPr lang="en-US"/>
        </a:p>
      </dgm:t>
    </dgm:pt>
    <dgm:pt modelId="{CEB32AB2-0361-4F48-AB22-FF3B02EECB73}">
      <dgm:prSet phldrT="[Text]" custT="1"/>
      <dgm:spPr>
        <a:solidFill>
          <a:schemeClr val="accent3">
            <a:lumMod val="50000"/>
          </a:schemeClr>
        </a:solidFill>
      </dgm:spPr>
      <dgm:t>
        <a:bodyPr/>
        <a:lstStyle/>
        <a:p>
          <a:r>
            <a:rPr lang="en-US" sz="2000" dirty="0" smtClean="0"/>
            <a:t>On going training</a:t>
          </a:r>
          <a:endParaRPr lang="en-US" sz="2000" dirty="0"/>
        </a:p>
      </dgm:t>
    </dgm:pt>
    <dgm:pt modelId="{2EC7E093-EEEB-4BE3-8952-0E4825F259E7}" type="parTrans" cxnId="{BBE01DCF-B34F-47E1-AFD3-A3C8C8CA877D}">
      <dgm:prSet/>
      <dgm:spPr/>
      <dgm:t>
        <a:bodyPr/>
        <a:lstStyle/>
        <a:p>
          <a:endParaRPr lang="en-US"/>
        </a:p>
      </dgm:t>
    </dgm:pt>
    <dgm:pt modelId="{7F170867-D424-4405-B1B7-36A281AEB603}" type="sibTrans" cxnId="{BBE01DCF-B34F-47E1-AFD3-A3C8C8CA877D}">
      <dgm:prSet/>
      <dgm:spPr/>
      <dgm:t>
        <a:bodyPr/>
        <a:lstStyle/>
        <a:p>
          <a:endParaRPr lang="en-US"/>
        </a:p>
      </dgm:t>
    </dgm:pt>
    <dgm:pt modelId="{3D61536D-40D9-4B17-BC0B-D986EF299F98}">
      <dgm:prSet custT="1"/>
      <dgm:spPr>
        <a:solidFill>
          <a:schemeClr val="accent3">
            <a:lumMod val="50000"/>
          </a:schemeClr>
        </a:solidFill>
      </dgm:spPr>
      <dgm:t>
        <a:bodyPr/>
        <a:lstStyle/>
        <a:p>
          <a:r>
            <a:rPr lang="en-US" sz="2500" dirty="0" smtClean="0"/>
            <a:t>Reflective supervision and consultation</a:t>
          </a:r>
          <a:endParaRPr lang="en-US" sz="2500" dirty="0"/>
        </a:p>
      </dgm:t>
    </dgm:pt>
    <dgm:pt modelId="{DEA34144-8CC4-47D8-B0D5-8575943EB914}" type="parTrans" cxnId="{051A5C70-3D95-48C7-BC13-1FFB7F9FDCAB}">
      <dgm:prSet/>
      <dgm:spPr/>
      <dgm:t>
        <a:bodyPr/>
        <a:lstStyle/>
        <a:p>
          <a:endParaRPr lang="en-US"/>
        </a:p>
      </dgm:t>
    </dgm:pt>
    <dgm:pt modelId="{D259298E-F631-4B11-A1EC-BA43450531B4}" type="sibTrans" cxnId="{051A5C70-3D95-48C7-BC13-1FFB7F9FDCAB}">
      <dgm:prSet/>
      <dgm:spPr/>
      <dgm:t>
        <a:bodyPr/>
        <a:lstStyle/>
        <a:p>
          <a:endParaRPr lang="en-US"/>
        </a:p>
      </dgm:t>
    </dgm:pt>
    <dgm:pt modelId="{08B9211A-4063-4A43-B1DE-FFC54066D3A3}">
      <dgm:prSet/>
      <dgm:spPr>
        <a:solidFill>
          <a:schemeClr val="accent3">
            <a:lumMod val="50000"/>
          </a:schemeClr>
        </a:solidFill>
      </dgm:spPr>
      <dgm:t>
        <a:bodyPr/>
        <a:lstStyle/>
        <a:p>
          <a:r>
            <a:rPr lang="en-US" dirty="0" smtClean="0"/>
            <a:t>Knowledge of theory</a:t>
          </a:r>
          <a:endParaRPr lang="en-US" dirty="0"/>
        </a:p>
      </dgm:t>
    </dgm:pt>
    <dgm:pt modelId="{3CF908EC-E93F-4F61-9811-5F92204B9306}" type="parTrans" cxnId="{BDB73BF2-D40B-4E81-80D5-05D3023752FA}">
      <dgm:prSet/>
      <dgm:spPr/>
      <dgm:t>
        <a:bodyPr/>
        <a:lstStyle/>
        <a:p>
          <a:endParaRPr lang="en-US"/>
        </a:p>
      </dgm:t>
    </dgm:pt>
    <dgm:pt modelId="{9C9C4013-F10A-441B-9092-1EFB2B5F838D}" type="sibTrans" cxnId="{BDB73BF2-D40B-4E81-80D5-05D3023752FA}">
      <dgm:prSet/>
      <dgm:spPr/>
      <dgm:t>
        <a:bodyPr/>
        <a:lstStyle/>
        <a:p>
          <a:endParaRPr lang="en-US"/>
        </a:p>
      </dgm:t>
    </dgm:pt>
    <dgm:pt modelId="{2A2A8CBB-5A77-4800-8846-D422788D235E}">
      <dgm:prSet/>
      <dgm:spPr>
        <a:solidFill>
          <a:schemeClr val="accent3">
            <a:lumMod val="50000"/>
          </a:schemeClr>
        </a:solidFill>
      </dgm:spPr>
      <dgm:t>
        <a:bodyPr/>
        <a:lstStyle/>
        <a:p>
          <a:r>
            <a:rPr lang="en-US" dirty="0" smtClean="0"/>
            <a:t>Celebration of success</a:t>
          </a:r>
          <a:endParaRPr lang="en-US" dirty="0"/>
        </a:p>
      </dgm:t>
    </dgm:pt>
    <dgm:pt modelId="{5E96F03B-CD13-432A-A9A4-BB6FAC1167BA}" type="parTrans" cxnId="{9B5DB9FD-12AE-4A2D-8124-28BF51F39EDD}">
      <dgm:prSet/>
      <dgm:spPr/>
      <dgm:t>
        <a:bodyPr/>
        <a:lstStyle/>
        <a:p>
          <a:endParaRPr lang="en-US"/>
        </a:p>
      </dgm:t>
    </dgm:pt>
    <dgm:pt modelId="{89A47DD5-1A0A-4DC6-8323-08B0557B8D03}" type="sibTrans" cxnId="{9B5DB9FD-12AE-4A2D-8124-28BF51F39EDD}">
      <dgm:prSet/>
      <dgm:spPr/>
      <dgm:t>
        <a:bodyPr/>
        <a:lstStyle/>
        <a:p>
          <a:endParaRPr lang="en-US"/>
        </a:p>
      </dgm:t>
    </dgm:pt>
    <dgm:pt modelId="{117E2E00-2B95-4774-8309-F3E9D35E0BEA}">
      <dgm:prSet/>
      <dgm:spPr>
        <a:solidFill>
          <a:schemeClr val="accent3">
            <a:lumMod val="50000"/>
          </a:schemeClr>
        </a:solidFill>
      </dgm:spPr>
      <dgm:t>
        <a:bodyPr/>
        <a:lstStyle/>
        <a:p>
          <a:r>
            <a:rPr lang="en-US" dirty="0" smtClean="0"/>
            <a:t>Opportunities for physical and emotional regulation </a:t>
          </a:r>
          <a:endParaRPr lang="en-US" dirty="0"/>
        </a:p>
      </dgm:t>
    </dgm:pt>
    <dgm:pt modelId="{536AB63A-F2E2-4EB1-9A20-0B36D63AAD8E}" type="parTrans" cxnId="{E6C139F6-2D5B-42F3-A238-F22116CC08C6}">
      <dgm:prSet/>
      <dgm:spPr/>
      <dgm:t>
        <a:bodyPr/>
        <a:lstStyle/>
        <a:p>
          <a:endParaRPr lang="en-US"/>
        </a:p>
      </dgm:t>
    </dgm:pt>
    <dgm:pt modelId="{3EF1294B-D1E6-42B3-9490-B055A6506703}" type="sibTrans" cxnId="{E6C139F6-2D5B-42F3-A238-F22116CC08C6}">
      <dgm:prSet/>
      <dgm:spPr/>
      <dgm:t>
        <a:bodyPr/>
        <a:lstStyle/>
        <a:p>
          <a:endParaRPr lang="en-US"/>
        </a:p>
      </dgm:t>
    </dgm:pt>
    <dgm:pt modelId="{F68AB251-2C6B-4E33-BA78-8F78598CC0F4}" type="pres">
      <dgm:prSet presAssocID="{3FCB13FD-2B30-462F-A6BB-8968BC21DA25}" presName="Name0" presStyleCnt="0">
        <dgm:presLayoutVars>
          <dgm:chPref val="1"/>
          <dgm:dir/>
          <dgm:animOne val="branch"/>
          <dgm:animLvl val="lvl"/>
          <dgm:resizeHandles/>
        </dgm:presLayoutVars>
      </dgm:prSet>
      <dgm:spPr/>
      <dgm:t>
        <a:bodyPr/>
        <a:lstStyle/>
        <a:p>
          <a:endParaRPr lang="en-US"/>
        </a:p>
      </dgm:t>
    </dgm:pt>
    <dgm:pt modelId="{AFCB6DC0-E157-4154-9BCC-E543B2AFCA9D}" type="pres">
      <dgm:prSet presAssocID="{3D61536D-40D9-4B17-BC0B-D986EF299F98}" presName="vertOne" presStyleCnt="0"/>
      <dgm:spPr/>
    </dgm:pt>
    <dgm:pt modelId="{EE7C99A5-C720-4219-ACE5-9F02F0968125}" type="pres">
      <dgm:prSet presAssocID="{3D61536D-40D9-4B17-BC0B-D986EF299F98}" presName="txOne" presStyleLbl="node0" presStyleIdx="0" presStyleCnt="2" custScaleX="49286" custLinFactNeighborX="-25286" custLinFactNeighborY="-795">
        <dgm:presLayoutVars>
          <dgm:chPref val="3"/>
        </dgm:presLayoutVars>
      </dgm:prSet>
      <dgm:spPr/>
      <dgm:t>
        <a:bodyPr/>
        <a:lstStyle/>
        <a:p>
          <a:endParaRPr lang="en-US"/>
        </a:p>
      </dgm:t>
    </dgm:pt>
    <dgm:pt modelId="{4A93FC58-4709-477A-A676-55159DEA09C7}" type="pres">
      <dgm:prSet presAssocID="{3D61536D-40D9-4B17-BC0B-D986EF299F98}" presName="parTransOne" presStyleCnt="0"/>
      <dgm:spPr/>
    </dgm:pt>
    <dgm:pt modelId="{8783585D-57BA-4ACA-A90A-AF7F00F73094}" type="pres">
      <dgm:prSet presAssocID="{3D61536D-40D9-4B17-BC0B-D986EF299F98}" presName="horzOne" presStyleCnt="0"/>
      <dgm:spPr/>
    </dgm:pt>
    <dgm:pt modelId="{0251C9A1-AD5C-49DE-86F4-8324403F1C7C}" type="pres">
      <dgm:prSet presAssocID="{3C8AFD5D-1B99-408E-BAD1-337B33F36AB9}" presName="vertTwo" presStyleCnt="0"/>
      <dgm:spPr/>
    </dgm:pt>
    <dgm:pt modelId="{ECAA9679-6F7E-49FE-BC92-909A8C63855F}" type="pres">
      <dgm:prSet presAssocID="{3C8AFD5D-1B99-408E-BAD1-337B33F36AB9}" presName="txTwo" presStyleLbl="node2" presStyleIdx="0" presStyleCnt="3" custScaleX="68139" custLinFactNeighborX="-16042" custLinFactNeighborY="-29750">
        <dgm:presLayoutVars>
          <dgm:chPref val="3"/>
        </dgm:presLayoutVars>
      </dgm:prSet>
      <dgm:spPr/>
      <dgm:t>
        <a:bodyPr/>
        <a:lstStyle/>
        <a:p>
          <a:endParaRPr lang="en-US"/>
        </a:p>
      </dgm:t>
    </dgm:pt>
    <dgm:pt modelId="{7E4F6527-C11E-44C6-8D8E-9C41D0D80117}" type="pres">
      <dgm:prSet presAssocID="{3C8AFD5D-1B99-408E-BAD1-337B33F36AB9}" presName="parTransTwo" presStyleCnt="0"/>
      <dgm:spPr/>
    </dgm:pt>
    <dgm:pt modelId="{B66AC669-429C-4130-BA60-0B81DB3513DD}" type="pres">
      <dgm:prSet presAssocID="{3C8AFD5D-1B99-408E-BAD1-337B33F36AB9}" presName="horzTwo" presStyleCnt="0"/>
      <dgm:spPr/>
    </dgm:pt>
    <dgm:pt modelId="{286FC498-68CF-4EB4-BB02-065F15FDC9FA}" type="pres">
      <dgm:prSet presAssocID="{B32C7FAB-AE4E-4FEF-BD73-8398F18B370D}" presName="vertThree" presStyleCnt="0"/>
      <dgm:spPr/>
    </dgm:pt>
    <dgm:pt modelId="{31058F8E-0EEA-46E7-9931-38F735322FFE}" type="pres">
      <dgm:prSet presAssocID="{B32C7FAB-AE4E-4FEF-BD73-8398F18B370D}" presName="txThree" presStyleLbl="node3" presStyleIdx="0" presStyleCnt="2" custScaleX="48940" custLinFactNeighborX="29064" custLinFactNeighborY="-28285">
        <dgm:presLayoutVars>
          <dgm:chPref val="3"/>
        </dgm:presLayoutVars>
      </dgm:prSet>
      <dgm:spPr/>
      <dgm:t>
        <a:bodyPr/>
        <a:lstStyle/>
        <a:p>
          <a:endParaRPr lang="en-US"/>
        </a:p>
      </dgm:t>
    </dgm:pt>
    <dgm:pt modelId="{6F1948C7-7EBC-4865-8CFF-D160A2FC9FF8}" type="pres">
      <dgm:prSet presAssocID="{B32C7FAB-AE4E-4FEF-BD73-8398F18B370D}" presName="parTransThree" presStyleCnt="0"/>
      <dgm:spPr/>
    </dgm:pt>
    <dgm:pt modelId="{3BDBAAA3-7FAE-4F88-901C-2346293B38A3}" type="pres">
      <dgm:prSet presAssocID="{B32C7FAB-AE4E-4FEF-BD73-8398F18B370D}" presName="horzThree" presStyleCnt="0"/>
      <dgm:spPr/>
    </dgm:pt>
    <dgm:pt modelId="{51E376F5-B645-4E27-A070-F13CCAA68E01}" type="pres">
      <dgm:prSet presAssocID="{40DDA922-5EBB-4F30-9045-1ED5F8D5AC66}" presName="vertFour" presStyleCnt="0">
        <dgm:presLayoutVars>
          <dgm:chPref val="3"/>
        </dgm:presLayoutVars>
      </dgm:prSet>
      <dgm:spPr/>
    </dgm:pt>
    <dgm:pt modelId="{500FFE42-F646-4FEA-B5C9-D75BB7AD6796}" type="pres">
      <dgm:prSet presAssocID="{40DDA922-5EBB-4F30-9045-1ED5F8D5AC66}" presName="txFour" presStyleLbl="node4" presStyleIdx="0" presStyleCnt="3">
        <dgm:presLayoutVars>
          <dgm:chPref val="3"/>
        </dgm:presLayoutVars>
      </dgm:prSet>
      <dgm:spPr/>
      <dgm:t>
        <a:bodyPr/>
        <a:lstStyle/>
        <a:p>
          <a:endParaRPr lang="en-US"/>
        </a:p>
      </dgm:t>
    </dgm:pt>
    <dgm:pt modelId="{6BC42FFF-974A-48E0-BA1B-469279AB6BDB}" type="pres">
      <dgm:prSet presAssocID="{40DDA922-5EBB-4F30-9045-1ED5F8D5AC66}" presName="horzFour" presStyleCnt="0"/>
      <dgm:spPr/>
    </dgm:pt>
    <dgm:pt modelId="{BCF67721-A0A1-4323-81B1-C0639CE33919}" type="pres">
      <dgm:prSet presAssocID="{E82FA0D2-5D04-474B-ABA1-D3F11E6E30AD}" presName="sibSpaceFour" presStyleCnt="0"/>
      <dgm:spPr/>
    </dgm:pt>
    <dgm:pt modelId="{AA414518-3C44-4953-974F-C26317AF7402}" type="pres">
      <dgm:prSet presAssocID="{9E266409-5F4B-4E44-8F97-CBB71FE4D385}" presName="vertFour" presStyleCnt="0">
        <dgm:presLayoutVars>
          <dgm:chPref val="3"/>
        </dgm:presLayoutVars>
      </dgm:prSet>
      <dgm:spPr/>
    </dgm:pt>
    <dgm:pt modelId="{734C226C-F3E1-424A-829F-B56A78502FFD}" type="pres">
      <dgm:prSet presAssocID="{9E266409-5F4B-4E44-8F97-CBB71FE4D385}" presName="txFour" presStyleLbl="node4" presStyleIdx="1" presStyleCnt="3">
        <dgm:presLayoutVars>
          <dgm:chPref val="3"/>
        </dgm:presLayoutVars>
      </dgm:prSet>
      <dgm:spPr/>
      <dgm:t>
        <a:bodyPr/>
        <a:lstStyle/>
        <a:p>
          <a:endParaRPr lang="en-US"/>
        </a:p>
      </dgm:t>
    </dgm:pt>
    <dgm:pt modelId="{46AEA694-9E86-4C35-A335-F6326582ED63}" type="pres">
      <dgm:prSet presAssocID="{9E266409-5F4B-4E44-8F97-CBB71FE4D385}" presName="horzFour" presStyleCnt="0"/>
      <dgm:spPr/>
    </dgm:pt>
    <dgm:pt modelId="{D8DC6556-1FCC-4DF3-AF1A-678FC4C445D8}" type="pres">
      <dgm:prSet presAssocID="{E01C0D05-AA98-4E58-A057-5D480C9429D2}" presName="sibSpaceThree" presStyleCnt="0"/>
      <dgm:spPr/>
    </dgm:pt>
    <dgm:pt modelId="{0735ED35-EBD2-467E-9CFB-87709668F183}" type="pres">
      <dgm:prSet presAssocID="{D498BB66-0679-4B39-B9A5-ED1A6AD8A1B6}" presName="vertThree" presStyleCnt="0"/>
      <dgm:spPr/>
    </dgm:pt>
    <dgm:pt modelId="{1414C934-537D-418E-8A88-4ECE05795134}" type="pres">
      <dgm:prSet presAssocID="{D498BB66-0679-4B39-B9A5-ED1A6AD8A1B6}" presName="txThree" presStyleLbl="node3" presStyleIdx="1" presStyleCnt="2" custLinFactX="-100000" custLinFactNeighborX="-104434" custLinFactNeighborY="-41618">
        <dgm:presLayoutVars>
          <dgm:chPref val="3"/>
        </dgm:presLayoutVars>
      </dgm:prSet>
      <dgm:spPr/>
      <dgm:t>
        <a:bodyPr/>
        <a:lstStyle/>
        <a:p>
          <a:endParaRPr lang="en-US"/>
        </a:p>
      </dgm:t>
    </dgm:pt>
    <dgm:pt modelId="{BFF9FB3C-77AB-4FA9-8917-E97BBD053567}" type="pres">
      <dgm:prSet presAssocID="{D498BB66-0679-4B39-B9A5-ED1A6AD8A1B6}" presName="parTransThree" presStyleCnt="0"/>
      <dgm:spPr/>
    </dgm:pt>
    <dgm:pt modelId="{06959863-8E66-4F14-B0BC-C4B689C2C760}" type="pres">
      <dgm:prSet presAssocID="{D498BB66-0679-4B39-B9A5-ED1A6AD8A1B6}" presName="horzThree" presStyleCnt="0"/>
      <dgm:spPr/>
    </dgm:pt>
    <dgm:pt modelId="{92F69CBA-523B-4917-BF10-3619370F07BA}" type="pres">
      <dgm:prSet presAssocID="{CEB32AB2-0361-4F48-AB22-FF3B02EECB73}" presName="vertFour" presStyleCnt="0">
        <dgm:presLayoutVars>
          <dgm:chPref val="3"/>
        </dgm:presLayoutVars>
      </dgm:prSet>
      <dgm:spPr/>
    </dgm:pt>
    <dgm:pt modelId="{C0A7BCB8-8835-4968-A482-C8242DCF7C1B}" type="pres">
      <dgm:prSet presAssocID="{CEB32AB2-0361-4F48-AB22-FF3B02EECB73}" presName="txFour" presStyleLbl="node4" presStyleIdx="2" presStyleCnt="3">
        <dgm:presLayoutVars>
          <dgm:chPref val="3"/>
        </dgm:presLayoutVars>
      </dgm:prSet>
      <dgm:spPr/>
      <dgm:t>
        <a:bodyPr/>
        <a:lstStyle/>
        <a:p>
          <a:endParaRPr lang="en-US"/>
        </a:p>
      </dgm:t>
    </dgm:pt>
    <dgm:pt modelId="{550AA2E7-E420-4063-9FA5-8BA880F3D88B}" type="pres">
      <dgm:prSet presAssocID="{CEB32AB2-0361-4F48-AB22-FF3B02EECB73}" presName="horzFour" presStyleCnt="0"/>
      <dgm:spPr/>
    </dgm:pt>
    <dgm:pt modelId="{16805653-0253-4437-A1BF-CECB1E743C58}" type="pres">
      <dgm:prSet presAssocID="{59397D1E-B018-440B-8E90-98AC602ABBA1}" presName="sibSpaceTwo" presStyleCnt="0"/>
      <dgm:spPr/>
    </dgm:pt>
    <dgm:pt modelId="{5C63FA05-5235-45AF-B377-58FB06B10705}" type="pres">
      <dgm:prSet presAssocID="{08B9211A-4063-4A43-B1DE-FFC54066D3A3}" presName="vertTwo" presStyleCnt="0"/>
      <dgm:spPr/>
    </dgm:pt>
    <dgm:pt modelId="{44D1F106-46AF-48B9-BCA3-A22CAFA76ECE}" type="pres">
      <dgm:prSet presAssocID="{08B9211A-4063-4A43-B1DE-FFC54066D3A3}" presName="txTwo" presStyleLbl="node2" presStyleIdx="1" presStyleCnt="3" custLinFactX="-2907" custLinFactNeighborX="-100000" custLinFactNeighborY="-1616">
        <dgm:presLayoutVars>
          <dgm:chPref val="3"/>
        </dgm:presLayoutVars>
      </dgm:prSet>
      <dgm:spPr/>
      <dgm:t>
        <a:bodyPr/>
        <a:lstStyle/>
        <a:p>
          <a:endParaRPr lang="en-US"/>
        </a:p>
      </dgm:t>
    </dgm:pt>
    <dgm:pt modelId="{691C068E-F7AB-4F5C-969E-C584869431C3}" type="pres">
      <dgm:prSet presAssocID="{08B9211A-4063-4A43-B1DE-FFC54066D3A3}" presName="horzTwo" presStyleCnt="0"/>
      <dgm:spPr/>
    </dgm:pt>
    <dgm:pt modelId="{53CB9832-BB10-4D0A-A666-7693F1056883}" type="pres">
      <dgm:prSet presAssocID="{D259298E-F631-4B11-A1EC-BA43450531B4}" presName="sibSpaceOne" presStyleCnt="0"/>
      <dgm:spPr/>
    </dgm:pt>
    <dgm:pt modelId="{6D0C775F-2784-4534-91AD-FFE842DBB9C0}" type="pres">
      <dgm:prSet presAssocID="{2A2A8CBB-5A77-4800-8846-D422788D235E}" presName="vertOne" presStyleCnt="0"/>
      <dgm:spPr/>
    </dgm:pt>
    <dgm:pt modelId="{09926AF5-1415-4DCC-9494-88F4063FC30A}" type="pres">
      <dgm:prSet presAssocID="{2A2A8CBB-5A77-4800-8846-D422788D235E}" presName="txOne" presStyleLbl="node0" presStyleIdx="1" presStyleCnt="2" custLinFactX="-100000" custLinFactNeighborX="-120616" custLinFactNeighborY="-795">
        <dgm:presLayoutVars>
          <dgm:chPref val="3"/>
        </dgm:presLayoutVars>
      </dgm:prSet>
      <dgm:spPr/>
      <dgm:t>
        <a:bodyPr/>
        <a:lstStyle/>
        <a:p>
          <a:endParaRPr lang="en-US"/>
        </a:p>
      </dgm:t>
    </dgm:pt>
    <dgm:pt modelId="{A3FAF642-F091-48FA-AE01-F27A5988E461}" type="pres">
      <dgm:prSet presAssocID="{2A2A8CBB-5A77-4800-8846-D422788D235E}" presName="parTransOne" presStyleCnt="0"/>
      <dgm:spPr/>
    </dgm:pt>
    <dgm:pt modelId="{C9D4AF44-B97A-4294-9B26-06CD71316924}" type="pres">
      <dgm:prSet presAssocID="{2A2A8CBB-5A77-4800-8846-D422788D235E}" presName="horzOne" presStyleCnt="0"/>
      <dgm:spPr/>
    </dgm:pt>
    <dgm:pt modelId="{F078B83E-C521-4C98-A11E-07C370F98131}" type="pres">
      <dgm:prSet presAssocID="{117E2E00-2B95-4774-8309-F3E9D35E0BEA}" presName="vertTwo" presStyleCnt="0"/>
      <dgm:spPr/>
    </dgm:pt>
    <dgm:pt modelId="{6A055A74-85CF-4D68-8555-8A9CA11C5F8B}" type="pres">
      <dgm:prSet presAssocID="{117E2E00-2B95-4774-8309-F3E9D35E0BEA}" presName="txTwo" presStyleLbl="node2" presStyleIdx="2" presStyleCnt="3" custLinFactX="-100000" custLinFactY="10764" custLinFactNeighborX="-114580" custLinFactNeighborY="100000">
        <dgm:presLayoutVars>
          <dgm:chPref val="3"/>
        </dgm:presLayoutVars>
      </dgm:prSet>
      <dgm:spPr/>
      <dgm:t>
        <a:bodyPr/>
        <a:lstStyle/>
        <a:p>
          <a:endParaRPr lang="en-US"/>
        </a:p>
      </dgm:t>
    </dgm:pt>
    <dgm:pt modelId="{066AB487-CBC6-45B2-9370-1EE5A9474FF9}" type="pres">
      <dgm:prSet presAssocID="{117E2E00-2B95-4774-8309-F3E9D35E0BEA}" presName="horzTwo" presStyleCnt="0"/>
      <dgm:spPr/>
    </dgm:pt>
  </dgm:ptLst>
  <dgm:cxnLst>
    <dgm:cxn modelId="{A0AB1D6C-C81E-445A-9993-42FE2D544BC2}" srcId="{B32C7FAB-AE4E-4FEF-BD73-8398F18B370D}" destId="{9E266409-5F4B-4E44-8F97-CBB71FE4D385}" srcOrd="1" destOrd="0" parTransId="{FDF2F5D4-E7D8-4FE1-B22D-0AB77A6F95C5}" sibTransId="{53B019A9-5D3F-4C08-B536-54784E3BB6C0}"/>
    <dgm:cxn modelId="{E6C139F6-2D5B-42F3-A238-F22116CC08C6}" srcId="{2A2A8CBB-5A77-4800-8846-D422788D235E}" destId="{117E2E00-2B95-4774-8309-F3E9D35E0BEA}" srcOrd="0" destOrd="0" parTransId="{536AB63A-F2E2-4EB1-9A20-0B36D63AAD8E}" sibTransId="{3EF1294B-D1E6-42B3-9490-B055A6506703}"/>
    <dgm:cxn modelId="{12BA24C1-F636-4AF8-9921-4F0621AFB823}" srcId="{3C8AFD5D-1B99-408E-BAD1-337B33F36AB9}" destId="{B32C7FAB-AE4E-4FEF-BD73-8398F18B370D}" srcOrd="0" destOrd="0" parTransId="{341CACC6-A87D-43A5-AE0B-2E6D7E92FE4B}" sibTransId="{E01C0D05-AA98-4E58-A057-5D480C9429D2}"/>
    <dgm:cxn modelId="{9B5DB9FD-12AE-4A2D-8124-28BF51F39EDD}" srcId="{3FCB13FD-2B30-462F-A6BB-8968BC21DA25}" destId="{2A2A8CBB-5A77-4800-8846-D422788D235E}" srcOrd="1" destOrd="0" parTransId="{5E96F03B-CD13-432A-A9A4-BB6FAC1167BA}" sibTransId="{89A47DD5-1A0A-4DC6-8323-08B0557B8D03}"/>
    <dgm:cxn modelId="{E8C83861-DF2A-41E2-BF60-95CD70B9355A}" type="presOf" srcId="{08B9211A-4063-4A43-B1DE-FFC54066D3A3}" destId="{44D1F106-46AF-48B9-BCA3-A22CAFA76ECE}" srcOrd="0" destOrd="0" presId="urn:microsoft.com/office/officeart/2005/8/layout/hierarchy4"/>
    <dgm:cxn modelId="{9636D184-A937-4454-A516-C5BEC165432E}" type="presOf" srcId="{D498BB66-0679-4B39-B9A5-ED1A6AD8A1B6}" destId="{1414C934-537D-418E-8A88-4ECE05795134}" srcOrd="0" destOrd="0" presId="urn:microsoft.com/office/officeart/2005/8/layout/hierarchy4"/>
    <dgm:cxn modelId="{BDB73BF2-D40B-4E81-80D5-05D3023752FA}" srcId="{3D61536D-40D9-4B17-BC0B-D986EF299F98}" destId="{08B9211A-4063-4A43-B1DE-FFC54066D3A3}" srcOrd="1" destOrd="0" parTransId="{3CF908EC-E93F-4F61-9811-5F92204B9306}" sibTransId="{9C9C4013-F10A-441B-9092-1EFB2B5F838D}"/>
    <dgm:cxn modelId="{7EEFA4D0-0DA2-4C06-9B4C-981EAA831F4D}" srcId="{B32C7FAB-AE4E-4FEF-BD73-8398F18B370D}" destId="{40DDA922-5EBB-4F30-9045-1ED5F8D5AC66}" srcOrd="0" destOrd="0" parTransId="{DDDC359E-41DC-48E4-8D43-C92779BA62FF}" sibTransId="{E82FA0D2-5D04-474B-ABA1-D3F11E6E30AD}"/>
    <dgm:cxn modelId="{3188BF88-537A-4992-935F-809FA2D91869}" type="presOf" srcId="{3C8AFD5D-1B99-408E-BAD1-337B33F36AB9}" destId="{ECAA9679-6F7E-49FE-BC92-909A8C63855F}" srcOrd="0" destOrd="0" presId="urn:microsoft.com/office/officeart/2005/8/layout/hierarchy4"/>
    <dgm:cxn modelId="{051A5C70-3D95-48C7-BC13-1FFB7F9FDCAB}" srcId="{3FCB13FD-2B30-462F-A6BB-8968BC21DA25}" destId="{3D61536D-40D9-4B17-BC0B-D986EF299F98}" srcOrd="0" destOrd="0" parTransId="{DEA34144-8CC4-47D8-B0D5-8575943EB914}" sibTransId="{D259298E-F631-4B11-A1EC-BA43450531B4}"/>
    <dgm:cxn modelId="{BCFB5B56-17C7-463E-864E-98509C35DD4F}" type="presOf" srcId="{117E2E00-2B95-4774-8309-F3E9D35E0BEA}" destId="{6A055A74-85CF-4D68-8555-8A9CA11C5F8B}" srcOrd="0" destOrd="0" presId="urn:microsoft.com/office/officeart/2005/8/layout/hierarchy4"/>
    <dgm:cxn modelId="{8CB3AB07-C4ED-4865-93B5-0B9059F30CE8}" type="presOf" srcId="{B32C7FAB-AE4E-4FEF-BD73-8398F18B370D}" destId="{31058F8E-0EEA-46E7-9931-38F735322FFE}" srcOrd="0" destOrd="0" presId="urn:microsoft.com/office/officeart/2005/8/layout/hierarchy4"/>
    <dgm:cxn modelId="{BBE01DCF-B34F-47E1-AFD3-A3C8C8CA877D}" srcId="{D498BB66-0679-4B39-B9A5-ED1A6AD8A1B6}" destId="{CEB32AB2-0361-4F48-AB22-FF3B02EECB73}" srcOrd="0" destOrd="0" parTransId="{2EC7E093-EEEB-4BE3-8952-0E4825F259E7}" sibTransId="{7F170867-D424-4405-B1B7-36A281AEB603}"/>
    <dgm:cxn modelId="{42310C6C-2944-4100-975B-A1453823FD49}" type="presOf" srcId="{CEB32AB2-0361-4F48-AB22-FF3B02EECB73}" destId="{C0A7BCB8-8835-4968-A482-C8242DCF7C1B}" srcOrd="0" destOrd="0" presId="urn:microsoft.com/office/officeart/2005/8/layout/hierarchy4"/>
    <dgm:cxn modelId="{5D07C016-67BF-40FA-A9EA-7D50F34D5164}" srcId="{3C8AFD5D-1B99-408E-BAD1-337B33F36AB9}" destId="{D498BB66-0679-4B39-B9A5-ED1A6AD8A1B6}" srcOrd="1" destOrd="0" parTransId="{01C1950A-7A7E-4BFB-A681-6FBA38208C04}" sibTransId="{D42A0861-C877-406C-A4E8-58B7B3E447F7}"/>
    <dgm:cxn modelId="{7FB33E48-2FE2-4A39-B2E0-76F69F3EF47D}" srcId="{3D61536D-40D9-4B17-BC0B-D986EF299F98}" destId="{3C8AFD5D-1B99-408E-BAD1-337B33F36AB9}" srcOrd="0" destOrd="0" parTransId="{9E1D95DA-227F-4246-8F69-3054674AF171}" sibTransId="{59397D1E-B018-440B-8E90-98AC602ABBA1}"/>
    <dgm:cxn modelId="{1E413BCE-7A04-447D-A86B-4121A7DD5DFA}" type="presOf" srcId="{3D61536D-40D9-4B17-BC0B-D986EF299F98}" destId="{EE7C99A5-C720-4219-ACE5-9F02F0968125}" srcOrd="0" destOrd="0" presId="urn:microsoft.com/office/officeart/2005/8/layout/hierarchy4"/>
    <dgm:cxn modelId="{46429B04-0574-463B-B2BC-273623E10496}" type="presOf" srcId="{3FCB13FD-2B30-462F-A6BB-8968BC21DA25}" destId="{F68AB251-2C6B-4E33-BA78-8F78598CC0F4}" srcOrd="0" destOrd="0" presId="urn:microsoft.com/office/officeart/2005/8/layout/hierarchy4"/>
    <dgm:cxn modelId="{BBA582F8-512F-40A3-9EBC-3519A3E0F0C0}" type="presOf" srcId="{40DDA922-5EBB-4F30-9045-1ED5F8D5AC66}" destId="{500FFE42-F646-4FEA-B5C9-D75BB7AD6796}" srcOrd="0" destOrd="0" presId="urn:microsoft.com/office/officeart/2005/8/layout/hierarchy4"/>
    <dgm:cxn modelId="{D47EF6AF-332D-4EE3-83F5-BF37F7326C33}" type="presOf" srcId="{9E266409-5F4B-4E44-8F97-CBB71FE4D385}" destId="{734C226C-F3E1-424A-829F-B56A78502FFD}" srcOrd="0" destOrd="0" presId="urn:microsoft.com/office/officeart/2005/8/layout/hierarchy4"/>
    <dgm:cxn modelId="{76491A7D-2742-4AF8-831E-52BBF34163EC}" type="presOf" srcId="{2A2A8CBB-5A77-4800-8846-D422788D235E}" destId="{09926AF5-1415-4DCC-9494-88F4063FC30A}" srcOrd="0" destOrd="0" presId="urn:microsoft.com/office/officeart/2005/8/layout/hierarchy4"/>
    <dgm:cxn modelId="{E19FACA3-C3D0-48A3-BBEF-FD970DEE4B64}" type="presParOf" srcId="{F68AB251-2C6B-4E33-BA78-8F78598CC0F4}" destId="{AFCB6DC0-E157-4154-9BCC-E543B2AFCA9D}" srcOrd="0" destOrd="0" presId="urn:microsoft.com/office/officeart/2005/8/layout/hierarchy4"/>
    <dgm:cxn modelId="{6CCB8D04-E538-42DF-960F-05E744D34FEC}" type="presParOf" srcId="{AFCB6DC0-E157-4154-9BCC-E543B2AFCA9D}" destId="{EE7C99A5-C720-4219-ACE5-9F02F0968125}" srcOrd="0" destOrd="0" presId="urn:microsoft.com/office/officeart/2005/8/layout/hierarchy4"/>
    <dgm:cxn modelId="{DA09E656-3E89-4DEB-95AF-6538554FB9FC}" type="presParOf" srcId="{AFCB6DC0-E157-4154-9BCC-E543B2AFCA9D}" destId="{4A93FC58-4709-477A-A676-55159DEA09C7}" srcOrd="1" destOrd="0" presId="urn:microsoft.com/office/officeart/2005/8/layout/hierarchy4"/>
    <dgm:cxn modelId="{BEE91D0E-AF22-4780-8884-2617EB473F13}" type="presParOf" srcId="{AFCB6DC0-E157-4154-9BCC-E543B2AFCA9D}" destId="{8783585D-57BA-4ACA-A90A-AF7F00F73094}" srcOrd="2" destOrd="0" presId="urn:microsoft.com/office/officeart/2005/8/layout/hierarchy4"/>
    <dgm:cxn modelId="{E780F320-D14F-487E-99A3-BD4DF90E907F}" type="presParOf" srcId="{8783585D-57BA-4ACA-A90A-AF7F00F73094}" destId="{0251C9A1-AD5C-49DE-86F4-8324403F1C7C}" srcOrd="0" destOrd="0" presId="urn:microsoft.com/office/officeart/2005/8/layout/hierarchy4"/>
    <dgm:cxn modelId="{E4ECB531-FFCC-40A5-A0D7-91F1B09275C9}" type="presParOf" srcId="{0251C9A1-AD5C-49DE-86F4-8324403F1C7C}" destId="{ECAA9679-6F7E-49FE-BC92-909A8C63855F}" srcOrd="0" destOrd="0" presId="urn:microsoft.com/office/officeart/2005/8/layout/hierarchy4"/>
    <dgm:cxn modelId="{C869AAB8-6098-4A1B-8AE8-60A87DF6E901}" type="presParOf" srcId="{0251C9A1-AD5C-49DE-86F4-8324403F1C7C}" destId="{7E4F6527-C11E-44C6-8D8E-9C41D0D80117}" srcOrd="1" destOrd="0" presId="urn:microsoft.com/office/officeart/2005/8/layout/hierarchy4"/>
    <dgm:cxn modelId="{0585D8C5-4465-4B9E-8B88-0A4392BCECE8}" type="presParOf" srcId="{0251C9A1-AD5C-49DE-86F4-8324403F1C7C}" destId="{B66AC669-429C-4130-BA60-0B81DB3513DD}" srcOrd="2" destOrd="0" presId="urn:microsoft.com/office/officeart/2005/8/layout/hierarchy4"/>
    <dgm:cxn modelId="{BEA0CA8E-41FF-4CAA-978D-06EEF3FE1A49}" type="presParOf" srcId="{B66AC669-429C-4130-BA60-0B81DB3513DD}" destId="{286FC498-68CF-4EB4-BB02-065F15FDC9FA}" srcOrd="0" destOrd="0" presId="urn:microsoft.com/office/officeart/2005/8/layout/hierarchy4"/>
    <dgm:cxn modelId="{881148BF-153D-49D9-95C2-F7DAE859556A}" type="presParOf" srcId="{286FC498-68CF-4EB4-BB02-065F15FDC9FA}" destId="{31058F8E-0EEA-46E7-9931-38F735322FFE}" srcOrd="0" destOrd="0" presId="urn:microsoft.com/office/officeart/2005/8/layout/hierarchy4"/>
    <dgm:cxn modelId="{D7BBD2F0-3C62-4080-B694-A0396BFCB405}" type="presParOf" srcId="{286FC498-68CF-4EB4-BB02-065F15FDC9FA}" destId="{6F1948C7-7EBC-4865-8CFF-D160A2FC9FF8}" srcOrd="1" destOrd="0" presId="urn:microsoft.com/office/officeart/2005/8/layout/hierarchy4"/>
    <dgm:cxn modelId="{BB73CE93-68E4-48D6-BFCA-B628D435BEAF}" type="presParOf" srcId="{286FC498-68CF-4EB4-BB02-065F15FDC9FA}" destId="{3BDBAAA3-7FAE-4F88-901C-2346293B38A3}" srcOrd="2" destOrd="0" presId="urn:microsoft.com/office/officeart/2005/8/layout/hierarchy4"/>
    <dgm:cxn modelId="{1C114F2A-AF9A-4481-BB85-F1C75AF30228}" type="presParOf" srcId="{3BDBAAA3-7FAE-4F88-901C-2346293B38A3}" destId="{51E376F5-B645-4E27-A070-F13CCAA68E01}" srcOrd="0" destOrd="0" presId="urn:microsoft.com/office/officeart/2005/8/layout/hierarchy4"/>
    <dgm:cxn modelId="{21D5E33D-C9D9-4F4E-8DC9-AB74F885198B}" type="presParOf" srcId="{51E376F5-B645-4E27-A070-F13CCAA68E01}" destId="{500FFE42-F646-4FEA-B5C9-D75BB7AD6796}" srcOrd="0" destOrd="0" presId="urn:microsoft.com/office/officeart/2005/8/layout/hierarchy4"/>
    <dgm:cxn modelId="{8C5B21E4-A7AC-4C1E-BE70-2104982886E0}" type="presParOf" srcId="{51E376F5-B645-4E27-A070-F13CCAA68E01}" destId="{6BC42FFF-974A-48E0-BA1B-469279AB6BDB}" srcOrd="1" destOrd="0" presId="urn:microsoft.com/office/officeart/2005/8/layout/hierarchy4"/>
    <dgm:cxn modelId="{F4D4CA51-DD93-4872-952B-DB8C884F7570}" type="presParOf" srcId="{3BDBAAA3-7FAE-4F88-901C-2346293B38A3}" destId="{BCF67721-A0A1-4323-81B1-C0639CE33919}" srcOrd="1" destOrd="0" presId="urn:microsoft.com/office/officeart/2005/8/layout/hierarchy4"/>
    <dgm:cxn modelId="{D58EF577-27B9-47BB-94B5-813B6E077494}" type="presParOf" srcId="{3BDBAAA3-7FAE-4F88-901C-2346293B38A3}" destId="{AA414518-3C44-4953-974F-C26317AF7402}" srcOrd="2" destOrd="0" presId="urn:microsoft.com/office/officeart/2005/8/layout/hierarchy4"/>
    <dgm:cxn modelId="{D769F279-6529-4503-8594-09097BD8C420}" type="presParOf" srcId="{AA414518-3C44-4953-974F-C26317AF7402}" destId="{734C226C-F3E1-424A-829F-B56A78502FFD}" srcOrd="0" destOrd="0" presId="urn:microsoft.com/office/officeart/2005/8/layout/hierarchy4"/>
    <dgm:cxn modelId="{DA97A2EC-7C90-4D61-85C8-1B066AC41132}" type="presParOf" srcId="{AA414518-3C44-4953-974F-C26317AF7402}" destId="{46AEA694-9E86-4C35-A335-F6326582ED63}" srcOrd="1" destOrd="0" presId="urn:microsoft.com/office/officeart/2005/8/layout/hierarchy4"/>
    <dgm:cxn modelId="{79DD65B4-2041-4EFB-941F-BBAF48A2D7ED}" type="presParOf" srcId="{B66AC669-429C-4130-BA60-0B81DB3513DD}" destId="{D8DC6556-1FCC-4DF3-AF1A-678FC4C445D8}" srcOrd="1" destOrd="0" presId="urn:microsoft.com/office/officeart/2005/8/layout/hierarchy4"/>
    <dgm:cxn modelId="{F3A7665F-339F-4D30-A517-783362DE7103}" type="presParOf" srcId="{B66AC669-429C-4130-BA60-0B81DB3513DD}" destId="{0735ED35-EBD2-467E-9CFB-87709668F183}" srcOrd="2" destOrd="0" presId="urn:microsoft.com/office/officeart/2005/8/layout/hierarchy4"/>
    <dgm:cxn modelId="{DE9691BF-74E8-4FD0-A19A-6D272EA2A41E}" type="presParOf" srcId="{0735ED35-EBD2-467E-9CFB-87709668F183}" destId="{1414C934-537D-418E-8A88-4ECE05795134}" srcOrd="0" destOrd="0" presId="urn:microsoft.com/office/officeart/2005/8/layout/hierarchy4"/>
    <dgm:cxn modelId="{DFB0447E-D180-4745-B744-ED3EE9262CB5}" type="presParOf" srcId="{0735ED35-EBD2-467E-9CFB-87709668F183}" destId="{BFF9FB3C-77AB-4FA9-8917-E97BBD053567}" srcOrd="1" destOrd="0" presId="urn:microsoft.com/office/officeart/2005/8/layout/hierarchy4"/>
    <dgm:cxn modelId="{28FD90A9-C3E3-4261-A5E3-B3E5CA6B3719}" type="presParOf" srcId="{0735ED35-EBD2-467E-9CFB-87709668F183}" destId="{06959863-8E66-4F14-B0BC-C4B689C2C760}" srcOrd="2" destOrd="0" presId="urn:microsoft.com/office/officeart/2005/8/layout/hierarchy4"/>
    <dgm:cxn modelId="{32BFBA01-B08C-456B-966D-B96082085F66}" type="presParOf" srcId="{06959863-8E66-4F14-B0BC-C4B689C2C760}" destId="{92F69CBA-523B-4917-BF10-3619370F07BA}" srcOrd="0" destOrd="0" presId="urn:microsoft.com/office/officeart/2005/8/layout/hierarchy4"/>
    <dgm:cxn modelId="{C1954759-E25D-42C5-A935-9378D579C3FA}" type="presParOf" srcId="{92F69CBA-523B-4917-BF10-3619370F07BA}" destId="{C0A7BCB8-8835-4968-A482-C8242DCF7C1B}" srcOrd="0" destOrd="0" presId="urn:microsoft.com/office/officeart/2005/8/layout/hierarchy4"/>
    <dgm:cxn modelId="{9E84B6FD-0256-4891-A59D-9507F6B2B64A}" type="presParOf" srcId="{92F69CBA-523B-4917-BF10-3619370F07BA}" destId="{550AA2E7-E420-4063-9FA5-8BA880F3D88B}" srcOrd="1" destOrd="0" presId="urn:microsoft.com/office/officeart/2005/8/layout/hierarchy4"/>
    <dgm:cxn modelId="{193D009E-4EBB-4B04-9E49-53A7BF5AE806}" type="presParOf" srcId="{8783585D-57BA-4ACA-A90A-AF7F00F73094}" destId="{16805653-0253-4437-A1BF-CECB1E743C58}" srcOrd="1" destOrd="0" presId="urn:microsoft.com/office/officeart/2005/8/layout/hierarchy4"/>
    <dgm:cxn modelId="{5E53E638-5F89-4120-A6B5-069B37F174CD}" type="presParOf" srcId="{8783585D-57BA-4ACA-A90A-AF7F00F73094}" destId="{5C63FA05-5235-45AF-B377-58FB06B10705}" srcOrd="2" destOrd="0" presId="urn:microsoft.com/office/officeart/2005/8/layout/hierarchy4"/>
    <dgm:cxn modelId="{39AC322E-62DB-4E61-9267-30C4A5AE1166}" type="presParOf" srcId="{5C63FA05-5235-45AF-B377-58FB06B10705}" destId="{44D1F106-46AF-48B9-BCA3-A22CAFA76ECE}" srcOrd="0" destOrd="0" presId="urn:microsoft.com/office/officeart/2005/8/layout/hierarchy4"/>
    <dgm:cxn modelId="{6D2A7188-2014-4F20-AD87-9859A4E39EA9}" type="presParOf" srcId="{5C63FA05-5235-45AF-B377-58FB06B10705}" destId="{691C068E-F7AB-4F5C-969E-C584869431C3}" srcOrd="1" destOrd="0" presId="urn:microsoft.com/office/officeart/2005/8/layout/hierarchy4"/>
    <dgm:cxn modelId="{7129E88F-6519-4D31-A5CC-3992072A477F}" type="presParOf" srcId="{F68AB251-2C6B-4E33-BA78-8F78598CC0F4}" destId="{53CB9832-BB10-4D0A-A666-7693F1056883}" srcOrd="1" destOrd="0" presId="urn:microsoft.com/office/officeart/2005/8/layout/hierarchy4"/>
    <dgm:cxn modelId="{4F8D4033-CB72-4B33-A82F-3891B8D790E1}" type="presParOf" srcId="{F68AB251-2C6B-4E33-BA78-8F78598CC0F4}" destId="{6D0C775F-2784-4534-91AD-FFE842DBB9C0}" srcOrd="2" destOrd="0" presId="urn:microsoft.com/office/officeart/2005/8/layout/hierarchy4"/>
    <dgm:cxn modelId="{B466FA2C-0EA1-41E2-9669-00118253EF12}" type="presParOf" srcId="{6D0C775F-2784-4534-91AD-FFE842DBB9C0}" destId="{09926AF5-1415-4DCC-9494-88F4063FC30A}" srcOrd="0" destOrd="0" presId="urn:microsoft.com/office/officeart/2005/8/layout/hierarchy4"/>
    <dgm:cxn modelId="{ADB69834-C2E2-43C3-AFAA-BF8D905BA297}" type="presParOf" srcId="{6D0C775F-2784-4534-91AD-FFE842DBB9C0}" destId="{A3FAF642-F091-48FA-AE01-F27A5988E461}" srcOrd="1" destOrd="0" presId="urn:microsoft.com/office/officeart/2005/8/layout/hierarchy4"/>
    <dgm:cxn modelId="{8DCA12F7-CB5D-4888-85F2-8BE27A274C06}" type="presParOf" srcId="{6D0C775F-2784-4534-91AD-FFE842DBB9C0}" destId="{C9D4AF44-B97A-4294-9B26-06CD71316924}" srcOrd="2" destOrd="0" presId="urn:microsoft.com/office/officeart/2005/8/layout/hierarchy4"/>
    <dgm:cxn modelId="{1B78BB50-9D7C-4B0F-B39C-7D1A1EF5FEFC}" type="presParOf" srcId="{C9D4AF44-B97A-4294-9B26-06CD71316924}" destId="{F078B83E-C521-4C98-A11E-07C370F98131}" srcOrd="0" destOrd="0" presId="urn:microsoft.com/office/officeart/2005/8/layout/hierarchy4"/>
    <dgm:cxn modelId="{B2CB672A-578F-4362-8BC7-B451CF23FCDB}" type="presParOf" srcId="{F078B83E-C521-4C98-A11E-07C370F98131}" destId="{6A055A74-85CF-4D68-8555-8A9CA11C5F8B}" srcOrd="0" destOrd="0" presId="urn:microsoft.com/office/officeart/2005/8/layout/hierarchy4"/>
    <dgm:cxn modelId="{BF6240C4-5F85-4215-8BE9-1646BDD0687A}" type="presParOf" srcId="{F078B83E-C521-4C98-A11E-07C370F98131}" destId="{066AB487-CBC6-45B2-9370-1EE5A9474FF9}"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141D87C-A111-4963-8B5B-42A91B2DE919}"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E8B4738E-BE06-4B4D-9926-16FF6F0D7857}">
      <dgm:prSet phldrT="[Text]"/>
      <dgm:spPr/>
      <dgm:t>
        <a:bodyPr/>
        <a:lstStyle/>
        <a:p>
          <a:r>
            <a:rPr lang="en-US" dirty="0" smtClean="0"/>
            <a:t>Physical space</a:t>
          </a:r>
          <a:endParaRPr lang="en-US" dirty="0"/>
        </a:p>
      </dgm:t>
    </dgm:pt>
    <dgm:pt modelId="{43941A08-B482-4C1E-A60C-ED6957FC59AF}" type="parTrans" cxnId="{D7FE87D6-A04A-4C0C-A8D0-ADC63ECE9DFC}">
      <dgm:prSet/>
      <dgm:spPr/>
      <dgm:t>
        <a:bodyPr/>
        <a:lstStyle/>
        <a:p>
          <a:endParaRPr lang="en-US"/>
        </a:p>
      </dgm:t>
    </dgm:pt>
    <dgm:pt modelId="{F9413BB0-A1D6-484F-A6D7-A586AADA3DE5}" type="sibTrans" cxnId="{D7FE87D6-A04A-4C0C-A8D0-ADC63ECE9DFC}">
      <dgm:prSet/>
      <dgm:spPr/>
      <dgm:t>
        <a:bodyPr/>
        <a:lstStyle/>
        <a:p>
          <a:endParaRPr lang="en-US"/>
        </a:p>
      </dgm:t>
    </dgm:pt>
    <dgm:pt modelId="{602F6267-91AC-4F38-837E-F7BC3BF4780C}">
      <dgm:prSet phldrT="[Text]"/>
      <dgm:spPr/>
      <dgm:t>
        <a:bodyPr/>
        <a:lstStyle/>
        <a:p>
          <a:r>
            <a:rPr lang="en-US" dirty="0" smtClean="0"/>
            <a:t>The poorly placed phone.</a:t>
          </a:r>
          <a:endParaRPr lang="en-US" dirty="0"/>
        </a:p>
      </dgm:t>
    </dgm:pt>
    <dgm:pt modelId="{E1D56D6B-0CA0-4C9A-B9DD-B8861EABE5A8}" type="parTrans" cxnId="{B0C3856A-7A59-4FC7-A14B-33D2B6B4C3D1}">
      <dgm:prSet/>
      <dgm:spPr/>
      <dgm:t>
        <a:bodyPr/>
        <a:lstStyle/>
        <a:p>
          <a:endParaRPr lang="en-US"/>
        </a:p>
      </dgm:t>
    </dgm:pt>
    <dgm:pt modelId="{330C8EC6-4504-4D23-897C-7F76B4DB6946}" type="sibTrans" cxnId="{B0C3856A-7A59-4FC7-A14B-33D2B6B4C3D1}">
      <dgm:prSet/>
      <dgm:spPr/>
      <dgm:t>
        <a:bodyPr/>
        <a:lstStyle/>
        <a:p>
          <a:endParaRPr lang="en-US"/>
        </a:p>
      </dgm:t>
    </dgm:pt>
    <dgm:pt modelId="{5F70E568-57CF-4BD1-9576-A83836E07B93}">
      <dgm:prSet phldrT="[Text]"/>
      <dgm:spPr/>
      <dgm:t>
        <a:bodyPr/>
        <a:lstStyle/>
        <a:p>
          <a:r>
            <a:rPr lang="en-US" dirty="0" smtClean="0"/>
            <a:t>The paper towel dispenser </a:t>
          </a:r>
          <a:endParaRPr lang="en-US" dirty="0"/>
        </a:p>
      </dgm:t>
    </dgm:pt>
    <dgm:pt modelId="{9A5BF6FD-BC04-4410-B911-EED6A5120CA4}" type="parTrans" cxnId="{8B9305BC-DF69-4903-AA15-7F902E481E72}">
      <dgm:prSet/>
      <dgm:spPr/>
      <dgm:t>
        <a:bodyPr/>
        <a:lstStyle/>
        <a:p>
          <a:endParaRPr lang="en-US"/>
        </a:p>
      </dgm:t>
    </dgm:pt>
    <dgm:pt modelId="{45A19480-A726-4363-BD5D-F6B975AB1F8C}" type="sibTrans" cxnId="{8B9305BC-DF69-4903-AA15-7F902E481E72}">
      <dgm:prSet/>
      <dgm:spPr/>
      <dgm:t>
        <a:bodyPr/>
        <a:lstStyle/>
        <a:p>
          <a:endParaRPr lang="en-US"/>
        </a:p>
      </dgm:t>
    </dgm:pt>
    <dgm:pt modelId="{DF1C41C9-B8B5-44A3-A998-4FA3D05F5F30}">
      <dgm:prSet phldrT="[Text]"/>
      <dgm:spPr/>
      <dgm:t>
        <a:bodyPr/>
        <a:lstStyle/>
        <a:p>
          <a:r>
            <a:rPr lang="en-US" dirty="0" smtClean="0"/>
            <a:t>Staff interactions</a:t>
          </a:r>
          <a:endParaRPr lang="en-US" dirty="0"/>
        </a:p>
      </dgm:t>
    </dgm:pt>
    <dgm:pt modelId="{CA787543-2878-4BF5-8344-73F9B3EF5A70}" type="parTrans" cxnId="{F731B8EA-F4B7-40F2-9225-A0217FA3E42A}">
      <dgm:prSet/>
      <dgm:spPr/>
      <dgm:t>
        <a:bodyPr/>
        <a:lstStyle/>
        <a:p>
          <a:endParaRPr lang="en-US"/>
        </a:p>
      </dgm:t>
    </dgm:pt>
    <dgm:pt modelId="{BEB36F6B-BD0A-4B03-B515-62203F60CA0B}" type="sibTrans" cxnId="{F731B8EA-F4B7-40F2-9225-A0217FA3E42A}">
      <dgm:prSet/>
      <dgm:spPr/>
      <dgm:t>
        <a:bodyPr/>
        <a:lstStyle/>
        <a:p>
          <a:endParaRPr lang="en-US"/>
        </a:p>
      </dgm:t>
    </dgm:pt>
    <dgm:pt modelId="{65D8A3B6-DBF4-4B70-B8CC-E15F14691799}">
      <dgm:prSet phldrT="[Text]"/>
      <dgm:spPr/>
      <dgm:t>
        <a:bodyPr/>
        <a:lstStyle/>
        <a:p>
          <a:r>
            <a:rPr lang="en-US" dirty="0" smtClean="0"/>
            <a:t>“I don’t know why that family accesses the food bank; they drive that Escalade.”</a:t>
          </a:r>
          <a:endParaRPr lang="en-US" dirty="0"/>
        </a:p>
      </dgm:t>
    </dgm:pt>
    <dgm:pt modelId="{41D7A9BA-8364-4CD9-8FDC-F25FEC95DC84}" type="parTrans" cxnId="{B3299B4F-7BB8-46E7-9D85-D77B7BA97E42}">
      <dgm:prSet/>
      <dgm:spPr/>
      <dgm:t>
        <a:bodyPr/>
        <a:lstStyle/>
        <a:p>
          <a:endParaRPr lang="en-US"/>
        </a:p>
      </dgm:t>
    </dgm:pt>
    <dgm:pt modelId="{E5FD85BE-48DA-4616-9E54-50721D795795}" type="sibTrans" cxnId="{B3299B4F-7BB8-46E7-9D85-D77B7BA97E42}">
      <dgm:prSet/>
      <dgm:spPr/>
      <dgm:t>
        <a:bodyPr/>
        <a:lstStyle/>
        <a:p>
          <a:endParaRPr lang="en-US"/>
        </a:p>
      </dgm:t>
    </dgm:pt>
    <dgm:pt modelId="{D76AACD2-0485-4981-9A40-5AA1DDE2F852}">
      <dgm:prSet phldrT="[Text]"/>
      <dgm:spPr/>
      <dgm:t>
        <a:bodyPr/>
        <a:lstStyle/>
        <a:p>
          <a:r>
            <a:rPr lang="en-US" dirty="0" smtClean="0"/>
            <a:t>Student interactions</a:t>
          </a:r>
          <a:endParaRPr lang="en-US" dirty="0"/>
        </a:p>
      </dgm:t>
    </dgm:pt>
    <dgm:pt modelId="{E491E664-D86E-4101-B251-2B3CD8ADDED7}" type="parTrans" cxnId="{1D02A61F-0138-4314-99C6-7B88538ECC18}">
      <dgm:prSet/>
      <dgm:spPr/>
      <dgm:t>
        <a:bodyPr/>
        <a:lstStyle/>
        <a:p>
          <a:endParaRPr lang="en-US"/>
        </a:p>
      </dgm:t>
    </dgm:pt>
    <dgm:pt modelId="{A775CEB8-86C4-454A-8C9D-7FE174CE1D2B}" type="sibTrans" cxnId="{1D02A61F-0138-4314-99C6-7B88538ECC18}">
      <dgm:prSet/>
      <dgm:spPr/>
      <dgm:t>
        <a:bodyPr/>
        <a:lstStyle/>
        <a:p>
          <a:endParaRPr lang="en-US"/>
        </a:p>
      </dgm:t>
    </dgm:pt>
    <dgm:pt modelId="{3ABAA631-DD6E-41C9-977D-7014A28B1F34}">
      <dgm:prSet phldrT="[Text]"/>
      <dgm:spPr/>
      <dgm:t>
        <a:bodyPr/>
        <a:lstStyle/>
        <a:p>
          <a:r>
            <a:rPr lang="en-US" dirty="0" smtClean="0"/>
            <a:t>Middle school lunch dismissal</a:t>
          </a:r>
          <a:endParaRPr lang="en-US" dirty="0"/>
        </a:p>
      </dgm:t>
    </dgm:pt>
    <dgm:pt modelId="{8E21B810-EA41-4A8F-A956-46B2ADACEFB4}" type="parTrans" cxnId="{751A5E7A-3B86-4EE7-B1A3-19BFFB4D3231}">
      <dgm:prSet/>
      <dgm:spPr/>
      <dgm:t>
        <a:bodyPr/>
        <a:lstStyle/>
        <a:p>
          <a:endParaRPr lang="en-US"/>
        </a:p>
      </dgm:t>
    </dgm:pt>
    <dgm:pt modelId="{4B9B7008-73D7-4A71-A85D-A45A5E28FC28}" type="sibTrans" cxnId="{751A5E7A-3B86-4EE7-B1A3-19BFFB4D3231}">
      <dgm:prSet/>
      <dgm:spPr/>
      <dgm:t>
        <a:bodyPr/>
        <a:lstStyle/>
        <a:p>
          <a:endParaRPr lang="en-US"/>
        </a:p>
      </dgm:t>
    </dgm:pt>
    <dgm:pt modelId="{AA2015BF-4580-4341-A5CF-00CB5F6336CD}">
      <dgm:prSet/>
      <dgm:spPr/>
      <dgm:t>
        <a:bodyPr/>
        <a:lstStyle/>
        <a:p>
          <a:r>
            <a:rPr lang="en-US" dirty="0" smtClean="0"/>
            <a:t>Chronic relational bullying among peers</a:t>
          </a:r>
          <a:endParaRPr lang="en-US" dirty="0"/>
        </a:p>
      </dgm:t>
    </dgm:pt>
    <dgm:pt modelId="{5B367EDC-B461-4228-BDE0-6AC8D1769E37}" type="parTrans" cxnId="{58238A7F-AC30-4B1A-AD08-71C98ED70BCE}">
      <dgm:prSet/>
      <dgm:spPr/>
    </dgm:pt>
    <dgm:pt modelId="{B2A9A530-EF5F-415C-BBA4-FE9BC7AAAE81}" type="sibTrans" cxnId="{58238A7F-AC30-4B1A-AD08-71C98ED70BCE}">
      <dgm:prSet/>
      <dgm:spPr/>
    </dgm:pt>
    <dgm:pt modelId="{CCF90D52-C5F6-4C17-997C-E7B02ADBF95C}" type="pres">
      <dgm:prSet presAssocID="{6141D87C-A111-4963-8B5B-42A91B2DE919}" presName="theList" presStyleCnt="0">
        <dgm:presLayoutVars>
          <dgm:dir/>
          <dgm:animLvl val="lvl"/>
          <dgm:resizeHandles val="exact"/>
        </dgm:presLayoutVars>
      </dgm:prSet>
      <dgm:spPr/>
      <dgm:t>
        <a:bodyPr/>
        <a:lstStyle/>
        <a:p>
          <a:endParaRPr lang="en-US"/>
        </a:p>
      </dgm:t>
    </dgm:pt>
    <dgm:pt modelId="{10DBEA5A-FA47-46CA-A16A-3077EBA3A110}" type="pres">
      <dgm:prSet presAssocID="{E8B4738E-BE06-4B4D-9926-16FF6F0D7857}" presName="compNode" presStyleCnt="0"/>
      <dgm:spPr/>
    </dgm:pt>
    <dgm:pt modelId="{5D390333-3835-40D7-8736-A65A42AEB7E8}" type="pres">
      <dgm:prSet presAssocID="{E8B4738E-BE06-4B4D-9926-16FF6F0D7857}" presName="aNode" presStyleLbl="bgShp" presStyleIdx="0" presStyleCnt="3"/>
      <dgm:spPr/>
      <dgm:t>
        <a:bodyPr/>
        <a:lstStyle/>
        <a:p>
          <a:endParaRPr lang="en-US"/>
        </a:p>
      </dgm:t>
    </dgm:pt>
    <dgm:pt modelId="{DDFDE13A-21BF-4FC4-B068-4DFFF4D523F3}" type="pres">
      <dgm:prSet presAssocID="{E8B4738E-BE06-4B4D-9926-16FF6F0D7857}" presName="textNode" presStyleLbl="bgShp" presStyleIdx="0" presStyleCnt="3"/>
      <dgm:spPr/>
      <dgm:t>
        <a:bodyPr/>
        <a:lstStyle/>
        <a:p>
          <a:endParaRPr lang="en-US"/>
        </a:p>
      </dgm:t>
    </dgm:pt>
    <dgm:pt modelId="{9198D274-9891-424A-B78C-7779699395D7}" type="pres">
      <dgm:prSet presAssocID="{E8B4738E-BE06-4B4D-9926-16FF6F0D7857}" presName="compChildNode" presStyleCnt="0"/>
      <dgm:spPr/>
    </dgm:pt>
    <dgm:pt modelId="{197A5563-7080-4B27-AE35-9F52353A82B6}" type="pres">
      <dgm:prSet presAssocID="{E8B4738E-BE06-4B4D-9926-16FF6F0D7857}" presName="theInnerList" presStyleCnt="0"/>
      <dgm:spPr/>
    </dgm:pt>
    <dgm:pt modelId="{6483210C-EACD-47B2-A412-1B4346FBAEA0}" type="pres">
      <dgm:prSet presAssocID="{602F6267-91AC-4F38-837E-F7BC3BF4780C}" presName="childNode" presStyleLbl="node1" presStyleIdx="0" presStyleCnt="5">
        <dgm:presLayoutVars>
          <dgm:bulletEnabled val="1"/>
        </dgm:presLayoutVars>
      </dgm:prSet>
      <dgm:spPr/>
      <dgm:t>
        <a:bodyPr/>
        <a:lstStyle/>
        <a:p>
          <a:endParaRPr lang="en-US"/>
        </a:p>
      </dgm:t>
    </dgm:pt>
    <dgm:pt modelId="{23C06B0D-AD90-41A1-B87E-BC58F6EBC4F2}" type="pres">
      <dgm:prSet presAssocID="{602F6267-91AC-4F38-837E-F7BC3BF4780C}" presName="aSpace2" presStyleCnt="0"/>
      <dgm:spPr/>
    </dgm:pt>
    <dgm:pt modelId="{8EEACB3C-07FF-4A37-BC89-1B4BAC7DC6F2}" type="pres">
      <dgm:prSet presAssocID="{5F70E568-57CF-4BD1-9576-A83836E07B93}" presName="childNode" presStyleLbl="node1" presStyleIdx="1" presStyleCnt="5">
        <dgm:presLayoutVars>
          <dgm:bulletEnabled val="1"/>
        </dgm:presLayoutVars>
      </dgm:prSet>
      <dgm:spPr/>
      <dgm:t>
        <a:bodyPr/>
        <a:lstStyle/>
        <a:p>
          <a:endParaRPr lang="en-US"/>
        </a:p>
      </dgm:t>
    </dgm:pt>
    <dgm:pt modelId="{49C1C449-D013-4C20-BB3C-538E9636FA99}" type="pres">
      <dgm:prSet presAssocID="{E8B4738E-BE06-4B4D-9926-16FF6F0D7857}" presName="aSpace" presStyleCnt="0"/>
      <dgm:spPr/>
    </dgm:pt>
    <dgm:pt modelId="{63F5561F-A3F3-46F9-9DF2-DD68FF90CC8C}" type="pres">
      <dgm:prSet presAssocID="{DF1C41C9-B8B5-44A3-A998-4FA3D05F5F30}" presName="compNode" presStyleCnt="0"/>
      <dgm:spPr/>
    </dgm:pt>
    <dgm:pt modelId="{F414B950-1EC4-4F29-AAFA-7274F72602E7}" type="pres">
      <dgm:prSet presAssocID="{DF1C41C9-B8B5-44A3-A998-4FA3D05F5F30}" presName="aNode" presStyleLbl="bgShp" presStyleIdx="1" presStyleCnt="3"/>
      <dgm:spPr/>
      <dgm:t>
        <a:bodyPr/>
        <a:lstStyle/>
        <a:p>
          <a:endParaRPr lang="en-US"/>
        </a:p>
      </dgm:t>
    </dgm:pt>
    <dgm:pt modelId="{C24CD4EB-E3FF-4F72-B34A-DD0338430D74}" type="pres">
      <dgm:prSet presAssocID="{DF1C41C9-B8B5-44A3-A998-4FA3D05F5F30}" presName="textNode" presStyleLbl="bgShp" presStyleIdx="1" presStyleCnt="3"/>
      <dgm:spPr/>
      <dgm:t>
        <a:bodyPr/>
        <a:lstStyle/>
        <a:p>
          <a:endParaRPr lang="en-US"/>
        </a:p>
      </dgm:t>
    </dgm:pt>
    <dgm:pt modelId="{1E79C057-7A47-4BA8-963E-84F9F1460ED0}" type="pres">
      <dgm:prSet presAssocID="{DF1C41C9-B8B5-44A3-A998-4FA3D05F5F30}" presName="compChildNode" presStyleCnt="0"/>
      <dgm:spPr/>
    </dgm:pt>
    <dgm:pt modelId="{95A2D2CC-A25F-492E-88AA-DAD22EA7A419}" type="pres">
      <dgm:prSet presAssocID="{DF1C41C9-B8B5-44A3-A998-4FA3D05F5F30}" presName="theInnerList" presStyleCnt="0"/>
      <dgm:spPr/>
    </dgm:pt>
    <dgm:pt modelId="{162051CA-A248-4130-923C-89D80E75AE86}" type="pres">
      <dgm:prSet presAssocID="{65D8A3B6-DBF4-4B70-B8CC-E15F14691799}" presName="childNode" presStyleLbl="node1" presStyleIdx="2" presStyleCnt="5">
        <dgm:presLayoutVars>
          <dgm:bulletEnabled val="1"/>
        </dgm:presLayoutVars>
      </dgm:prSet>
      <dgm:spPr/>
      <dgm:t>
        <a:bodyPr/>
        <a:lstStyle/>
        <a:p>
          <a:endParaRPr lang="en-US"/>
        </a:p>
      </dgm:t>
    </dgm:pt>
    <dgm:pt modelId="{1382FB27-ECED-41FA-B5B9-E4CA89E512EE}" type="pres">
      <dgm:prSet presAssocID="{DF1C41C9-B8B5-44A3-A998-4FA3D05F5F30}" presName="aSpace" presStyleCnt="0"/>
      <dgm:spPr/>
    </dgm:pt>
    <dgm:pt modelId="{71FC9B99-9BBA-4151-AA87-FAF4D2035279}" type="pres">
      <dgm:prSet presAssocID="{D76AACD2-0485-4981-9A40-5AA1DDE2F852}" presName="compNode" presStyleCnt="0"/>
      <dgm:spPr/>
    </dgm:pt>
    <dgm:pt modelId="{C79B5D4A-22E9-43C4-A4C7-48ACE7196577}" type="pres">
      <dgm:prSet presAssocID="{D76AACD2-0485-4981-9A40-5AA1DDE2F852}" presName="aNode" presStyleLbl="bgShp" presStyleIdx="2" presStyleCnt="3"/>
      <dgm:spPr/>
      <dgm:t>
        <a:bodyPr/>
        <a:lstStyle/>
        <a:p>
          <a:endParaRPr lang="en-US"/>
        </a:p>
      </dgm:t>
    </dgm:pt>
    <dgm:pt modelId="{FFC90D80-54C5-4A0F-8508-557744E15D5B}" type="pres">
      <dgm:prSet presAssocID="{D76AACD2-0485-4981-9A40-5AA1DDE2F852}" presName="textNode" presStyleLbl="bgShp" presStyleIdx="2" presStyleCnt="3"/>
      <dgm:spPr/>
      <dgm:t>
        <a:bodyPr/>
        <a:lstStyle/>
        <a:p>
          <a:endParaRPr lang="en-US"/>
        </a:p>
      </dgm:t>
    </dgm:pt>
    <dgm:pt modelId="{D16E3D63-F788-43C7-81B2-F26CA820F3B2}" type="pres">
      <dgm:prSet presAssocID="{D76AACD2-0485-4981-9A40-5AA1DDE2F852}" presName="compChildNode" presStyleCnt="0"/>
      <dgm:spPr/>
    </dgm:pt>
    <dgm:pt modelId="{1F9A5D4B-40E0-4569-968A-C03844CC1642}" type="pres">
      <dgm:prSet presAssocID="{D76AACD2-0485-4981-9A40-5AA1DDE2F852}" presName="theInnerList" presStyleCnt="0"/>
      <dgm:spPr/>
    </dgm:pt>
    <dgm:pt modelId="{88202A64-9E6C-4BBE-B9C6-DE7BBD89292C}" type="pres">
      <dgm:prSet presAssocID="{3ABAA631-DD6E-41C9-977D-7014A28B1F34}" presName="childNode" presStyleLbl="node1" presStyleIdx="3" presStyleCnt="5">
        <dgm:presLayoutVars>
          <dgm:bulletEnabled val="1"/>
        </dgm:presLayoutVars>
      </dgm:prSet>
      <dgm:spPr/>
      <dgm:t>
        <a:bodyPr/>
        <a:lstStyle/>
        <a:p>
          <a:endParaRPr lang="en-US"/>
        </a:p>
      </dgm:t>
    </dgm:pt>
    <dgm:pt modelId="{44BAC7C6-8FEE-469D-B601-2DC90CF28C85}" type="pres">
      <dgm:prSet presAssocID="{3ABAA631-DD6E-41C9-977D-7014A28B1F34}" presName="aSpace2" presStyleCnt="0"/>
      <dgm:spPr/>
    </dgm:pt>
    <dgm:pt modelId="{00AA28CB-F2BA-4EA8-A33C-094D4CFA8439}" type="pres">
      <dgm:prSet presAssocID="{AA2015BF-4580-4341-A5CF-00CB5F6336CD}" presName="childNode" presStyleLbl="node1" presStyleIdx="4" presStyleCnt="5">
        <dgm:presLayoutVars>
          <dgm:bulletEnabled val="1"/>
        </dgm:presLayoutVars>
      </dgm:prSet>
      <dgm:spPr/>
      <dgm:t>
        <a:bodyPr/>
        <a:lstStyle/>
        <a:p>
          <a:endParaRPr lang="en-US"/>
        </a:p>
      </dgm:t>
    </dgm:pt>
  </dgm:ptLst>
  <dgm:cxnLst>
    <dgm:cxn modelId="{9CB59BD9-9A76-400F-BCE5-3E0B07D07CD0}" type="presOf" srcId="{D76AACD2-0485-4981-9A40-5AA1DDE2F852}" destId="{FFC90D80-54C5-4A0F-8508-557744E15D5B}" srcOrd="1" destOrd="0" presId="urn:microsoft.com/office/officeart/2005/8/layout/lProcess2"/>
    <dgm:cxn modelId="{3BE245B3-FD5B-4D0E-9E80-0109F82C8AA7}" type="presOf" srcId="{DF1C41C9-B8B5-44A3-A998-4FA3D05F5F30}" destId="{F414B950-1EC4-4F29-AAFA-7274F72602E7}" srcOrd="0" destOrd="0" presId="urn:microsoft.com/office/officeart/2005/8/layout/lProcess2"/>
    <dgm:cxn modelId="{B0C3856A-7A59-4FC7-A14B-33D2B6B4C3D1}" srcId="{E8B4738E-BE06-4B4D-9926-16FF6F0D7857}" destId="{602F6267-91AC-4F38-837E-F7BC3BF4780C}" srcOrd="0" destOrd="0" parTransId="{E1D56D6B-0CA0-4C9A-B9DD-B8861EABE5A8}" sibTransId="{330C8EC6-4504-4D23-897C-7F76B4DB6946}"/>
    <dgm:cxn modelId="{510EBFBC-C1AC-4C2E-84AB-019F4B0AD10A}" type="presOf" srcId="{E8B4738E-BE06-4B4D-9926-16FF6F0D7857}" destId="{DDFDE13A-21BF-4FC4-B068-4DFFF4D523F3}" srcOrd="1" destOrd="0" presId="urn:microsoft.com/office/officeart/2005/8/layout/lProcess2"/>
    <dgm:cxn modelId="{B2BDC5AC-B495-42BE-9531-5A76B0D5E300}" type="presOf" srcId="{5F70E568-57CF-4BD1-9576-A83836E07B93}" destId="{8EEACB3C-07FF-4A37-BC89-1B4BAC7DC6F2}" srcOrd="0" destOrd="0" presId="urn:microsoft.com/office/officeart/2005/8/layout/lProcess2"/>
    <dgm:cxn modelId="{19006DBF-EDBA-4ACA-8217-81DA7D87998C}" type="presOf" srcId="{AA2015BF-4580-4341-A5CF-00CB5F6336CD}" destId="{00AA28CB-F2BA-4EA8-A33C-094D4CFA8439}" srcOrd="0" destOrd="0" presId="urn:microsoft.com/office/officeart/2005/8/layout/lProcess2"/>
    <dgm:cxn modelId="{D7FE87D6-A04A-4C0C-A8D0-ADC63ECE9DFC}" srcId="{6141D87C-A111-4963-8B5B-42A91B2DE919}" destId="{E8B4738E-BE06-4B4D-9926-16FF6F0D7857}" srcOrd="0" destOrd="0" parTransId="{43941A08-B482-4C1E-A60C-ED6957FC59AF}" sibTransId="{F9413BB0-A1D6-484F-A6D7-A586AADA3DE5}"/>
    <dgm:cxn modelId="{6F492E6C-554C-47FB-8BED-FC9A187A6DB4}" type="presOf" srcId="{E8B4738E-BE06-4B4D-9926-16FF6F0D7857}" destId="{5D390333-3835-40D7-8736-A65A42AEB7E8}" srcOrd="0" destOrd="0" presId="urn:microsoft.com/office/officeart/2005/8/layout/lProcess2"/>
    <dgm:cxn modelId="{751A5E7A-3B86-4EE7-B1A3-19BFFB4D3231}" srcId="{D76AACD2-0485-4981-9A40-5AA1DDE2F852}" destId="{3ABAA631-DD6E-41C9-977D-7014A28B1F34}" srcOrd="0" destOrd="0" parTransId="{8E21B810-EA41-4A8F-A956-46B2ADACEFB4}" sibTransId="{4B9B7008-73D7-4A71-A85D-A45A5E28FC28}"/>
    <dgm:cxn modelId="{5E61B610-EC9F-49CF-B670-3D4ECAB82752}" type="presOf" srcId="{DF1C41C9-B8B5-44A3-A998-4FA3D05F5F30}" destId="{C24CD4EB-E3FF-4F72-B34A-DD0338430D74}" srcOrd="1" destOrd="0" presId="urn:microsoft.com/office/officeart/2005/8/layout/lProcess2"/>
    <dgm:cxn modelId="{4F451F50-D244-40F2-82E3-F632B3FC37D3}" type="presOf" srcId="{6141D87C-A111-4963-8B5B-42A91B2DE919}" destId="{CCF90D52-C5F6-4C17-997C-E7B02ADBF95C}" srcOrd="0" destOrd="0" presId="urn:microsoft.com/office/officeart/2005/8/layout/lProcess2"/>
    <dgm:cxn modelId="{8B9305BC-DF69-4903-AA15-7F902E481E72}" srcId="{E8B4738E-BE06-4B4D-9926-16FF6F0D7857}" destId="{5F70E568-57CF-4BD1-9576-A83836E07B93}" srcOrd="1" destOrd="0" parTransId="{9A5BF6FD-BC04-4410-B911-EED6A5120CA4}" sibTransId="{45A19480-A726-4363-BD5D-F6B975AB1F8C}"/>
    <dgm:cxn modelId="{E209F0DB-8C0D-432D-AB15-E7F992A1D41D}" type="presOf" srcId="{65D8A3B6-DBF4-4B70-B8CC-E15F14691799}" destId="{162051CA-A248-4130-923C-89D80E75AE86}" srcOrd="0" destOrd="0" presId="urn:microsoft.com/office/officeart/2005/8/layout/lProcess2"/>
    <dgm:cxn modelId="{F731B8EA-F4B7-40F2-9225-A0217FA3E42A}" srcId="{6141D87C-A111-4963-8B5B-42A91B2DE919}" destId="{DF1C41C9-B8B5-44A3-A998-4FA3D05F5F30}" srcOrd="1" destOrd="0" parTransId="{CA787543-2878-4BF5-8344-73F9B3EF5A70}" sibTransId="{BEB36F6B-BD0A-4B03-B515-62203F60CA0B}"/>
    <dgm:cxn modelId="{58238A7F-AC30-4B1A-AD08-71C98ED70BCE}" srcId="{D76AACD2-0485-4981-9A40-5AA1DDE2F852}" destId="{AA2015BF-4580-4341-A5CF-00CB5F6336CD}" srcOrd="1" destOrd="0" parTransId="{5B367EDC-B461-4228-BDE0-6AC8D1769E37}" sibTransId="{B2A9A530-EF5F-415C-BBA4-FE9BC7AAAE81}"/>
    <dgm:cxn modelId="{1D02A61F-0138-4314-99C6-7B88538ECC18}" srcId="{6141D87C-A111-4963-8B5B-42A91B2DE919}" destId="{D76AACD2-0485-4981-9A40-5AA1DDE2F852}" srcOrd="2" destOrd="0" parTransId="{E491E664-D86E-4101-B251-2B3CD8ADDED7}" sibTransId="{A775CEB8-86C4-454A-8C9D-7FE174CE1D2B}"/>
    <dgm:cxn modelId="{9ECAC356-F5A9-48AF-8B4D-1B341A26E284}" type="presOf" srcId="{602F6267-91AC-4F38-837E-F7BC3BF4780C}" destId="{6483210C-EACD-47B2-A412-1B4346FBAEA0}" srcOrd="0" destOrd="0" presId="urn:microsoft.com/office/officeart/2005/8/layout/lProcess2"/>
    <dgm:cxn modelId="{0BFFBE07-1D2D-422A-870D-B6D5A855546E}" type="presOf" srcId="{D76AACD2-0485-4981-9A40-5AA1DDE2F852}" destId="{C79B5D4A-22E9-43C4-A4C7-48ACE7196577}" srcOrd="0" destOrd="0" presId="urn:microsoft.com/office/officeart/2005/8/layout/lProcess2"/>
    <dgm:cxn modelId="{EF020C18-D929-4E9E-8C88-EBC8B6196134}" type="presOf" srcId="{3ABAA631-DD6E-41C9-977D-7014A28B1F34}" destId="{88202A64-9E6C-4BBE-B9C6-DE7BBD89292C}" srcOrd="0" destOrd="0" presId="urn:microsoft.com/office/officeart/2005/8/layout/lProcess2"/>
    <dgm:cxn modelId="{B3299B4F-7BB8-46E7-9D85-D77B7BA97E42}" srcId="{DF1C41C9-B8B5-44A3-A998-4FA3D05F5F30}" destId="{65D8A3B6-DBF4-4B70-B8CC-E15F14691799}" srcOrd="0" destOrd="0" parTransId="{41D7A9BA-8364-4CD9-8FDC-F25FEC95DC84}" sibTransId="{E5FD85BE-48DA-4616-9E54-50721D795795}"/>
    <dgm:cxn modelId="{1C08F6F6-8048-4279-BC98-925DDEE1386D}" type="presParOf" srcId="{CCF90D52-C5F6-4C17-997C-E7B02ADBF95C}" destId="{10DBEA5A-FA47-46CA-A16A-3077EBA3A110}" srcOrd="0" destOrd="0" presId="urn:microsoft.com/office/officeart/2005/8/layout/lProcess2"/>
    <dgm:cxn modelId="{92F101AC-9C1C-4C29-887A-C4BA03E63A81}" type="presParOf" srcId="{10DBEA5A-FA47-46CA-A16A-3077EBA3A110}" destId="{5D390333-3835-40D7-8736-A65A42AEB7E8}" srcOrd="0" destOrd="0" presId="urn:microsoft.com/office/officeart/2005/8/layout/lProcess2"/>
    <dgm:cxn modelId="{520A2DA2-A52D-48BB-ABA2-1B745BB353BF}" type="presParOf" srcId="{10DBEA5A-FA47-46CA-A16A-3077EBA3A110}" destId="{DDFDE13A-21BF-4FC4-B068-4DFFF4D523F3}" srcOrd="1" destOrd="0" presId="urn:microsoft.com/office/officeart/2005/8/layout/lProcess2"/>
    <dgm:cxn modelId="{71CB7807-D088-4DDB-8EF0-6640DD8614CB}" type="presParOf" srcId="{10DBEA5A-FA47-46CA-A16A-3077EBA3A110}" destId="{9198D274-9891-424A-B78C-7779699395D7}" srcOrd="2" destOrd="0" presId="urn:microsoft.com/office/officeart/2005/8/layout/lProcess2"/>
    <dgm:cxn modelId="{00AD1BDD-206A-4258-A38D-21BF3DD40CF3}" type="presParOf" srcId="{9198D274-9891-424A-B78C-7779699395D7}" destId="{197A5563-7080-4B27-AE35-9F52353A82B6}" srcOrd="0" destOrd="0" presId="urn:microsoft.com/office/officeart/2005/8/layout/lProcess2"/>
    <dgm:cxn modelId="{8C806EDC-514A-482E-8864-2BE002C76ED9}" type="presParOf" srcId="{197A5563-7080-4B27-AE35-9F52353A82B6}" destId="{6483210C-EACD-47B2-A412-1B4346FBAEA0}" srcOrd="0" destOrd="0" presId="urn:microsoft.com/office/officeart/2005/8/layout/lProcess2"/>
    <dgm:cxn modelId="{14ABD3DD-6E41-45CA-BFB2-F4A46C60A242}" type="presParOf" srcId="{197A5563-7080-4B27-AE35-9F52353A82B6}" destId="{23C06B0D-AD90-41A1-B87E-BC58F6EBC4F2}" srcOrd="1" destOrd="0" presId="urn:microsoft.com/office/officeart/2005/8/layout/lProcess2"/>
    <dgm:cxn modelId="{6567DA59-BFB2-492C-83F5-1862D3C093F9}" type="presParOf" srcId="{197A5563-7080-4B27-AE35-9F52353A82B6}" destId="{8EEACB3C-07FF-4A37-BC89-1B4BAC7DC6F2}" srcOrd="2" destOrd="0" presId="urn:microsoft.com/office/officeart/2005/8/layout/lProcess2"/>
    <dgm:cxn modelId="{90416279-CFD5-4EEF-ACF0-07654BE8C5EB}" type="presParOf" srcId="{CCF90D52-C5F6-4C17-997C-E7B02ADBF95C}" destId="{49C1C449-D013-4C20-BB3C-538E9636FA99}" srcOrd="1" destOrd="0" presId="urn:microsoft.com/office/officeart/2005/8/layout/lProcess2"/>
    <dgm:cxn modelId="{8EBDD8F8-9D9F-48CA-97AB-3D81EFE82C5A}" type="presParOf" srcId="{CCF90D52-C5F6-4C17-997C-E7B02ADBF95C}" destId="{63F5561F-A3F3-46F9-9DF2-DD68FF90CC8C}" srcOrd="2" destOrd="0" presId="urn:microsoft.com/office/officeart/2005/8/layout/lProcess2"/>
    <dgm:cxn modelId="{BD8D0B9F-95B0-4C40-81DA-A4546A989FC9}" type="presParOf" srcId="{63F5561F-A3F3-46F9-9DF2-DD68FF90CC8C}" destId="{F414B950-1EC4-4F29-AAFA-7274F72602E7}" srcOrd="0" destOrd="0" presId="urn:microsoft.com/office/officeart/2005/8/layout/lProcess2"/>
    <dgm:cxn modelId="{4EBEA0FF-EE3B-471B-8038-CC5D256ACA59}" type="presParOf" srcId="{63F5561F-A3F3-46F9-9DF2-DD68FF90CC8C}" destId="{C24CD4EB-E3FF-4F72-B34A-DD0338430D74}" srcOrd="1" destOrd="0" presId="urn:microsoft.com/office/officeart/2005/8/layout/lProcess2"/>
    <dgm:cxn modelId="{E425F4A4-D38C-44ED-ABFA-813C230F04C0}" type="presParOf" srcId="{63F5561F-A3F3-46F9-9DF2-DD68FF90CC8C}" destId="{1E79C057-7A47-4BA8-963E-84F9F1460ED0}" srcOrd="2" destOrd="0" presId="urn:microsoft.com/office/officeart/2005/8/layout/lProcess2"/>
    <dgm:cxn modelId="{3130E930-8F1C-493B-B634-28EC8FCD050B}" type="presParOf" srcId="{1E79C057-7A47-4BA8-963E-84F9F1460ED0}" destId="{95A2D2CC-A25F-492E-88AA-DAD22EA7A419}" srcOrd="0" destOrd="0" presId="urn:microsoft.com/office/officeart/2005/8/layout/lProcess2"/>
    <dgm:cxn modelId="{7069F43C-F0D8-49B9-9D5D-B50056FC4FFA}" type="presParOf" srcId="{95A2D2CC-A25F-492E-88AA-DAD22EA7A419}" destId="{162051CA-A248-4130-923C-89D80E75AE86}" srcOrd="0" destOrd="0" presId="urn:microsoft.com/office/officeart/2005/8/layout/lProcess2"/>
    <dgm:cxn modelId="{66C18392-2636-4725-95A3-FF68F8A4EDAB}" type="presParOf" srcId="{CCF90D52-C5F6-4C17-997C-E7B02ADBF95C}" destId="{1382FB27-ECED-41FA-B5B9-E4CA89E512EE}" srcOrd="3" destOrd="0" presId="urn:microsoft.com/office/officeart/2005/8/layout/lProcess2"/>
    <dgm:cxn modelId="{781AFB0D-4F22-4C63-96D9-15024B05C8D6}" type="presParOf" srcId="{CCF90D52-C5F6-4C17-997C-E7B02ADBF95C}" destId="{71FC9B99-9BBA-4151-AA87-FAF4D2035279}" srcOrd="4" destOrd="0" presId="urn:microsoft.com/office/officeart/2005/8/layout/lProcess2"/>
    <dgm:cxn modelId="{6668A002-C4B4-4C76-8EA6-7646B7A191A7}" type="presParOf" srcId="{71FC9B99-9BBA-4151-AA87-FAF4D2035279}" destId="{C79B5D4A-22E9-43C4-A4C7-48ACE7196577}" srcOrd="0" destOrd="0" presId="urn:microsoft.com/office/officeart/2005/8/layout/lProcess2"/>
    <dgm:cxn modelId="{0B7E997B-F4EE-4BF3-997F-2812A7B1AE4F}" type="presParOf" srcId="{71FC9B99-9BBA-4151-AA87-FAF4D2035279}" destId="{FFC90D80-54C5-4A0F-8508-557744E15D5B}" srcOrd="1" destOrd="0" presId="urn:microsoft.com/office/officeart/2005/8/layout/lProcess2"/>
    <dgm:cxn modelId="{C83F2261-FAE7-4231-8016-6EDF38F9A758}" type="presParOf" srcId="{71FC9B99-9BBA-4151-AA87-FAF4D2035279}" destId="{D16E3D63-F788-43C7-81B2-F26CA820F3B2}" srcOrd="2" destOrd="0" presId="urn:microsoft.com/office/officeart/2005/8/layout/lProcess2"/>
    <dgm:cxn modelId="{11027935-B60F-4F65-94C3-4ACFBE4B4E55}" type="presParOf" srcId="{D16E3D63-F788-43C7-81B2-F26CA820F3B2}" destId="{1F9A5D4B-40E0-4569-968A-C03844CC1642}" srcOrd="0" destOrd="0" presId="urn:microsoft.com/office/officeart/2005/8/layout/lProcess2"/>
    <dgm:cxn modelId="{A7FEA5BC-9BAF-4194-AC86-073D918AA1D8}" type="presParOf" srcId="{1F9A5D4B-40E0-4569-968A-C03844CC1642}" destId="{88202A64-9E6C-4BBE-B9C6-DE7BBD89292C}" srcOrd="0" destOrd="0" presId="urn:microsoft.com/office/officeart/2005/8/layout/lProcess2"/>
    <dgm:cxn modelId="{E8E56208-EC56-461B-9CE6-7F652FC80F60}" type="presParOf" srcId="{1F9A5D4B-40E0-4569-968A-C03844CC1642}" destId="{44BAC7C6-8FEE-469D-B601-2DC90CF28C85}" srcOrd="1" destOrd="0" presId="urn:microsoft.com/office/officeart/2005/8/layout/lProcess2"/>
    <dgm:cxn modelId="{12473512-3267-4F53-BC41-44889B5DE9C7}" type="presParOf" srcId="{1F9A5D4B-40E0-4569-968A-C03844CC1642}" destId="{00AA28CB-F2BA-4EA8-A33C-094D4CFA8439}" srcOrd="2"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02C55B4-6026-431C-A885-3D7D5A65DE9F}" type="doc">
      <dgm:prSet loTypeId="urn:microsoft.com/office/officeart/2005/8/layout/pyramid1" loCatId="pyramid" qsTypeId="urn:microsoft.com/office/officeart/2005/8/quickstyle/simple1" qsCatId="simple" csTypeId="urn:microsoft.com/office/officeart/2005/8/colors/accent1_2" csCatId="accent1" phldr="1"/>
      <dgm:spPr/>
    </dgm:pt>
    <dgm:pt modelId="{0E28DA1C-0639-45B7-81F1-1574281E2801}">
      <dgm:prSet phldrT="[Text]"/>
      <dgm:spPr>
        <a:solidFill>
          <a:srgbClr val="FFFF00"/>
        </a:solidFill>
      </dgm:spPr>
      <dgm:t>
        <a:bodyPr/>
        <a:lstStyle/>
        <a:p>
          <a:endParaRPr lang="en-US" dirty="0"/>
        </a:p>
      </dgm:t>
    </dgm:pt>
    <dgm:pt modelId="{24EBC684-4DCB-4FCA-AAAE-6ECD2E4F77C0}" type="parTrans" cxnId="{98DD35DB-5D21-412D-9DEA-3EBD2D32D072}">
      <dgm:prSet/>
      <dgm:spPr/>
      <dgm:t>
        <a:bodyPr/>
        <a:lstStyle/>
        <a:p>
          <a:endParaRPr lang="en-US"/>
        </a:p>
      </dgm:t>
    </dgm:pt>
    <dgm:pt modelId="{F05366E1-C9B1-438B-BA14-82E895B258B9}" type="sibTrans" cxnId="{98DD35DB-5D21-412D-9DEA-3EBD2D32D072}">
      <dgm:prSet/>
      <dgm:spPr/>
      <dgm:t>
        <a:bodyPr/>
        <a:lstStyle/>
        <a:p>
          <a:endParaRPr lang="en-US"/>
        </a:p>
      </dgm:t>
    </dgm:pt>
    <dgm:pt modelId="{3EFCE5E2-604E-45E2-BB3B-49B77F26FCDD}">
      <dgm:prSet phldrT="[Text]"/>
      <dgm:spPr>
        <a:solidFill>
          <a:srgbClr val="00B050"/>
        </a:solidFill>
      </dgm:spPr>
      <dgm:t>
        <a:bodyPr/>
        <a:lstStyle/>
        <a:p>
          <a:endParaRPr lang="en-US" dirty="0"/>
        </a:p>
      </dgm:t>
    </dgm:pt>
    <dgm:pt modelId="{5FB531C5-DF8B-4C40-AC38-DEA957C31CCF}" type="parTrans" cxnId="{097CB972-B434-428C-8BBE-2E5F1AAD6992}">
      <dgm:prSet/>
      <dgm:spPr/>
      <dgm:t>
        <a:bodyPr/>
        <a:lstStyle/>
        <a:p>
          <a:endParaRPr lang="en-US"/>
        </a:p>
      </dgm:t>
    </dgm:pt>
    <dgm:pt modelId="{E5C691A9-C828-4F56-AF05-6DAF1C750DAE}" type="sibTrans" cxnId="{097CB972-B434-428C-8BBE-2E5F1AAD6992}">
      <dgm:prSet/>
      <dgm:spPr/>
      <dgm:t>
        <a:bodyPr/>
        <a:lstStyle/>
        <a:p>
          <a:endParaRPr lang="en-US"/>
        </a:p>
      </dgm:t>
    </dgm:pt>
    <dgm:pt modelId="{5F4415B8-CC49-4519-ADD2-913D035D596B}">
      <dgm:prSet phldrT="[Text]"/>
      <dgm:spPr>
        <a:solidFill>
          <a:srgbClr val="FF0000"/>
        </a:solidFill>
      </dgm:spPr>
      <dgm:t>
        <a:bodyPr/>
        <a:lstStyle/>
        <a:p>
          <a:endParaRPr lang="en-US" dirty="0"/>
        </a:p>
      </dgm:t>
    </dgm:pt>
    <dgm:pt modelId="{B27D6A41-E5DB-462B-A1DC-C87A4EB90F56}" type="sibTrans" cxnId="{BA0E3E99-D11F-45E6-8506-CB99C272F63D}">
      <dgm:prSet/>
      <dgm:spPr/>
      <dgm:t>
        <a:bodyPr/>
        <a:lstStyle/>
        <a:p>
          <a:endParaRPr lang="en-US"/>
        </a:p>
      </dgm:t>
    </dgm:pt>
    <dgm:pt modelId="{1A15B93C-76BB-43C0-85E8-56749620EE12}" type="parTrans" cxnId="{BA0E3E99-D11F-45E6-8506-CB99C272F63D}">
      <dgm:prSet/>
      <dgm:spPr/>
      <dgm:t>
        <a:bodyPr/>
        <a:lstStyle/>
        <a:p>
          <a:endParaRPr lang="en-US"/>
        </a:p>
      </dgm:t>
    </dgm:pt>
    <dgm:pt modelId="{0BD877A3-2D28-4009-BA01-0CEF6907F29A}" type="pres">
      <dgm:prSet presAssocID="{602C55B4-6026-431C-A885-3D7D5A65DE9F}" presName="Name0" presStyleCnt="0">
        <dgm:presLayoutVars>
          <dgm:dir/>
          <dgm:animLvl val="lvl"/>
          <dgm:resizeHandles val="exact"/>
        </dgm:presLayoutVars>
      </dgm:prSet>
      <dgm:spPr/>
    </dgm:pt>
    <dgm:pt modelId="{3F8AA779-DBAF-4A46-931F-C9E49BC05631}" type="pres">
      <dgm:prSet presAssocID="{5F4415B8-CC49-4519-ADD2-913D035D596B}" presName="Name8" presStyleCnt="0"/>
      <dgm:spPr/>
    </dgm:pt>
    <dgm:pt modelId="{CD1DF462-78A4-4985-AE20-2DD427116262}" type="pres">
      <dgm:prSet presAssocID="{5F4415B8-CC49-4519-ADD2-913D035D596B}" presName="level" presStyleLbl="node1" presStyleIdx="0" presStyleCnt="3">
        <dgm:presLayoutVars>
          <dgm:chMax val="1"/>
          <dgm:bulletEnabled val="1"/>
        </dgm:presLayoutVars>
      </dgm:prSet>
      <dgm:spPr/>
      <dgm:t>
        <a:bodyPr/>
        <a:lstStyle/>
        <a:p>
          <a:endParaRPr lang="en-US"/>
        </a:p>
      </dgm:t>
    </dgm:pt>
    <dgm:pt modelId="{37FAB17E-FB93-4200-A75C-BC5BB01CB2F0}" type="pres">
      <dgm:prSet presAssocID="{5F4415B8-CC49-4519-ADD2-913D035D596B}" presName="levelTx" presStyleLbl="revTx" presStyleIdx="0" presStyleCnt="0">
        <dgm:presLayoutVars>
          <dgm:chMax val="1"/>
          <dgm:bulletEnabled val="1"/>
        </dgm:presLayoutVars>
      </dgm:prSet>
      <dgm:spPr/>
      <dgm:t>
        <a:bodyPr/>
        <a:lstStyle/>
        <a:p>
          <a:endParaRPr lang="en-US"/>
        </a:p>
      </dgm:t>
    </dgm:pt>
    <dgm:pt modelId="{FAE05F92-1DE1-42DF-9B6F-D5A239473CCC}" type="pres">
      <dgm:prSet presAssocID="{0E28DA1C-0639-45B7-81F1-1574281E2801}" presName="Name8" presStyleCnt="0"/>
      <dgm:spPr/>
    </dgm:pt>
    <dgm:pt modelId="{2D9370E5-BA3B-496C-8FA5-6DA6C5518033}" type="pres">
      <dgm:prSet presAssocID="{0E28DA1C-0639-45B7-81F1-1574281E2801}" presName="level" presStyleLbl="node1" presStyleIdx="1" presStyleCnt="3">
        <dgm:presLayoutVars>
          <dgm:chMax val="1"/>
          <dgm:bulletEnabled val="1"/>
        </dgm:presLayoutVars>
      </dgm:prSet>
      <dgm:spPr/>
      <dgm:t>
        <a:bodyPr/>
        <a:lstStyle/>
        <a:p>
          <a:endParaRPr lang="en-US"/>
        </a:p>
      </dgm:t>
    </dgm:pt>
    <dgm:pt modelId="{1C1AF169-A4C0-41D7-BE28-DC08195DCCDE}" type="pres">
      <dgm:prSet presAssocID="{0E28DA1C-0639-45B7-81F1-1574281E2801}" presName="levelTx" presStyleLbl="revTx" presStyleIdx="0" presStyleCnt="0">
        <dgm:presLayoutVars>
          <dgm:chMax val="1"/>
          <dgm:bulletEnabled val="1"/>
        </dgm:presLayoutVars>
      </dgm:prSet>
      <dgm:spPr/>
      <dgm:t>
        <a:bodyPr/>
        <a:lstStyle/>
        <a:p>
          <a:endParaRPr lang="en-US"/>
        </a:p>
      </dgm:t>
    </dgm:pt>
    <dgm:pt modelId="{0E8CE028-84F2-4361-B1D2-512C4AF0AFC6}" type="pres">
      <dgm:prSet presAssocID="{3EFCE5E2-604E-45E2-BB3B-49B77F26FCDD}" presName="Name8" presStyleCnt="0"/>
      <dgm:spPr/>
    </dgm:pt>
    <dgm:pt modelId="{63548ADB-9334-4C7D-9364-FBE83047BBA9}" type="pres">
      <dgm:prSet presAssocID="{3EFCE5E2-604E-45E2-BB3B-49B77F26FCDD}" presName="level" presStyleLbl="node1" presStyleIdx="2" presStyleCnt="3" custLinFactNeighborY="-1485">
        <dgm:presLayoutVars>
          <dgm:chMax val="1"/>
          <dgm:bulletEnabled val="1"/>
        </dgm:presLayoutVars>
      </dgm:prSet>
      <dgm:spPr/>
      <dgm:t>
        <a:bodyPr/>
        <a:lstStyle/>
        <a:p>
          <a:endParaRPr lang="en-US"/>
        </a:p>
      </dgm:t>
    </dgm:pt>
    <dgm:pt modelId="{F66165E4-C02F-49DB-85D9-AA9B6D4EB748}" type="pres">
      <dgm:prSet presAssocID="{3EFCE5E2-604E-45E2-BB3B-49B77F26FCDD}" presName="levelTx" presStyleLbl="revTx" presStyleIdx="0" presStyleCnt="0">
        <dgm:presLayoutVars>
          <dgm:chMax val="1"/>
          <dgm:bulletEnabled val="1"/>
        </dgm:presLayoutVars>
      </dgm:prSet>
      <dgm:spPr/>
      <dgm:t>
        <a:bodyPr/>
        <a:lstStyle/>
        <a:p>
          <a:endParaRPr lang="en-US"/>
        </a:p>
      </dgm:t>
    </dgm:pt>
  </dgm:ptLst>
  <dgm:cxnLst>
    <dgm:cxn modelId="{A986700C-7582-40E4-8891-131FF52EA2AD}" type="presOf" srcId="{602C55B4-6026-431C-A885-3D7D5A65DE9F}" destId="{0BD877A3-2D28-4009-BA01-0CEF6907F29A}" srcOrd="0" destOrd="0" presId="urn:microsoft.com/office/officeart/2005/8/layout/pyramid1"/>
    <dgm:cxn modelId="{65587898-35ED-444F-85F7-F0367EC969D1}" type="presOf" srcId="{5F4415B8-CC49-4519-ADD2-913D035D596B}" destId="{CD1DF462-78A4-4985-AE20-2DD427116262}" srcOrd="0" destOrd="0" presId="urn:microsoft.com/office/officeart/2005/8/layout/pyramid1"/>
    <dgm:cxn modelId="{BA0E3E99-D11F-45E6-8506-CB99C272F63D}" srcId="{602C55B4-6026-431C-A885-3D7D5A65DE9F}" destId="{5F4415B8-CC49-4519-ADD2-913D035D596B}" srcOrd="0" destOrd="0" parTransId="{1A15B93C-76BB-43C0-85E8-56749620EE12}" sibTransId="{B27D6A41-E5DB-462B-A1DC-C87A4EB90F56}"/>
    <dgm:cxn modelId="{A9733779-0BA9-4717-9451-20B0D54F3B7A}" type="presOf" srcId="{3EFCE5E2-604E-45E2-BB3B-49B77F26FCDD}" destId="{F66165E4-C02F-49DB-85D9-AA9B6D4EB748}" srcOrd="1" destOrd="0" presId="urn:microsoft.com/office/officeart/2005/8/layout/pyramid1"/>
    <dgm:cxn modelId="{3F5FC2EA-C0B6-47F9-99BC-0BA9502052FD}" type="presOf" srcId="{0E28DA1C-0639-45B7-81F1-1574281E2801}" destId="{1C1AF169-A4C0-41D7-BE28-DC08195DCCDE}" srcOrd="1" destOrd="0" presId="urn:microsoft.com/office/officeart/2005/8/layout/pyramid1"/>
    <dgm:cxn modelId="{097CB972-B434-428C-8BBE-2E5F1AAD6992}" srcId="{602C55B4-6026-431C-A885-3D7D5A65DE9F}" destId="{3EFCE5E2-604E-45E2-BB3B-49B77F26FCDD}" srcOrd="2" destOrd="0" parTransId="{5FB531C5-DF8B-4C40-AC38-DEA957C31CCF}" sibTransId="{E5C691A9-C828-4F56-AF05-6DAF1C750DAE}"/>
    <dgm:cxn modelId="{98DD35DB-5D21-412D-9DEA-3EBD2D32D072}" srcId="{602C55B4-6026-431C-A885-3D7D5A65DE9F}" destId="{0E28DA1C-0639-45B7-81F1-1574281E2801}" srcOrd="1" destOrd="0" parTransId="{24EBC684-4DCB-4FCA-AAAE-6ECD2E4F77C0}" sibTransId="{F05366E1-C9B1-438B-BA14-82E895B258B9}"/>
    <dgm:cxn modelId="{2367A46B-80CC-460C-A8F3-08AAAF46210D}" type="presOf" srcId="{0E28DA1C-0639-45B7-81F1-1574281E2801}" destId="{2D9370E5-BA3B-496C-8FA5-6DA6C5518033}" srcOrd="0" destOrd="0" presId="urn:microsoft.com/office/officeart/2005/8/layout/pyramid1"/>
    <dgm:cxn modelId="{E0FAD83C-148F-4BCB-A275-92EAF883D4B2}" type="presOf" srcId="{5F4415B8-CC49-4519-ADD2-913D035D596B}" destId="{37FAB17E-FB93-4200-A75C-BC5BB01CB2F0}" srcOrd="1" destOrd="0" presId="urn:microsoft.com/office/officeart/2005/8/layout/pyramid1"/>
    <dgm:cxn modelId="{3EB01CE9-1F2E-4713-B43D-AAAA41A9BC85}" type="presOf" srcId="{3EFCE5E2-604E-45E2-BB3B-49B77F26FCDD}" destId="{63548ADB-9334-4C7D-9364-FBE83047BBA9}" srcOrd="0" destOrd="0" presId="urn:microsoft.com/office/officeart/2005/8/layout/pyramid1"/>
    <dgm:cxn modelId="{A971AAA5-DEE2-4076-94E7-9B5E4F828201}" type="presParOf" srcId="{0BD877A3-2D28-4009-BA01-0CEF6907F29A}" destId="{3F8AA779-DBAF-4A46-931F-C9E49BC05631}" srcOrd="0" destOrd="0" presId="urn:microsoft.com/office/officeart/2005/8/layout/pyramid1"/>
    <dgm:cxn modelId="{3D334317-342D-4EEA-80ED-D8E2CB2F68F5}" type="presParOf" srcId="{3F8AA779-DBAF-4A46-931F-C9E49BC05631}" destId="{CD1DF462-78A4-4985-AE20-2DD427116262}" srcOrd="0" destOrd="0" presId="urn:microsoft.com/office/officeart/2005/8/layout/pyramid1"/>
    <dgm:cxn modelId="{879448AE-E486-4187-B6C0-89B4023850DF}" type="presParOf" srcId="{3F8AA779-DBAF-4A46-931F-C9E49BC05631}" destId="{37FAB17E-FB93-4200-A75C-BC5BB01CB2F0}" srcOrd="1" destOrd="0" presId="urn:microsoft.com/office/officeart/2005/8/layout/pyramid1"/>
    <dgm:cxn modelId="{ECA89568-AE59-4B7A-AAA5-9C7C468531D2}" type="presParOf" srcId="{0BD877A3-2D28-4009-BA01-0CEF6907F29A}" destId="{FAE05F92-1DE1-42DF-9B6F-D5A239473CCC}" srcOrd="1" destOrd="0" presId="urn:microsoft.com/office/officeart/2005/8/layout/pyramid1"/>
    <dgm:cxn modelId="{2CB6C7FE-F945-4CA3-91C8-B412DB7AC4BA}" type="presParOf" srcId="{FAE05F92-1DE1-42DF-9B6F-D5A239473CCC}" destId="{2D9370E5-BA3B-496C-8FA5-6DA6C5518033}" srcOrd="0" destOrd="0" presId="urn:microsoft.com/office/officeart/2005/8/layout/pyramid1"/>
    <dgm:cxn modelId="{74887B2B-3FBF-4EE8-B1BC-E8663E394C6F}" type="presParOf" srcId="{FAE05F92-1DE1-42DF-9B6F-D5A239473CCC}" destId="{1C1AF169-A4C0-41D7-BE28-DC08195DCCDE}" srcOrd="1" destOrd="0" presId="urn:microsoft.com/office/officeart/2005/8/layout/pyramid1"/>
    <dgm:cxn modelId="{FC79F145-E8F5-4E60-9195-E2D321B911FB}" type="presParOf" srcId="{0BD877A3-2D28-4009-BA01-0CEF6907F29A}" destId="{0E8CE028-84F2-4361-B1D2-512C4AF0AFC6}" srcOrd="2" destOrd="0" presId="urn:microsoft.com/office/officeart/2005/8/layout/pyramid1"/>
    <dgm:cxn modelId="{841289E6-2F33-43BA-852F-5B44FAD2E782}" type="presParOf" srcId="{0E8CE028-84F2-4361-B1D2-512C4AF0AFC6}" destId="{63548ADB-9334-4C7D-9364-FBE83047BBA9}" srcOrd="0" destOrd="0" presId="urn:microsoft.com/office/officeart/2005/8/layout/pyramid1"/>
    <dgm:cxn modelId="{DEAE3E2F-7795-4158-A508-086B094FC591}" type="presParOf" srcId="{0E8CE028-84F2-4361-B1D2-512C4AF0AFC6}" destId="{F66165E4-C02F-49DB-85D9-AA9B6D4EB748}"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FC12B60-D4DB-410E-A1A0-83C5A39E22B9}"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A3A6CF23-D60C-41D2-AEA5-78C226829BFE}">
      <dgm:prSet phldrT="[Text]"/>
      <dgm:spPr/>
      <dgm:t>
        <a:bodyPr/>
        <a:lstStyle/>
        <a:p>
          <a:r>
            <a:rPr lang="en-US" dirty="0" smtClean="0"/>
            <a:t>Relationship that leadership has with staff</a:t>
          </a:r>
          <a:endParaRPr lang="en-US" dirty="0"/>
        </a:p>
      </dgm:t>
    </dgm:pt>
    <dgm:pt modelId="{88141C04-0033-49FE-88FF-A66D589C07C0}" type="parTrans" cxnId="{66961B50-595D-4B68-8035-FD35824E3D6C}">
      <dgm:prSet/>
      <dgm:spPr/>
      <dgm:t>
        <a:bodyPr/>
        <a:lstStyle/>
        <a:p>
          <a:endParaRPr lang="en-US"/>
        </a:p>
      </dgm:t>
    </dgm:pt>
    <dgm:pt modelId="{2AFDCF86-7690-4490-8A05-D8BAAF939E65}" type="sibTrans" cxnId="{66961B50-595D-4B68-8035-FD35824E3D6C}">
      <dgm:prSet/>
      <dgm:spPr/>
      <dgm:t>
        <a:bodyPr/>
        <a:lstStyle/>
        <a:p>
          <a:endParaRPr lang="en-US"/>
        </a:p>
      </dgm:t>
    </dgm:pt>
    <dgm:pt modelId="{D1CDAF6B-83A2-454C-AD22-1F4180E53EB6}">
      <dgm:prSet phldrT="[Text]"/>
      <dgm:spPr/>
      <dgm:t>
        <a:bodyPr/>
        <a:lstStyle/>
        <a:p>
          <a:r>
            <a:rPr lang="en-US" dirty="0" smtClean="0"/>
            <a:t>Relationship that staff has with each other </a:t>
          </a:r>
          <a:endParaRPr lang="en-US" dirty="0"/>
        </a:p>
      </dgm:t>
    </dgm:pt>
    <dgm:pt modelId="{303D6109-46B3-418A-BB41-E185DD1AA17D}" type="parTrans" cxnId="{051B30E1-B490-4E9C-9B01-ECE6A7B32760}">
      <dgm:prSet/>
      <dgm:spPr/>
      <dgm:t>
        <a:bodyPr/>
        <a:lstStyle/>
        <a:p>
          <a:endParaRPr lang="en-US"/>
        </a:p>
      </dgm:t>
    </dgm:pt>
    <dgm:pt modelId="{EABFE25B-B2D8-475F-9A41-2E07EB281E8E}" type="sibTrans" cxnId="{051B30E1-B490-4E9C-9B01-ECE6A7B32760}">
      <dgm:prSet/>
      <dgm:spPr/>
      <dgm:t>
        <a:bodyPr/>
        <a:lstStyle/>
        <a:p>
          <a:endParaRPr lang="en-US"/>
        </a:p>
      </dgm:t>
    </dgm:pt>
    <dgm:pt modelId="{47775E19-E70E-4945-BC2F-C680AE87CE74}">
      <dgm:prSet phldrT="[Text]"/>
      <dgm:spPr/>
      <dgm:t>
        <a:bodyPr/>
        <a:lstStyle/>
        <a:p>
          <a:r>
            <a:rPr lang="en-US" dirty="0" smtClean="0"/>
            <a:t>Relationship that staff have with students</a:t>
          </a:r>
          <a:endParaRPr lang="en-US" dirty="0"/>
        </a:p>
      </dgm:t>
    </dgm:pt>
    <dgm:pt modelId="{0D4783D8-4B1A-4FB4-A7F3-141BD09D9B3A}" type="parTrans" cxnId="{829C3F24-004E-48CF-ACD8-86F6F839B41A}">
      <dgm:prSet/>
      <dgm:spPr/>
      <dgm:t>
        <a:bodyPr/>
        <a:lstStyle/>
        <a:p>
          <a:endParaRPr lang="en-US"/>
        </a:p>
      </dgm:t>
    </dgm:pt>
    <dgm:pt modelId="{2663F528-5190-44FA-B8C4-DB30D1CD0274}" type="sibTrans" cxnId="{829C3F24-004E-48CF-ACD8-86F6F839B41A}">
      <dgm:prSet/>
      <dgm:spPr/>
      <dgm:t>
        <a:bodyPr/>
        <a:lstStyle/>
        <a:p>
          <a:endParaRPr lang="en-US"/>
        </a:p>
      </dgm:t>
    </dgm:pt>
    <dgm:pt modelId="{A1ECB3A6-C92F-4570-8FB5-F6473CCC1176}" type="pres">
      <dgm:prSet presAssocID="{0FC12B60-D4DB-410E-A1A0-83C5A39E22B9}" presName="Name0" presStyleCnt="0">
        <dgm:presLayoutVars>
          <dgm:dir/>
          <dgm:animLvl val="lvl"/>
          <dgm:resizeHandles val="exact"/>
        </dgm:presLayoutVars>
      </dgm:prSet>
      <dgm:spPr/>
      <dgm:t>
        <a:bodyPr/>
        <a:lstStyle/>
        <a:p>
          <a:endParaRPr lang="en-US"/>
        </a:p>
      </dgm:t>
    </dgm:pt>
    <dgm:pt modelId="{C4CDAAA1-A451-4B77-95BA-AC2E340A9D3D}" type="pres">
      <dgm:prSet presAssocID="{47775E19-E70E-4945-BC2F-C680AE87CE74}" presName="boxAndChildren" presStyleCnt="0"/>
      <dgm:spPr/>
    </dgm:pt>
    <dgm:pt modelId="{FE151340-F08D-4735-8846-135F6B51EF74}" type="pres">
      <dgm:prSet presAssocID="{47775E19-E70E-4945-BC2F-C680AE87CE74}" presName="parentTextBox" presStyleLbl="node1" presStyleIdx="0" presStyleCnt="3"/>
      <dgm:spPr/>
      <dgm:t>
        <a:bodyPr/>
        <a:lstStyle/>
        <a:p>
          <a:endParaRPr lang="en-US"/>
        </a:p>
      </dgm:t>
    </dgm:pt>
    <dgm:pt modelId="{1840D4A2-0AAF-4A02-A1BD-A50BCA6F9728}" type="pres">
      <dgm:prSet presAssocID="{EABFE25B-B2D8-475F-9A41-2E07EB281E8E}" presName="sp" presStyleCnt="0"/>
      <dgm:spPr/>
    </dgm:pt>
    <dgm:pt modelId="{18F2D6CD-9AC8-4D03-9C33-618E0DED557E}" type="pres">
      <dgm:prSet presAssocID="{D1CDAF6B-83A2-454C-AD22-1F4180E53EB6}" presName="arrowAndChildren" presStyleCnt="0"/>
      <dgm:spPr/>
    </dgm:pt>
    <dgm:pt modelId="{EB12FFA6-00D6-4A04-8FF9-9303B93992FE}" type="pres">
      <dgm:prSet presAssocID="{D1CDAF6B-83A2-454C-AD22-1F4180E53EB6}" presName="parentTextArrow" presStyleLbl="node1" presStyleIdx="1" presStyleCnt="3"/>
      <dgm:spPr/>
      <dgm:t>
        <a:bodyPr/>
        <a:lstStyle/>
        <a:p>
          <a:endParaRPr lang="en-US"/>
        </a:p>
      </dgm:t>
    </dgm:pt>
    <dgm:pt modelId="{45E9B27E-93B4-426A-896A-B1603F15E8A2}" type="pres">
      <dgm:prSet presAssocID="{2AFDCF86-7690-4490-8A05-D8BAAF939E65}" presName="sp" presStyleCnt="0"/>
      <dgm:spPr/>
    </dgm:pt>
    <dgm:pt modelId="{24673752-B03B-483D-850A-3E1599CD9B9F}" type="pres">
      <dgm:prSet presAssocID="{A3A6CF23-D60C-41D2-AEA5-78C226829BFE}" presName="arrowAndChildren" presStyleCnt="0"/>
      <dgm:spPr/>
    </dgm:pt>
    <dgm:pt modelId="{A932CADA-AE87-4641-A634-2D51E2BC4340}" type="pres">
      <dgm:prSet presAssocID="{A3A6CF23-D60C-41D2-AEA5-78C226829BFE}" presName="parentTextArrow" presStyleLbl="node1" presStyleIdx="2" presStyleCnt="3" custLinFactNeighborY="-46"/>
      <dgm:spPr/>
      <dgm:t>
        <a:bodyPr/>
        <a:lstStyle/>
        <a:p>
          <a:endParaRPr lang="en-US"/>
        </a:p>
      </dgm:t>
    </dgm:pt>
  </dgm:ptLst>
  <dgm:cxnLst>
    <dgm:cxn modelId="{2BAC8DD6-8EB8-4049-B194-15101631C76C}" type="presOf" srcId="{A3A6CF23-D60C-41D2-AEA5-78C226829BFE}" destId="{A932CADA-AE87-4641-A634-2D51E2BC4340}" srcOrd="0" destOrd="0" presId="urn:microsoft.com/office/officeart/2005/8/layout/process4"/>
    <dgm:cxn modelId="{9005232A-BB3A-4F5F-8147-8D685DD807EF}" type="presOf" srcId="{0FC12B60-D4DB-410E-A1A0-83C5A39E22B9}" destId="{A1ECB3A6-C92F-4570-8FB5-F6473CCC1176}" srcOrd="0" destOrd="0" presId="urn:microsoft.com/office/officeart/2005/8/layout/process4"/>
    <dgm:cxn modelId="{051B30E1-B490-4E9C-9B01-ECE6A7B32760}" srcId="{0FC12B60-D4DB-410E-A1A0-83C5A39E22B9}" destId="{D1CDAF6B-83A2-454C-AD22-1F4180E53EB6}" srcOrd="1" destOrd="0" parTransId="{303D6109-46B3-418A-BB41-E185DD1AA17D}" sibTransId="{EABFE25B-B2D8-475F-9A41-2E07EB281E8E}"/>
    <dgm:cxn modelId="{829C3F24-004E-48CF-ACD8-86F6F839B41A}" srcId="{0FC12B60-D4DB-410E-A1A0-83C5A39E22B9}" destId="{47775E19-E70E-4945-BC2F-C680AE87CE74}" srcOrd="2" destOrd="0" parTransId="{0D4783D8-4B1A-4FB4-A7F3-141BD09D9B3A}" sibTransId="{2663F528-5190-44FA-B8C4-DB30D1CD0274}"/>
    <dgm:cxn modelId="{66961B50-595D-4B68-8035-FD35824E3D6C}" srcId="{0FC12B60-D4DB-410E-A1A0-83C5A39E22B9}" destId="{A3A6CF23-D60C-41D2-AEA5-78C226829BFE}" srcOrd="0" destOrd="0" parTransId="{88141C04-0033-49FE-88FF-A66D589C07C0}" sibTransId="{2AFDCF86-7690-4490-8A05-D8BAAF939E65}"/>
    <dgm:cxn modelId="{6351C635-0DA1-4F6D-A46C-75C5EF480BC1}" type="presOf" srcId="{D1CDAF6B-83A2-454C-AD22-1F4180E53EB6}" destId="{EB12FFA6-00D6-4A04-8FF9-9303B93992FE}" srcOrd="0" destOrd="0" presId="urn:microsoft.com/office/officeart/2005/8/layout/process4"/>
    <dgm:cxn modelId="{931A508D-B41D-4189-A086-0D8BF6A2B4B0}" type="presOf" srcId="{47775E19-E70E-4945-BC2F-C680AE87CE74}" destId="{FE151340-F08D-4735-8846-135F6B51EF74}" srcOrd="0" destOrd="0" presId="urn:microsoft.com/office/officeart/2005/8/layout/process4"/>
    <dgm:cxn modelId="{9DAA1F77-978E-4344-80AA-B7F27E55AD00}" type="presParOf" srcId="{A1ECB3A6-C92F-4570-8FB5-F6473CCC1176}" destId="{C4CDAAA1-A451-4B77-95BA-AC2E340A9D3D}" srcOrd="0" destOrd="0" presId="urn:microsoft.com/office/officeart/2005/8/layout/process4"/>
    <dgm:cxn modelId="{51FB5E4B-34DB-4FC7-A7F4-41A248EC1038}" type="presParOf" srcId="{C4CDAAA1-A451-4B77-95BA-AC2E340A9D3D}" destId="{FE151340-F08D-4735-8846-135F6B51EF74}" srcOrd="0" destOrd="0" presId="urn:microsoft.com/office/officeart/2005/8/layout/process4"/>
    <dgm:cxn modelId="{A70A1B0E-019D-44EC-87B8-D0A9F7051586}" type="presParOf" srcId="{A1ECB3A6-C92F-4570-8FB5-F6473CCC1176}" destId="{1840D4A2-0AAF-4A02-A1BD-A50BCA6F9728}" srcOrd="1" destOrd="0" presId="urn:microsoft.com/office/officeart/2005/8/layout/process4"/>
    <dgm:cxn modelId="{DCB55FDC-AB4D-4DB1-A48F-AD60B85E9015}" type="presParOf" srcId="{A1ECB3A6-C92F-4570-8FB5-F6473CCC1176}" destId="{18F2D6CD-9AC8-4D03-9C33-618E0DED557E}" srcOrd="2" destOrd="0" presId="urn:microsoft.com/office/officeart/2005/8/layout/process4"/>
    <dgm:cxn modelId="{642A456A-98E2-4D0F-895D-951A5E50FC0F}" type="presParOf" srcId="{18F2D6CD-9AC8-4D03-9C33-618E0DED557E}" destId="{EB12FFA6-00D6-4A04-8FF9-9303B93992FE}" srcOrd="0" destOrd="0" presId="urn:microsoft.com/office/officeart/2005/8/layout/process4"/>
    <dgm:cxn modelId="{ECD0BEE7-44DA-4C7E-BCE6-CAFD67F10F0B}" type="presParOf" srcId="{A1ECB3A6-C92F-4570-8FB5-F6473CCC1176}" destId="{45E9B27E-93B4-426A-896A-B1603F15E8A2}" srcOrd="3" destOrd="0" presId="urn:microsoft.com/office/officeart/2005/8/layout/process4"/>
    <dgm:cxn modelId="{26ADB916-1F32-4414-9386-D840A609377C}" type="presParOf" srcId="{A1ECB3A6-C92F-4570-8FB5-F6473CCC1176}" destId="{24673752-B03B-483D-850A-3E1599CD9B9F}" srcOrd="4" destOrd="0" presId="urn:microsoft.com/office/officeart/2005/8/layout/process4"/>
    <dgm:cxn modelId="{783EFEA0-1DCB-4A83-95DA-985BB4625964}" type="presParOf" srcId="{24673752-B03B-483D-850A-3E1599CD9B9F}" destId="{A932CADA-AE87-4641-A634-2D51E2BC434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7AA71-75C3-466C-BBD1-20C5D9FCF7E3}">
      <dsp:nvSpPr>
        <dsp:cNvPr id="0" name=""/>
        <dsp:cNvSpPr/>
      </dsp:nvSpPr>
      <dsp:spPr>
        <a:xfrm>
          <a:off x="0" y="4010592"/>
          <a:ext cx="8431306" cy="877419"/>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dirty="0" smtClean="0"/>
            <a:t>Trauma Sensitive Behavior </a:t>
          </a:r>
          <a:r>
            <a:rPr lang="en-US" sz="2500" kern="1200" dirty="0" smtClean="0"/>
            <a:t>response, action planning!  </a:t>
          </a:r>
          <a:endParaRPr lang="en-US" sz="2500" kern="1200" dirty="0"/>
        </a:p>
      </dsp:txBody>
      <dsp:txXfrm>
        <a:off x="0" y="4010592"/>
        <a:ext cx="8431306" cy="877419"/>
      </dsp:txXfrm>
    </dsp:sp>
    <dsp:sp modelId="{960BE520-51EC-473A-9A3E-AD5B91292C14}">
      <dsp:nvSpPr>
        <dsp:cNvPr id="0" name=""/>
        <dsp:cNvSpPr/>
      </dsp:nvSpPr>
      <dsp:spPr>
        <a:xfrm rot="10800000">
          <a:off x="0" y="2648682"/>
          <a:ext cx="8431306" cy="1349471"/>
        </a:xfrm>
        <a:prstGeom prst="upArrowCallou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dirty="0" smtClean="0"/>
            <a:t>Intersectional Identities and The Cost of Caring </a:t>
          </a:r>
          <a:endParaRPr lang="en-US" sz="2500" kern="1200" dirty="0"/>
        </a:p>
      </dsp:txBody>
      <dsp:txXfrm rot="10800000">
        <a:off x="0" y="2648682"/>
        <a:ext cx="8431306" cy="876846"/>
      </dsp:txXfrm>
    </dsp:sp>
    <dsp:sp modelId="{54B19090-EDFF-4402-95C3-C4624D9BD827}">
      <dsp:nvSpPr>
        <dsp:cNvPr id="0" name=""/>
        <dsp:cNvSpPr/>
      </dsp:nvSpPr>
      <dsp:spPr>
        <a:xfrm rot="10800000">
          <a:off x="0" y="1337972"/>
          <a:ext cx="8431306" cy="1349471"/>
        </a:xfrm>
        <a:prstGeom prst="upArrowCallou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dirty="0" smtClean="0"/>
            <a:t>Rewiring for Growth: trauma and its impact on the brain </a:t>
          </a:r>
          <a:endParaRPr lang="en-US" sz="2500" kern="1200" dirty="0"/>
        </a:p>
      </dsp:txBody>
      <dsp:txXfrm rot="10800000">
        <a:off x="0" y="1337972"/>
        <a:ext cx="8431306" cy="876846"/>
      </dsp:txXfrm>
    </dsp:sp>
    <dsp:sp modelId="{76D742C9-2809-4E13-9011-8D4C05227C87}">
      <dsp:nvSpPr>
        <dsp:cNvPr id="0" name=""/>
        <dsp:cNvSpPr/>
      </dsp:nvSpPr>
      <dsp:spPr>
        <a:xfrm rot="10800000">
          <a:off x="0" y="1662"/>
          <a:ext cx="8431306" cy="1349471"/>
        </a:xfrm>
        <a:prstGeom prst="upArrowCallou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dirty="0" smtClean="0"/>
            <a:t>Trauma and resiliency frameworks</a:t>
          </a:r>
        </a:p>
      </dsp:txBody>
      <dsp:txXfrm rot="10800000">
        <a:off x="0" y="1662"/>
        <a:ext cx="8431306" cy="87684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3F9A5-9B81-42BE-A4B5-AC27ED2695F9}">
      <dsp:nvSpPr>
        <dsp:cNvPr id="0" name=""/>
        <dsp:cNvSpPr/>
      </dsp:nvSpPr>
      <dsp:spPr>
        <a:xfrm>
          <a:off x="1824748" y="-138086"/>
          <a:ext cx="5402685" cy="5402685"/>
        </a:xfrm>
        <a:prstGeom prst="circularArrow">
          <a:avLst>
            <a:gd name="adj1" fmla="val 4668"/>
            <a:gd name="adj2" fmla="val 272909"/>
            <a:gd name="adj3" fmla="val 12862609"/>
            <a:gd name="adj4" fmla="val 18009595"/>
            <a:gd name="adj5" fmla="val 4847"/>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C2F728-0BBF-4514-A042-FEE5D181A9F1}">
      <dsp:nvSpPr>
        <dsp:cNvPr id="0" name=""/>
        <dsp:cNvSpPr/>
      </dsp:nvSpPr>
      <dsp:spPr>
        <a:xfrm>
          <a:off x="2741594" y="622"/>
          <a:ext cx="3568994" cy="178449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Am I online?</a:t>
          </a:r>
        </a:p>
        <a:p>
          <a:pPr lvl="0" algn="ctr" defTabSz="889000">
            <a:lnSpc>
              <a:spcPct val="90000"/>
            </a:lnSpc>
            <a:spcBef>
              <a:spcPct val="0"/>
            </a:spcBef>
            <a:spcAft>
              <a:spcPct val="35000"/>
            </a:spcAft>
          </a:pPr>
          <a:r>
            <a:rPr lang="en-US" sz="2000" kern="1200" dirty="0" smtClean="0"/>
            <a:t>(REGULATE)</a:t>
          </a:r>
          <a:endParaRPr lang="en-US" sz="2000" kern="1200" dirty="0"/>
        </a:p>
      </dsp:txBody>
      <dsp:txXfrm>
        <a:off x="2741594" y="622"/>
        <a:ext cx="3568994" cy="1784497"/>
      </dsp:txXfrm>
    </dsp:sp>
    <dsp:sp modelId="{DDA3C4B7-B71B-4DB9-BDB5-2A97BC0D9A19}">
      <dsp:nvSpPr>
        <dsp:cNvPr id="0" name=""/>
        <dsp:cNvSpPr/>
      </dsp:nvSpPr>
      <dsp:spPr>
        <a:xfrm>
          <a:off x="4579941" y="1941438"/>
          <a:ext cx="3568994" cy="178449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Is this student online?</a:t>
          </a:r>
        </a:p>
        <a:p>
          <a:pPr lvl="0" algn="ctr" defTabSz="889000">
            <a:lnSpc>
              <a:spcPct val="90000"/>
            </a:lnSpc>
            <a:spcBef>
              <a:spcPct val="0"/>
            </a:spcBef>
            <a:spcAft>
              <a:spcPct val="35000"/>
            </a:spcAft>
          </a:pPr>
          <a:r>
            <a:rPr lang="en-US" sz="2000" kern="1200" dirty="0" smtClean="0"/>
            <a:t>(REGULATE)</a:t>
          </a:r>
          <a:endParaRPr lang="en-US" sz="2000" kern="1200" dirty="0"/>
        </a:p>
      </dsp:txBody>
      <dsp:txXfrm>
        <a:off x="4579941" y="1941438"/>
        <a:ext cx="3568994" cy="1784497"/>
      </dsp:txXfrm>
    </dsp:sp>
    <dsp:sp modelId="{A87F6370-341A-42C5-A142-BB096491B5BA}">
      <dsp:nvSpPr>
        <dsp:cNvPr id="0" name=""/>
        <dsp:cNvSpPr/>
      </dsp:nvSpPr>
      <dsp:spPr>
        <a:xfrm>
          <a:off x="2640018" y="3881361"/>
          <a:ext cx="3568994" cy="178449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What does this student need most right now? What is this student’s emotional experience? </a:t>
          </a:r>
        </a:p>
        <a:p>
          <a:pPr lvl="0" algn="ctr" defTabSz="889000">
            <a:lnSpc>
              <a:spcPct val="90000"/>
            </a:lnSpc>
            <a:spcBef>
              <a:spcPct val="0"/>
            </a:spcBef>
            <a:spcAft>
              <a:spcPct val="35000"/>
            </a:spcAft>
          </a:pPr>
          <a:r>
            <a:rPr lang="en-US" sz="2000" kern="1200" dirty="0" smtClean="0"/>
            <a:t>(RELATE)</a:t>
          </a:r>
          <a:endParaRPr lang="en-US" sz="2000" kern="1200" dirty="0"/>
        </a:p>
      </dsp:txBody>
      <dsp:txXfrm>
        <a:off x="2640018" y="3881361"/>
        <a:ext cx="3568994" cy="1784497"/>
      </dsp:txXfrm>
    </dsp:sp>
    <dsp:sp modelId="{EED1A7AF-2E2E-4F22-9022-27C62CA059E7}">
      <dsp:nvSpPr>
        <dsp:cNvPr id="0" name=""/>
        <dsp:cNvSpPr/>
      </dsp:nvSpPr>
      <dsp:spPr>
        <a:xfrm>
          <a:off x="700096" y="1941438"/>
          <a:ext cx="3568994" cy="178449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How can I incorporate this into my plan for myself and this student next time? </a:t>
          </a:r>
        </a:p>
        <a:p>
          <a:pPr lvl="0" algn="ctr" defTabSz="889000">
            <a:lnSpc>
              <a:spcPct val="90000"/>
            </a:lnSpc>
            <a:spcBef>
              <a:spcPct val="0"/>
            </a:spcBef>
            <a:spcAft>
              <a:spcPct val="35000"/>
            </a:spcAft>
          </a:pPr>
          <a:r>
            <a:rPr lang="en-US" sz="2000" kern="1200" dirty="0" smtClean="0"/>
            <a:t>(REASON)</a:t>
          </a:r>
          <a:endParaRPr lang="en-US" sz="2000" kern="1200" dirty="0"/>
        </a:p>
      </dsp:txBody>
      <dsp:txXfrm>
        <a:off x="700096" y="1941438"/>
        <a:ext cx="3568994" cy="178449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DD0E4-F526-4C39-9436-E50788004DC4}">
      <dsp:nvSpPr>
        <dsp:cNvPr id="0" name=""/>
        <dsp:cNvSpPr/>
      </dsp:nvSpPr>
      <dsp:spPr>
        <a:xfrm rot="5400000">
          <a:off x="-17516" y="994141"/>
          <a:ext cx="1548931" cy="18695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3F4621-8D65-4D80-8EA3-BDC312B5A5D6}">
      <dsp:nvSpPr>
        <dsp:cNvPr id="0" name=""/>
        <dsp:cNvSpPr/>
      </dsp:nvSpPr>
      <dsp:spPr>
        <a:xfrm>
          <a:off x="336973" y="2911"/>
          <a:ext cx="2077288" cy="12463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Unroll &amp; roll up ball of yarn</a:t>
          </a:r>
          <a:endParaRPr lang="en-US" sz="1900" kern="1200" dirty="0"/>
        </a:p>
      </dsp:txBody>
      <dsp:txXfrm>
        <a:off x="336973" y="2911"/>
        <a:ext cx="2077288" cy="1246373"/>
      </dsp:txXfrm>
    </dsp:sp>
    <dsp:sp modelId="{1B5C6C9C-D909-4C39-BE39-EBB59ED31298}">
      <dsp:nvSpPr>
        <dsp:cNvPr id="0" name=""/>
        <dsp:cNvSpPr/>
      </dsp:nvSpPr>
      <dsp:spPr>
        <a:xfrm rot="5400000">
          <a:off x="-17516" y="2552107"/>
          <a:ext cx="1548931" cy="18695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9E4ACD-E06B-4043-B299-734FB5FA2AED}">
      <dsp:nvSpPr>
        <dsp:cNvPr id="0" name=""/>
        <dsp:cNvSpPr/>
      </dsp:nvSpPr>
      <dsp:spPr>
        <a:xfrm>
          <a:off x="336973" y="1560877"/>
          <a:ext cx="2077288" cy="12463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Listen to music</a:t>
          </a:r>
          <a:endParaRPr lang="en-US" sz="1900" kern="1200" dirty="0"/>
        </a:p>
      </dsp:txBody>
      <dsp:txXfrm>
        <a:off x="336973" y="1560877"/>
        <a:ext cx="2077288" cy="1246373"/>
      </dsp:txXfrm>
    </dsp:sp>
    <dsp:sp modelId="{51B7FC0D-E315-4CE3-AB98-FD8B8B6C4453}">
      <dsp:nvSpPr>
        <dsp:cNvPr id="0" name=""/>
        <dsp:cNvSpPr/>
      </dsp:nvSpPr>
      <dsp:spPr>
        <a:xfrm>
          <a:off x="761466" y="3331090"/>
          <a:ext cx="2753758" cy="18695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2C2CE2-945E-4AFA-A241-758D044E7D51}">
      <dsp:nvSpPr>
        <dsp:cNvPr id="0" name=""/>
        <dsp:cNvSpPr/>
      </dsp:nvSpPr>
      <dsp:spPr>
        <a:xfrm>
          <a:off x="336973" y="3118844"/>
          <a:ext cx="2077288" cy="12463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Make observations about surroundings</a:t>
          </a:r>
          <a:endParaRPr lang="en-US" sz="1900" kern="1200" dirty="0"/>
        </a:p>
      </dsp:txBody>
      <dsp:txXfrm>
        <a:off x="336973" y="3118844"/>
        <a:ext cx="2077288" cy="1246373"/>
      </dsp:txXfrm>
    </dsp:sp>
    <dsp:sp modelId="{F3DD4788-9005-4ADB-8047-74D542C6477E}">
      <dsp:nvSpPr>
        <dsp:cNvPr id="0" name=""/>
        <dsp:cNvSpPr/>
      </dsp:nvSpPr>
      <dsp:spPr>
        <a:xfrm rot="16200000">
          <a:off x="2745276" y="2552107"/>
          <a:ext cx="1548931" cy="18695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C54B06-BCDD-40A1-8CB2-FD6938B2EBC3}">
      <dsp:nvSpPr>
        <dsp:cNvPr id="0" name=""/>
        <dsp:cNvSpPr/>
      </dsp:nvSpPr>
      <dsp:spPr>
        <a:xfrm>
          <a:off x="3099766" y="3118844"/>
          <a:ext cx="2077288" cy="12463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Adult models deep breaths</a:t>
          </a:r>
          <a:endParaRPr lang="en-US" sz="1900" kern="1200" dirty="0"/>
        </a:p>
      </dsp:txBody>
      <dsp:txXfrm>
        <a:off x="3099766" y="3118844"/>
        <a:ext cx="2077288" cy="1246373"/>
      </dsp:txXfrm>
    </dsp:sp>
    <dsp:sp modelId="{82F684CD-28F7-4541-8986-C12C7ACCE96A}">
      <dsp:nvSpPr>
        <dsp:cNvPr id="0" name=""/>
        <dsp:cNvSpPr/>
      </dsp:nvSpPr>
      <dsp:spPr>
        <a:xfrm rot="16200000">
          <a:off x="2745276" y="994141"/>
          <a:ext cx="1548931" cy="18695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5A50E3-DD80-47AA-BEE5-B142C214D3DF}">
      <dsp:nvSpPr>
        <dsp:cNvPr id="0" name=""/>
        <dsp:cNvSpPr/>
      </dsp:nvSpPr>
      <dsp:spPr>
        <a:xfrm>
          <a:off x="3099766" y="1560877"/>
          <a:ext cx="2077288" cy="12463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Cool off time (not time out as punishment)</a:t>
          </a:r>
          <a:endParaRPr lang="en-US" sz="1900" kern="1200" dirty="0"/>
        </a:p>
      </dsp:txBody>
      <dsp:txXfrm>
        <a:off x="3099766" y="1560877"/>
        <a:ext cx="2077288" cy="1246373"/>
      </dsp:txXfrm>
    </dsp:sp>
    <dsp:sp modelId="{B060915B-9B41-4943-9616-0CD5D50FE2B8}">
      <dsp:nvSpPr>
        <dsp:cNvPr id="0" name=""/>
        <dsp:cNvSpPr/>
      </dsp:nvSpPr>
      <dsp:spPr>
        <a:xfrm>
          <a:off x="3524259" y="215158"/>
          <a:ext cx="2753758" cy="18695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6D019E-14A3-496D-A2F8-B9EEBBAA8D43}">
      <dsp:nvSpPr>
        <dsp:cNvPr id="0" name=""/>
        <dsp:cNvSpPr/>
      </dsp:nvSpPr>
      <dsp:spPr>
        <a:xfrm>
          <a:off x="3099766" y="2911"/>
          <a:ext cx="2077288" cy="12463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Scribble</a:t>
          </a:r>
          <a:endParaRPr lang="en-US" sz="1900" kern="1200" dirty="0"/>
        </a:p>
      </dsp:txBody>
      <dsp:txXfrm>
        <a:off x="3099766" y="2911"/>
        <a:ext cx="2077288" cy="1246373"/>
      </dsp:txXfrm>
    </dsp:sp>
    <dsp:sp modelId="{24228A04-B358-4AE1-991B-6851E31BFA52}">
      <dsp:nvSpPr>
        <dsp:cNvPr id="0" name=""/>
        <dsp:cNvSpPr/>
      </dsp:nvSpPr>
      <dsp:spPr>
        <a:xfrm rot="5400000">
          <a:off x="5508070" y="994141"/>
          <a:ext cx="1548931" cy="18695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D06FF4-9C04-46BF-AB32-335137C418B8}">
      <dsp:nvSpPr>
        <dsp:cNvPr id="0" name=""/>
        <dsp:cNvSpPr/>
      </dsp:nvSpPr>
      <dsp:spPr>
        <a:xfrm>
          <a:off x="5862560" y="2911"/>
          <a:ext cx="2077288" cy="12463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Take a walk, change environment</a:t>
          </a:r>
          <a:endParaRPr lang="en-US" sz="1900" kern="1200" dirty="0"/>
        </a:p>
      </dsp:txBody>
      <dsp:txXfrm>
        <a:off x="5862560" y="2911"/>
        <a:ext cx="2077288" cy="1246373"/>
      </dsp:txXfrm>
    </dsp:sp>
    <dsp:sp modelId="{7247ABA2-5540-447D-8F8F-E92B61FAA25C}">
      <dsp:nvSpPr>
        <dsp:cNvPr id="0" name=""/>
        <dsp:cNvSpPr/>
      </dsp:nvSpPr>
      <dsp:spPr>
        <a:xfrm rot="5400000">
          <a:off x="5508070" y="2552107"/>
          <a:ext cx="1548931" cy="18695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E7EC3A-BC09-47BC-A67B-46C6B9660977}">
      <dsp:nvSpPr>
        <dsp:cNvPr id="0" name=""/>
        <dsp:cNvSpPr/>
      </dsp:nvSpPr>
      <dsp:spPr>
        <a:xfrm>
          <a:off x="5862560" y="1560877"/>
          <a:ext cx="2077288" cy="12463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Drink water or eat a snack</a:t>
          </a:r>
          <a:endParaRPr lang="en-US" sz="1900" kern="1200" dirty="0"/>
        </a:p>
      </dsp:txBody>
      <dsp:txXfrm>
        <a:off x="5862560" y="1560877"/>
        <a:ext cx="2077288" cy="1246373"/>
      </dsp:txXfrm>
    </dsp:sp>
    <dsp:sp modelId="{B84B8DA6-C6C2-4B8F-98CE-53CB68F29F36}">
      <dsp:nvSpPr>
        <dsp:cNvPr id="0" name=""/>
        <dsp:cNvSpPr/>
      </dsp:nvSpPr>
      <dsp:spPr>
        <a:xfrm>
          <a:off x="5862560" y="3118844"/>
          <a:ext cx="2077288" cy="12463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Tactile experiences</a:t>
          </a:r>
          <a:endParaRPr lang="en-US" sz="1900" kern="1200" dirty="0"/>
        </a:p>
      </dsp:txBody>
      <dsp:txXfrm>
        <a:off x="5862560" y="3118844"/>
        <a:ext cx="2077288" cy="124637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39196E-3A29-4C3E-B263-A966BAE94654}">
      <dsp:nvSpPr>
        <dsp:cNvPr id="0" name=""/>
        <dsp:cNvSpPr/>
      </dsp:nvSpPr>
      <dsp:spPr>
        <a:xfrm>
          <a:off x="4316964" y="2298858"/>
          <a:ext cx="2809716" cy="2809716"/>
        </a:xfrm>
        <a:prstGeom prst="gear9">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smtClean="0"/>
            <a:t>Routine and ritual </a:t>
          </a:r>
          <a:endParaRPr lang="en-US" sz="2500" kern="1200" dirty="0"/>
        </a:p>
      </dsp:txBody>
      <dsp:txXfrm>
        <a:off x="4881842" y="2957021"/>
        <a:ext cx="1679960" cy="1444252"/>
      </dsp:txXfrm>
    </dsp:sp>
    <dsp:sp modelId="{7F8BCA4D-03EC-4552-8B44-3A9DC0928EF7}">
      <dsp:nvSpPr>
        <dsp:cNvPr id="0" name=""/>
        <dsp:cNvSpPr/>
      </dsp:nvSpPr>
      <dsp:spPr>
        <a:xfrm>
          <a:off x="3892689" y="4035774"/>
          <a:ext cx="1788001" cy="1072800"/>
        </a:xfrm>
        <a:prstGeom prst="roundRect">
          <a:avLst>
            <a:gd name="adj" fmla="val 10000"/>
          </a:avLst>
        </a:prstGeom>
        <a:solidFill>
          <a:schemeClr val="lt1">
            <a:alpha val="9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endParaRPr lang="en-US" sz="1800" kern="1200" dirty="0"/>
        </a:p>
      </dsp:txBody>
      <dsp:txXfrm>
        <a:off x="3924110" y="4067195"/>
        <a:ext cx="1725159" cy="1009958"/>
      </dsp:txXfrm>
    </dsp:sp>
    <dsp:sp modelId="{D59889BC-28D4-4C46-8C3E-732C09454A59}">
      <dsp:nvSpPr>
        <dsp:cNvPr id="0" name=""/>
        <dsp:cNvSpPr/>
      </dsp:nvSpPr>
      <dsp:spPr>
        <a:xfrm>
          <a:off x="2615545" y="1634744"/>
          <a:ext cx="2043430" cy="2043430"/>
        </a:xfrm>
        <a:prstGeom prst="gear6">
          <a:avLst/>
        </a:prstGeom>
        <a:solidFill>
          <a:schemeClr val="accent1">
            <a:shade val="50000"/>
            <a:hueOff val="301234"/>
            <a:satOff val="-20966"/>
            <a:lumOff val="319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US" sz="2300" kern="1200" dirty="0"/>
        </a:p>
      </dsp:txBody>
      <dsp:txXfrm>
        <a:off x="3129985" y="2152293"/>
        <a:ext cx="1014550" cy="1008332"/>
      </dsp:txXfrm>
    </dsp:sp>
    <dsp:sp modelId="{372CA3FB-7675-41EF-ADBE-7795708DF9FF}">
      <dsp:nvSpPr>
        <dsp:cNvPr id="0" name=""/>
        <dsp:cNvSpPr/>
      </dsp:nvSpPr>
      <dsp:spPr>
        <a:xfrm>
          <a:off x="1179810" y="3012654"/>
          <a:ext cx="2299172" cy="1495977"/>
        </a:xfrm>
        <a:prstGeom prst="roundRect">
          <a:avLst>
            <a:gd name="adj" fmla="val 10000"/>
          </a:avLst>
        </a:prstGeom>
        <a:solidFill>
          <a:schemeClr val="lt1">
            <a:alpha val="90000"/>
            <a:hueOff val="0"/>
            <a:satOff val="0"/>
            <a:lumOff val="0"/>
            <a:alphaOff val="0"/>
          </a:schemeClr>
        </a:solidFill>
        <a:ln w="25400" cap="flat" cmpd="sng" algn="ctr">
          <a:solidFill>
            <a:schemeClr val="accent1">
              <a:shade val="50000"/>
              <a:hueOff val="301234"/>
              <a:satOff val="-20966"/>
              <a:lumOff val="319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The regulation activity has never been used as a form of punishment</a:t>
          </a:r>
          <a:endParaRPr lang="en-US" sz="2000" kern="1200" dirty="0"/>
        </a:p>
      </dsp:txBody>
      <dsp:txXfrm>
        <a:off x="1223626" y="3056470"/>
        <a:ext cx="2211540" cy="1408345"/>
      </dsp:txXfrm>
    </dsp:sp>
    <dsp:sp modelId="{2D75C8A6-2F30-4D2B-B8B9-5C5B03952532}">
      <dsp:nvSpPr>
        <dsp:cNvPr id="0" name=""/>
        <dsp:cNvSpPr/>
      </dsp:nvSpPr>
      <dsp:spPr>
        <a:xfrm rot="20700000">
          <a:off x="3684770" y="224985"/>
          <a:ext cx="2002144" cy="2002144"/>
        </a:xfrm>
        <a:prstGeom prst="gear6">
          <a:avLst/>
        </a:prstGeom>
        <a:solidFill>
          <a:schemeClr val="accent1">
            <a:shade val="50000"/>
            <a:hueOff val="301234"/>
            <a:satOff val="-20966"/>
            <a:lumOff val="319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kern="1200" dirty="0" smtClean="0"/>
            <a:t>Parallel practice</a:t>
          </a:r>
          <a:endParaRPr lang="en-US" sz="2300" kern="1200" dirty="0"/>
        </a:p>
      </dsp:txBody>
      <dsp:txXfrm rot="-20700000">
        <a:off x="4123899" y="664114"/>
        <a:ext cx="1123886" cy="1123886"/>
      </dsp:txXfrm>
    </dsp:sp>
    <dsp:sp modelId="{FAE81EF4-0F45-44E5-A194-5BC2CAF98786}">
      <dsp:nvSpPr>
        <dsp:cNvPr id="0" name=""/>
        <dsp:cNvSpPr/>
      </dsp:nvSpPr>
      <dsp:spPr>
        <a:xfrm>
          <a:off x="5446245" y="450959"/>
          <a:ext cx="2869098" cy="1364709"/>
        </a:xfrm>
        <a:prstGeom prst="roundRect">
          <a:avLst>
            <a:gd name="adj" fmla="val 10000"/>
          </a:avLst>
        </a:prstGeom>
        <a:solidFill>
          <a:schemeClr val="lt1">
            <a:alpha val="90000"/>
            <a:hueOff val="0"/>
            <a:satOff val="0"/>
            <a:lumOff val="0"/>
            <a:alphaOff val="0"/>
          </a:schemeClr>
        </a:solidFill>
        <a:ln w="25400" cap="flat" cmpd="sng" algn="ctr">
          <a:solidFill>
            <a:schemeClr val="accent1">
              <a:shade val="50000"/>
              <a:hueOff val="301234"/>
              <a:satOff val="-20966"/>
              <a:lumOff val="319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Safe adults practice and improve regulation skill alongside students </a:t>
          </a:r>
          <a:endParaRPr lang="en-US" sz="2000" kern="1200" dirty="0"/>
        </a:p>
      </dsp:txBody>
      <dsp:txXfrm>
        <a:off x="5486216" y="490930"/>
        <a:ext cx="2789156" cy="1284767"/>
      </dsp:txXfrm>
    </dsp:sp>
    <dsp:sp modelId="{B3977CB2-7684-4A0E-AE0F-DB26CB63E638}">
      <dsp:nvSpPr>
        <dsp:cNvPr id="0" name=""/>
        <dsp:cNvSpPr/>
      </dsp:nvSpPr>
      <dsp:spPr>
        <a:xfrm>
          <a:off x="4044408" y="1869070"/>
          <a:ext cx="3596436" cy="3596436"/>
        </a:xfrm>
        <a:prstGeom prst="circularArrow">
          <a:avLst>
            <a:gd name="adj1" fmla="val 4687"/>
            <a:gd name="adj2" fmla="val 299029"/>
            <a:gd name="adj3" fmla="val 2534389"/>
            <a:gd name="adj4" fmla="val 15822563"/>
            <a:gd name="adj5" fmla="val 5469"/>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41C247-DEEE-42E3-915E-0FFE311C46EE}">
      <dsp:nvSpPr>
        <dsp:cNvPr id="0" name=""/>
        <dsp:cNvSpPr/>
      </dsp:nvSpPr>
      <dsp:spPr>
        <a:xfrm>
          <a:off x="2253658" y="1178686"/>
          <a:ext cx="2613036" cy="2613036"/>
        </a:xfrm>
        <a:prstGeom prst="leftCircularArrow">
          <a:avLst>
            <a:gd name="adj1" fmla="val 6452"/>
            <a:gd name="adj2" fmla="val 429999"/>
            <a:gd name="adj3" fmla="val 10489124"/>
            <a:gd name="adj4" fmla="val 14837806"/>
            <a:gd name="adj5" fmla="val 7527"/>
          </a:avLst>
        </a:prstGeom>
        <a:solidFill>
          <a:schemeClr val="accent1">
            <a:shade val="90000"/>
            <a:hueOff val="307488"/>
            <a:satOff val="-19891"/>
            <a:lumOff val="2754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61E06F3-0EC7-4282-8298-93211F40CBAD}">
      <dsp:nvSpPr>
        <dsp:cNvPr id="0" name=""/>
        <dsp:cNvSpPr/>
      </dsp:nvSpPr>
      <dsp:spPr>
        <a:xfrm>
          <a:off x="3296958" y="-217482"/>
          <a:ext cx="2817379" cy="2817379"/>
        </a:xfrm>
        <a:prstGeom prst="circularArrow">
          <a:avLst>
            <a:gd name="adj1" fmla="val 5984"/>
            <a:gd name="adj2" fmla="val 394124"/>
            <a:gd name="adj3" fmla="val 13313824"/>
            <a:gd name="adj4" fmla="val 10508221"/>
            <a:gd name="adj5" fmla="val 6981"/>
          </a:avLst>
        </a:prstGeom>
        <a:solidFill>
          <a:schemeClr val="accent1">
            <a:shade val="90000"/>
            <a:hueOff val="307488"/>
            <a:satOff val="-19891"/>
            <a:lumOff val="2754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AA9DF-316F-4B2A-8AF3-AAEEB31D601D}">
      <dsp:nvSpPr>
        <dsp:cNvPr id="0" name=""/>
        <dsp:cNvSpPr/>
      </dsp:nvSpPr>
      <dsp:spPr>
        <a:xfrm>
          <a:off x="0" y="0"/>
          <a:ext cx="8229600" cy="14143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effectLst/>
            </a:rPr>
            <a:t>“I care about you. I am going to help you be calm so we can figure out what comes next.”</a:t>
          </a:r>
        </a:p>
      </dsp:txBody>
      <dsp:txXfrm>
        <a:off x="1787356" y="0"/>
        <a:ext cx="6442243" cy="1414363"/>
      </dsp:txXfrm>
    </dsp:sp>
    <dsp:sp modelId="{84F1A61C-2667-418F-BB76-FF39121D86C7}">
      <dsp:nvSpPr>
        <dsp:cNvPr id="0" name=""/>
        <dsp:cNvSpPr/>
      </dsp:nvSpPr>
      <dsp:spPr>
        <a:xfrm>
          <a:off x="141436" y="141436"/>
          <a:ext cx="1645920" cy="1131490"/>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42FA55-F890-4E49-8FEC-E705B7B9A173}">
      <dsp:nvSpPr>
        <dsp:cNvPr id="0" name=""/>
        <dsp:cNvSpPr/>
      </dsp:nvSpPr>
      <dsp:spPr>
        <a:xfrm>
          <a:off x="0" y="1555799"/>
          <a:ext cx="8229600" cy="14143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effectLst/>
            </a:rPr>
            <a:t>“You have really big feelings right now, and they seem to be taking over. Let’s take a breath to help you be in charge.”</a:t>
          </a:r>
        </a:p>
      </dsp:txBody>
      <dsp:txXfrm>
        <a:off x="1787356" y="1555799"/>
        <a:ext cx="6442243" cy="1414363"/>
      </dsp:txXfrm>
    </dsp:sp>
    <dsp:sp modelId="{9C584B5C-087E-40EE-8910-7A0F9646C773}">
      <dsp:nvSpPr>
        <dsp:cNvPr id="0" name=""/>
        <dsp:cNvSpPr/>
      </dsp:nvSpPr>
      <dsp:spPr>
        <a:xfrm>
          <a:off x="141436" y="1697236"/>
          <a:ext cx="1645920" cy="1131490"/>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E3E6A8-09CA-4A6D-B787-4B013BBC49FC}">
      <dsp:nvSpPr>
        <dsp:cNvPr id="0" name=""/>
        <dsp:cNvSpPr/>
      </dsp:nvSpPr>
      <dsp:spPr>
        <a:xfrm>
          <a:off x="0" y="3111599"/>
          <a:ext cx="8229600" cy="14143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effectLst/>
            </a:rPr>
            <a:t>“When we get scared or overwhelmed, our brains can turn off. I can help you learn to turn your brain back on.”</a:t>
          </a:r>
        </a:p>
      </dsp:txBody>
      <dsp:txXfrm>
        <a:off x="1787356" y="3111599"/>
        <a:ext cx="6442243" cy="1414363"/>
      </dsp:txXfrm>
    </dsp:sp>
    <dsp:sp modelId="{9EFAF73A-97E3-4474-B308-39560F16D773}">
      <dsp:nvSpPr>
        <dsp:cNvPr id="0" name=""/>
        <dsp:cNvSpPr/>
      </dsp:nvSpPr>
      <dsp:spPr>
        <a:xfrm>
          <a:off x="141436" y="3253035"/>
          <a:ext cx="1645920" cy="1131490"/>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3F9A5-9B81-42BE-A4B5-AC27ED2695F9}">
      <dsp:nvSpPr>
        <dsp:cNvPr id="0" name=""/>
        <dsp:cNvSpPr/>
      </dsp:nvSpPr>
      <dsp:spPr>
        <a:xfrm>
          <a:off x="1824748" y="-138086"/>
          <a:ext cx="5402685" cy="5402685"/>
        </a:xfrm>
        <a:prstGeom prst="circularArrow">
          <a:avLst>
            <a:gd name="adj1" fmla="val 4668"/>
            <a:gd name="adj2" fmla="val 272909"/>
            <a:gd name="adj3" fmla="val 12862609"/>
            <a:gd name="adj4" fmla="val 18009595"/>
            <a:gd name="adj5" fmla="val 4847"/>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C2F728-0BBF-4514-A042-FEE5D181A9F1}">
      <dsp:nvSpPr>
        <dsp:cNvPr id="0" name=""/>
        <dsp:cNvSpPr/>
      </dsp:nvSpPr>
      <dsp:spPr>
        <a:xfrm>
          <a:off x="2741594" y="622"/>
          <a:ext cx="3568994" cy="178449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Am I online?</a:t>
          </a:r>
        </a:p>
        <a:p>
          <a:pPr lvl="0" algn="ctr" defTabSz="889000">
            <a:lnSpc>
              <a:spcPct val="90000"/>
            </a:lnSpc>
            <a:spcBef>
              <a:spcPct val="0"/>
            </a:spcBef>
            <a:spcAft>
              <a:spcPct val="35000"/>
            </a:spcAft>
          </a:pPr>
          <a:r>
            <a:rPr lang="en-US" sz="2000" kern="1200" dirty="0" smtClean="0"/>
            <a:t>(REGULATE)</a:t>
          </a:r>
          <a:endParaRPr lang="en-US" sz="2000" kern="1200" dirty="0"/>
        </a:p>
      </dsp:txBody>
      <dsp:txXfrm>
        <a:off x="2741594" y="622"/>
        <a:ext cx="3568994" cy="1784497"/>
      </dsp:txXfrm>
    </dsp:sp>
    <dsp:sp modelId="{DDA3C4B7-B71B-4DB9-BDB5-2A97BC0D9A19}">
      <dsp:nvSpPr>
        <dsp:cNvPr id="0" name=""/>
        <dsp:cNvSpPr/>
      </dsp:nvSpPr>
      <dsp:spPr>
        <a:xfrm>
          <a:off x="4579941" y="1941438"/>
          <a:ext cx="3568994" cy="178449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Is this student online?</a:t>
          </a:r>
        </a:p>
        <a:p>
          <a:pPr lvl="0" algn="ctr" defTabSz="889000">
            <a:lnSpc>
              <a:spcPct val="90000"/>
            </a:lnSpc>
            <a:spcBef>
              <a:spcPct val="0"/>
            </a:spcBef>
            <a:spcAft>
              <a:spcPct val="35000"/>
            </a:spcAft>
          </a:pPr>
          <a:r>
            <a:rPr lang="en-US" sz="2000" kern="1200" dirty="0" smtClean="0"/>
            <a:t>(REGULATE)</a:t>
          </a:r>
          <a:endParaRPr lang="en-US" sz="2000" kern="1200" dirty="0"/>
        </a:p>
      </dsp:txBody>
      <dsp:txXfrm>
        <a:off x="4579941" y="1941438"/>
        <a:ext cx="3568994" cy="1784497"/>
      </dsp:txXfrm>
    </dsp:sp>
    <dsp:sp modelId="{A87F6370-341A-42C5-A142-BB096491B5BA}">
      <dsp:nvSpPr>
        <dsp:cNvPr id="0" name=""/>
        <dsp:cNvSpPr/>
      </dsp:nvSpPr>
      <dsp:spPr>
        <a:xfrm>
          <a:off x="2640018" y="3881361"/>
          <a:ext cx="3568994" cy="178449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What does this student need most right now? What is this student’s emotional experience? </a:t>
          </a:r>
        </a:p>
        <a:p>
          <a:pPr lvl="0" algn="ctr" defTabSz="889000">
            <a:lnSpc>
              <a:spcPct val="90000"/>
            </a:lnSpc>
            <a:spcBef>
              <a:spcPct val="0"/>
            </a:spcBef>
            <a:spcAft>
              <a:spcPct val="35000"/>
            </a:spcAft>
          </a:pPr>
          <a:r>
            <a:rPr lang="en-US" sz="2000" kern="1200" dirty="0" smtClean="0"/>
            <a:t>(RELATE)</a:t>
          </a:r>
          <a:endParaRPr lang="en-US" sz="2000" kern="1200" dirty="0"/>
        </a:p>
      </dsp:txBody>
      <dsp:txXfrm>
        <a:off x="2640018" y="3881361"/>
        <a:ext cx="3568994" cy="1784497"/>
      </dsp:txXfrm>
    </dsp:sp>
    <dsp:sp modelId="{EED1A7AF-2E2E-4F22-9022-27C62CA059E7}">
      <dsp:nvSpPr>
        <dsp:cNvPr id="0" name=""/>
        <dsp:cNvSpPr/>
      </dsp:nvSpPr>
      <dsp:spPr>
        <a:xfrm>
          <a:off x="700096" y="1941438"/>
          <a:ext cx="3568994" cy="178449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How can I incorporate this into my plan for myself and this student next time? </a:t>
          </a:r>
        </a:p>
        <a:p>
          <a:pPr lvl="0" algn="ctr" defTabSz="889000">
            <a:lnSpc>
              <a:spcPct val="90000"/>
            </a:lnSpc>
            <a:spcBef>
              <a:spcPct val="0"/>
            </a:spcBef>
            <a:spcAft>
              <a:spcPct val="35000"/>
            </a:spcAft>
          </a:pPr>
          <a:r>
            <a:rPr lang="en-US" sz="2000" kern="1200" dirty="0" smtClean="0"/>
            <a:t>(REASON)</a:t>
          </a:r>
          <a:endParaRPr lang="en-US" sz="2000" kern="1200" dirty="0"/>
        </a:p>
      </dsp:txBody>
      <dsp:txXfrm>
        <a:off x="700096" y="1941438"/>
        <a:ext cx="3568994" cy="17844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5A713-C3DE-4B08-8674-B4562CE19B6E}">
      <dsp:nvSpPr>
        <dsp:cNvPr id="0" name=""/>
        <dsp:cNvSpPr/>
      </dsp:nvSpPr>
      <dsp:spPr>
        <a:xfrm>
          <a:off x="1222374" y="0"/>
          <a:ext cx="4708525" cy="4708525"/>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4A47B8-BB95-4C77-AB51-0130EE6AFD36}">
      <dsp:nvSpPr>
        <dsp:cNvPr id="0" name=""/>
        <dsp:cNvSpPr/>
      </dsp:nvSpPr>
      <dsp:spPr>
        <a:xfrm>
          <a:off x="1528428" y="306054"/>
          <a:ext cx="1883410" cy="18834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Breaks </a:t>
          </a:r>
          <a:r>
            <a:rPr lang="en-US" sz="2200" kern="1200" dirty="0" smtClean="0"/>
            <a:t>(rhythm and movement)</a:t>
          </a:r>
          <a:endParaRPr lang="en-US" sz="2200" kern="1200" dirty="0"/>
        </a:p>
      </dsp:txBody>
      <dsp:txXfrm>
        <a:off x="1528428" y="306054"/>
        <a:ext cx="1883410" cy="1883410"/>
      </dsp:txXfrm>
    </dsp:sp>
    <dsp:sp modelId="{2DB59FE1-4A5D-49F7-9486-1205FA3157B2}">
      <dsp:nvSpPr>
        <dsp:cNvPr id="0" name=""/>
        <dsp:cNvSpPr/>
      </dsp:nvSpPr>
      <dsp:spPr>
        <a:xfrm>
          <a:off x="3651276" y="306054"/>
          <a:ext cx="2063727" cy="18834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Acronyms </a:t>
          </a:r>
          <a:endParaRPr lang="en-US" sz="2700" kern="1200" dirty="0"/>
        </a:p>
      </dsp:txBody>
      <dsp:txXfrm>
        <a:off x="3651276" y="306054"/>
        <a:ext cx="2063727" cy="1883410"/>
      </dsp:txXfrm>
    </dsp:sp>
    <dsp:sp modelId="{8D65C28A-8C94-4C1A-A401-2D0BF97F08A9}">
      <dsp:nvSpPr>
        <dsp:cNvPr id="0" name=""/>
        <dsp:cNvSpPr/>
      </dsp:nvSpPr>
      <dsp:spPr>
        <a:xfrm>
          <a:off x="1528428" y="2519060"/>
          <a:ext cx="1883410" cy="18834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Physical space </a:t>
          </a:r>
          <a:r>
            <a:rPr lang="en-US" sz="2200" kern="1200" dirty="0" smtClean="0"/>
            <a:t>(room)</a:t>
          </a:r>
          <a:endParaRPr lang="en-US" sz="2200" kern="1200" dirty="0"/>
        </a:p>
      </dsp:txBody>
      <dsp:txXfrm>
        <a:off x="1528428" y="2519060"/>
        <a:ext cx="1883410" cy="1883410"/>
      </dsp:txXfrm>
    </dsp:sp>
    <dsp:sp modelId="{EDC010F5-E44F-4770-BA3E-E54A96937FA3}">
      <dsp:nvSpPr>
        <dsp:cNvPr id="0" name=""/>
        <dsp:cNvSpPr/>
      </dsp:nvSpPr>
      <dsp:spPr>
        <a:xfrm>
          <a:off x="3708428" y="2519060"/>
          <a:ext cx="1949423" cy="18834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Clearly stated </a:t>
          </a:r>
          <a:r>
            <a:rPr lang="en-US" sz="2200" kern="1200" dirty="0" smtClean="0"/>
            <a:t>expectations and </a:t>
          </a:r>
          <a:r>
            <a:rPr lang="en-US" sz="2500" kern="1200" dirty="0" smtClean="0"/>
            <a:t>goals</a:t>
          </a:r>
          <a:endParaRPr lang="en-US" sz="2500" kern="1200" dirty="0"/>
        </a:p>
      </dsp:txBody>
      <dsp:txXfrm>
        <a:off x="3708428" y="2519060"/>
        <a:ext cx="1949423" cy="18834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E2DD1D-E1D2-4481-B88D-81EE3268065B}">
      <dsp:nvSpPr>
        <dsp:cNvPr id="0" name=""/>
        <dsp:cNvSpPr/>
      </dsp:nvSpPr>
      <dsp:spPr>
        <a:xfrm>
          <a:off x="1917" y="0"/>
          <a:ext cx="2620232"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lvl="0" algn="ctr" defTabSz="1911350">
            <a:lnSpc>
              <a:spcPct val="90000"/>
            </a:lnSpc>
            <a:spcBef>
              <a:spcPct val="0"/>
            </a:spcBef>
            <a:spcAft>
              <a:spcPct val="35000"/>
            </a:spcAft>
          </a:pPr>
          <a:r>
            <a:rPr lang="en-US" sz="4300" kern="1200" dirty="0" smtClean="0"/>
            <a:t>Acute</a:t>
          </a:r>
          <a:endParaRPr lang="en-US" sz="4300" kern="1200" dirty="0"/>
        </a:p>
      </dsp:txBody>
      <dsp:txXfrm>
        <a:off x="1917" y="1810385"/>
        <a:ext cx="2620232" cy="1810385"/>
      </dsp:txXfrm>
    </dsp:sp>
    <dsp:sp modelId="{0E877F4C-D307-4949-849E-156153443037}">
      <dsp:nvSpPr>
        <dsp:cNvPr id="0" name=""/>
        <dsp:cNvSpPr/>
      </dsp:nvSpPr>
      <dsp:spPr>
        <a:xfrm>
          <a:off x="347159" y="152402"/>
          <a:ext cx="2032657" cy="2050260"/>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F04662-7749-4D1D-849C-79FE4FC4483E}">
      <dsp:nvSpPr>
        <dsp:cNvPr id="0" name=""/>
        <dsp:cNvSpPr/>
      </dsp:nvSpPr>
      <dsp:spPr>
        <a:xfrm>
          <a:off x="2740320" y="0"/>
          <a:ext cx="2708006"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lvl="0" algn="ctr" defTabSz="1911350">
            <a:lnSpc>
              <a:spcPct val="90000"/>
            </a:lnSpc>
            <a:spcBef>
              <a:spcPct val="0"/>
            </a:spcBef>
            <a:spcAft>
              <a:spcPct val="35000"/>
            </a:spcAft>
          </a:pPr>
          <a:r>
            <a:rPr lang="en-US" sz="4300" kern="1200" dirty="0" smtClean="0"/>
            <a:t>Ambient</a:t>
          </a:r>
          <a:endParaRPr lang="en-US" sz="4300" kern="1200" dirty="0"/>
        </a:p>
      </dsp:txBody>
      <dsp:txXfrm>
        <a:off x="2740320" y="1810385"/>
        <a:ext cx="2708006" cy="1810385"/>
      </dsp:txXfrm>
    </dsp:sp>
    <dsp:sp modelId="{3342F43A-0706-4C9D-ADB5-601EFC6A3865}">
      <dsp:nvSpPr>
        <dsp:cNvPr id="0" name=""/>
        <dsp:cNvSpPr/>
      </dsp:nvSpPr>
      <dsp:spPr>
        <a:xfrm>
          <a:off x="3059208" y="239327"/>
          <a:ext cx="1981203" cy="2043101"/>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2BEF4F-AE1D-4654-B5BD-141765F56BE1}">
      <dsp:nvSpPr>
        <dsp:cNvPr id="0" name=""/>
        <dsp:cNvSpPr/>
      </dsp:nvSpPr>
      <dsp:spPr>
        <a:xfrm>
          <a:off x="5477470" y="0"/>
          <a:ext cx="2750211"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298704" rIns="298704" bIns="298704" numCol="1" spcCol="1270" anchor="ctr" anchorCtr="0">
          <a:noAutofit/>
        </a:bodyPr>
        <a:lstStyle/>
        <a:p>
          <a:pPr lvl="0" algn="ctr" defTabSz="1866900">
            <a:lnSpc>
              <a:spcPct val="90000"/>
            </a:lnSpc>
            <a:spcBef>
              <a:spcPct val="0"/>
            </a:spcBef>
            <a:spcAft>
              <a:spcPct val="35000"/>
            </a:spcAft>
          </a:pPr>
          <a:r>
            <a:rPr lang="en-US" sz="4200" kern="1200" dirty="0" smtClean="0"/>
            <a:t>Chronic</a:t>
          </a:r>
          <a:endParaRPr lang="en-US" sz="4200" kern="1200" dirty="0"/>
        </a:p>
      </dsp:txBody>
      <dsp:txXfrm>
        <a:off x="5477470" y="1810385"/>
        <a:ext cx="2750211" cy="1810385"/>
      </dsp:txXfrm>
    </dsp:sp>
    <dsp:sp modelId="{AB6DCE57-58D0-4E8C-ACBF-05E975CBC5A9}">
      <dsp:nvSpPr>
        <dsp:cNvPr id="0" name=""/>
        <dsp:cNvSpPr/>
      </dsp:nvSpPr>
      <dsp:spPr>
        <a:xfrm>
          <a:off x="5912441" y="228604"/>
          <a:ext cx="1929734" cy="1912145"/>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77198C-D13C-449D-9B99-C9C9D9375B7A}">
      <dsp:nvSpPr>
        <dsp:cNvPr id="0" name=""/>
        <dsp:cNvSpPr/>
      </dsp:nvSpPr>
      <dsp:spPr>
        <a:xfrm>
          <a:off x="329183" y="3620770"/>
          <a:ext cx="7571232" cy="678894"/>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36590-6AA1-4804-BFB0-A60C310BAF1E}">
      <dsp:nvSpPr>
        <dsp:cNvPr id="0" name=""/>
        <dsp:cNvSpPr/>
      </dsp:nvSpPr>
      <dsp:spPr>
        <a:xfrm rot="21300000">
          <a:off x="21612" y="2167790"/>
          <a:ext cx="6999680" cy="801569"/>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BA9692-A6EF-424D-A40D-AC85BD132C60}">
      <dsp:nvSpPr>
        <dsp:cNvPr id="0" name=""/>
        <dsp:cNvSpPr/>
      </dsp:nvSpPr>
      <dsp:spPr>
        <a:xfrm>
          <a:off x="845148" y="256857"/>
          <a:ext cx="2112871" cy="2054860"/>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44D5E0-0DCC-4CFA-A910-6A711AC8AE36}">
      <dsp:nvSpPr>
        <dsp:cNvPr id="0" name=""/>
        <dsp:cNvSpPr/>
      </dsp:nvSpPr>
      <dsp:spPr>
        <a:xfrm>
          <a:off x="1988263" y="2979541"/>
          <a:ext cx="2253729" cy="2157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a:t>Professional resiliency </a:t>
          </a:r>
        </a:p>
      </dsp:txBody>
      <dsp:txXfrm>
        <a:off x="1988263" y="2979541"/>
        <a:ext cx="2253729" cy="2157603"/>
      </dsp:txXfrm>
    </dsp:sp>
    <dsp:sp modelId="{B3F99F4F-A6B2-4478-9E17-9ADA0A617F4C}">
      <dsp:nvSpPr>
        <dsp:cNvPr id="0" name=""/>
        <dsp:cNvSpPr/>
      </dsp:nvSpPr>
      <dsp:spPr>
        <a:xfrm>
          <a:off x="4084885" y="2825432"/>
          <a:ext cx="2112871" cy="2054860"/>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4DB177-0C3F-4C0A-822B-0FA90D42B837}">
      <dsp:nvSpPr>
        <dsp:cNvPr id="0" name=""/>
        <dsp:cNvSpPr/>
      </dsp:nvSpPr>
      <dsp:spPr>
        <a:xfrm>
          <a:off x="2742361" y="5"/>
          <a:ext cx="2253729" cy="2157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a:t>vicarious trauma and burnout </a:t>
          </a:r>
        </a:p>
      </dsp:txBody>
      <dsp:txXfrm>
        <a:off x="2742361" y="5"/>
        <a:ext cx="2253729" cy="21576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C99A5-C720-4219-ACE5-9F02F0968125}">
      <dsp:nvSpPr>
        <dsp:cNvPr id="0" name=""/>
        <dsp:cNvSpPr/>
      </dsp:nvSpPr>
      <dsp:spPr>
        <a:xfrm>
          <a:off x="40" y="92"/>
          <a:ext cx="7177473" cy="10685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Too many perceived negative outcomes </a:t>
          </a:r>
          <a:endParaRPr lang="en-US" sz="3000" kern="1200" dirty="0"/>
        </a:p>
      </dsp:txBody>
      <dsp:txXfrm>
        <a:off x="40" y="92"/>
        <a:ext cx="7177473" cy="1068589"/>
      </dsp:txXfrm>
    </dsp:sp>
    <dsp:sp modelId="{ECAA9679-6F7E-49FE-BC92-909A8C63855F}">
      <dsp:nvSpPr>
        <dsp:cNvPr id="0" name=""/>
        <dsp:cNvSpPr/>
      </dsp:nvSpPr>
      <dsp:spPr>
        <a:xfrm>
          <a:off x="32" y="1157807"/>
          <a:ext cx="4862390" cy="10685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Past history of trauma</a:t>
          </a:r>
          <a:endParaRPr lang="en-US" sz="2800" kern="1200" dirty="0"/>
        </a:p>
      </dsp:txBody>
      <dsp:txXfrm>
        <a:off x="32" y="1157807"/>
        <a:ext cx="4862390" cy="1068589"/>
      </dsp:txXfrm>
    </dsp:sp>
    <dsp:sp modelId="{31058F8E-0EEA-46E7-9931-38F735322FFE}">
      <dsp:nvSpPr>
        <dsp:cNvPr id="0" name=""/>
        <dsp:cNvSpPr/>
      </dsp:nvSpPr>
      <dsp:spPr>
        <a:xfrm>
          <a:off x="2407718" y="2333456"/>
          <a:ext cx="4708400" cy="10685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Constantly filling roles that are outside one’s job description</a:t>
          </a:r>
          <a:endParaRPr lang="en-US" sz="2600" kern="1200" dirty="0"/>
        </a:p>
      </dsp:txBody>
      <dsp:txXfrm>
        <a:off x="2407718" y="2333456"/>
        <a:ext cx="4708400" cy="1068589"/>
      </dsp:txXfrm>
    </dsp:sp>
    <dsp:sp modelId="{500FFE42-F646-4FEA-B5C9-D75BB7AD6796}">
      <dsp:nvSpPr>
        <dsp:cNvPr id="0" name=""/>
        <dsp:cNvSpPr/>
      </dsp:nvSpPr>
      <dsp:spPr>
        <a:xfrm>
          <a:off x="7988" y="3581030"/>
          <a:ext cx="2329737" cy="10685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Minimal experience recognizing and responding to trauma	</a:t>
          </a:r>
          <a:endParaRPr lang="en-US" sz="1600" kern="1200" dirty="0"/>
        </a:p>
      </dsp:txBody>
      <dsp:txXfrm>
        <a:off x="7988" y="3581030"/>
        <a:ext cx="2329737" cy="1068589"/>
      </dsp:txXfrm>
    </dsp:sp>
    <dsp:sp modelId="{734C226C-F3E1-424A-829F-B56A78502FFD}">
      <dsp:nvSpPr>
        <dsp:cNvPr id="0" name=""/>
        <dsp:cNvSpPr/>
      </dsp:nvSpPr>
      <dsp:spPr>
        <a:xfrm>
          <a:off x="2432197" y="3582782"/>
          <a:ext cx="2329737" cy="10685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Isolation</a:t>
          </a:r>
          <a:r>
            <a:rPr lang="en-US" sz="1600" kern="1200" dirty="0" smtClean="0"/>
            <a:t> </a:t>
          </a:r>
          <a:endParaRPr lang="en-US" sz="1600" kern="1200" dirty="0"/>
        </a:p>
      </dsp:txBody>
      <dsp:txXfrm>
        <a:off x="2432197" y="3582782"/>
        <a:ext cx="2329737" cy="1068589"/>
      </dsp:txXfrm>
    </dsp:sp>
    <dsp:sp modelId="{1414C934-537D-418E-8A88-4ECE05795134}">
      <dsp:nvSpPr>
        <dsp:cNvPr id="0" name=""/>
        <dsp:cNvSpPr/>
      </dsp:nvSpPr>
      <dsp:spPr>
        <a:xfrm>
          <a:off x="0" y="2336123"/>
          <a:ext cx="2329737" cy="10685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Overwork</a:t>
          </a:r>
          <a:endParaRPr lang="en-US" sz="2600" kern="1200" dirty="0"/>
        </a:p>
      </dsp:txBody>
      <dsp:txXfrm>
        <a:off x="0" y="2336123"/>
        <a:ext cx="2329737" cy="1068589"/>
      </dsp:txXfrm>
    </dsp:sp>
    <dsp:sp modelId="{C0A7BCB8-8835-4968-A482-C8242DCF7C1B}">
      <dsp:nvSpPr>
        <dsp:cNvPr id="0" name=""/>
        <dsp:cNvSpPr/>
      </dsp:nvSpPr>
      <dsp:spPr>
        <a:xfrm>
          <a:off x="4814237" y="3581030"/>
          <a:ext cx="2329737" cy="10685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High % of traumatized children </a:t>
          </a:r>
          <a:endParaRPr lang="en-US" sz="1600" kern="1200" dirty="0"/>
        </a:p>
      </dsp:txBody>
      <dsp:txXfrm>
        <a:off x="4814237" y="3581030"/>
        <a:ext cx="2329737" cy="1068589"/>
      </dsp:txXfrm>
    </dsp:sp>
    <dsp:sp modelId="{44D1F106-46AF-48B9-BCA3-A22CAFA76ECE}">
      <dsp:nvSpPr>
        <dsp:cNvPr id="0" name=""/>
        <dsp:cNvSpPr/>
      </dsp:nvSpPr>
      <dsp:spPr>
        <a:xfrm>
          <a:off x="4942210" y="1177578"/>
          <a:ext cx="2329737" cy="10685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High student to staff ratios</a:t>
          </a:r>
          <a:endParaRPr lang="en-US" sz="2800" kern="1200" dirty="0"/>
        </a:p>
      </dsp:txBody>
      <dsp:txXfrm>
        <a:off x="4942210" y="1177578"/>
        <a:ext cx="2329737" cy="10685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C99A5-C720-4219-ACE5-9F02F0968125}">
      <dsp:nvSpPr>
        <dsp:cNvPr id="0" name=""/>
        <dsp:cNvSpPr/>
      </dsp:nvSpPr>
      <dsp:spPr>
        <a:xfrm>
          <a:off x="0" y="0"/>
          <a:ext cx="4612739" cy="1049284"/>
        </a:xfrm>
        <a:prstGeom prst="roundRect">
          <a:avLst>
            <a:gd name="adj" fmla="val 1000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Reflective supervision and consultation</a:t>
          </a:r>
          <a:endParaRPr lang="en-US" sz="2500" kern="1200" dirty="0"/>
        </a:p>
      </dsp:txBody>
      <dsp:txXfrm>
        <a:off x="0" y="0"/>
        <a:ext cx="4612739" cy="1049284"/>
      </dsp:txXfrm>
    </dsp:sp>
    <dsp:sp modelId="{ECAA9679-6F7E-49FE-BC92-909A8C63855F}">
      <dsp:nvSpPr>
        <dsp:cNvPr id="0" name=""/>
        <dsp:cNvSpPr/>
      </dsp:nvSpPr>
      <dsp:spPr>
        <a:xfrm>
          <a:off x="0" y="1155677"/>
          <a:ext cx="4704542" cy="1049284"/>
        </a:xfrm>
        <a:prstGeom prst="roundRect">
          <a:avLst>
            <a:gd name="adj" fmla="val 1000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Belief of competence               in practice strategies</a:t>
          </a:r>
          <a:endParaRPr lang="en-US" sz="2500" kern="1200" dirty="0"/>
        </a:p>
      </dsp:txBody>
      <dsp:txXfrm>
        <a:off x="0" y="1155677"/>
        <a:ext cx="4704542" cy="1049284"/>
      </dsp:txXfrm>
    </dsp:sp>
    <dsp:sp modelId="{31058F8E-0EEA-46E7-9931-38F735322FFE}">
      <dsp:nvSpPr>
        <dsp:cNvPr id="0" name=""/>
        <dsp:cNvSpPr/>
      </dsp:nvSpPr>
      <dsp:spPr>
        <a:xfrm>
          <a:off x="2489924" y="2358559"/>
          <a:ext cx="2220790" cy="1049284"/>
        </a:xfrm>
        <a:prstGeom prst="roundRect">
          <a:avLst>
            <a:gd name="adj" fmla="val 1000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Strong ethical principles of practice</a:t>
          </a:r>
          <a:endParaRPr lang="en-US" sz="1800" kern="1200" dirty="0"/>
        </a:p>
      </dsp:txBody>
      <dsp:txXfrm>
        <a:off x="2489924" y="2358559"/>
        <a:ext cx="2220790" cy="1049284"/>
      </dsp:txXfrm>
    </dsp:sp>
    <dsp:sp modelId="{500FFE42-F646-4FEA-B5C9-D75BB7AD6796}">
      <dsp:nvSpPr>
        <dsp:cNvPr id="0" name=""/>
        <dsp:cNvSpPr/>
      </dsp:nvSpPr>
      <dsp:spPr>
        <a:xfrm>
          <a:off x="12567" y="3602040"/>
          <a:ext cx="2245315" cy="1049284"/>
        </a:xfrm>
        <a:prstGeom prst="roundRect">
          <a:avLst>
            <a:gd name="adj" fmla="val 1000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Social Support	</a:t>
          </a:r>
          <a:endParaRPr lang="en-US" sz="2500" kern="1200" dirty="0"/>
        </a:p>
      </dsp:txBody>
      <dsp:txXfrm>
        <a:off x="12567" y="3602040"/>
        <a:ext cx="2245315" cy="1049284"/>
      </dsp:txXfrm>
    </dsp:sp>
    <dsp:sp modelId="{734C226C-F3E1-424A-829F-B56A78502FFD}">
      <dsp:nvSpPr>
        <dsp:cNvPr id="0" name=""/>
        <dsp:cNvSpPr/>
      </dsp:nvSpPr>
      <dsp:spPr>
        <a:xfrm>
          <a:off x="2305034" y="3602040"/>
          <a:ext cx="2245315" cy="1049284"/>
        </a:xfrm>
        <a:prstGeom prst="roundRect">
          <a:avLst>
            <a:gd name="adj" fmla="val 1000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Awareness of vicarious trauma</a:t>
          </a:r>
          <a:endParaRPr lang="en-US" sz="1800" kern="1200" dirty="0"/>
        </a:p>
      </dsp:txBody>
      <dsp:txXfrm>
        <a:off x="2305034" y="3602040"/>
        <a:ext cx="2245315" cy="1049284"/>
      </dsp:txXfrm>
    </dsp:sp>
    <dsp:sp modelId="{1414C934-537D-418E-8A88-4ECE05795134}">
      <dsp:nvSpPr>
        <dsp:cNvPr id="0" name=""/>
        <dsp:cNvSpPr/>
      </dsp:nvSpPr>
      <dsp:spPr>
        <a:xfrm>
          <a:off x="54465" y="2338376"/>
          <a:ext cx="2245315" cy="1049284"/>
        </a:xfrm>
        <a:prstGeom prst="roundRect">
          <a:avLst>
            <a:gd name="adj" fmla="val 1000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Post traumatic growth</a:t>
          </a:r>
        </a:p>
      </dsp:txBody>
      <dsp:txXfrm>
        <a:off x="54465" y="2338376"/>
        <a:ext cx="2245315" cy="1049284"/>
      </dsp:txXfrm>
    </dsp:sp>
    <dsp:sp modelId="{C0A7BCB8-8835-4968-A482-C8242DCF7C1B}">
      <dsp:nvSpPr>
        <dsp:cNvPr id="0" name=""/>
        <dsp:cNvSpPr/>
      </dsp:nvSpPr>
      <dsp:spPr>
        <a:xfrm>
          <a:off x="4644652" y="3602040"/>
          <a:ext cx="2245315" cy="1049284"/>
        </a:xfrm>
        <a:prstGeom prst="roundRect">
          <a:avLst>
            <a:gd name="adj" fmla="val 1000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On going training</a:t>
          </a:r>
          <a:endParaRPr lang="en-US" sz="2000" kern="1200" dirty="0"/>
        </a:p>
      </dsp:txBody>
      <dsp:txXfrm>
        <a:off x="4644652" y="3602040"/>
        <a:ext cx="2245315" cy="1049284"/>
      </dsp:txXfrm>
    </dsp:sp>
    <dsp:sp modelId="{44D1F106-46AF-48B9-BCA3-A22CAFA76ECE}">
      <dsp:nvSpPr>
        <dsp:cNvPr id="0" name=""/>
        <dsp:cNvSpPr/>
      </dsp:nvSpPr>
      <dsp:spPr>
        <a:xfrm>
          <a:off x="4759493" y="1183756"/>
          <a:ext cx="2254107" cy="1049284"/>
        </a:xfrm>
        <a:prstGeom prst="roundRect">
          <a:avLst>
            <a:gd name="adj" fmla="val 1000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Knowledge of theory</a:t>
          </a:r>
          <a:endParaRPr lang="en-US" sz="1800" kern="1200" dirty="0"/>
        </a:p>
      </dsp:txBody>
      <dsp:txXfrm>
        <a:off x="4759493" y="1183756"/>
        <a:ext cx="2254107" cy="1049284"/>
      </dsp:txXfrm>
    </dsp:sp>
    <dsp:sp modelId="{09926AF5-1415-4DCC-9494-88F4063FC30A}">
      <dsp:nvSpPr>
        <dsp:cNvPr id="0" name=""/>
        <dsp:cNvSpPr/>
      </dsp:nvSpPr>
      <dsp:spPr>
        <a:xfrm>
          <a:off x="4729277" y="0"/>
          <a:ext cx="2258516" cy="1049284"/>
        </a:xfrm>
        <a:prstGeom prst="roundRect">
          <a:avLst>
            <a:gd name="adj" fmla="val 1000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Celebration of success</a:t>
          </a:r>
          <a:endParaRPr lang="en-US" sz="2900" kern="1200" dirty="0"/>
        </a:p>
      </dsp:txBody>
      <dsp:txXfrm>
        <a:off x="4729277" y="0"/>
        <a:ext cx="2258516" cy="1049284"/>
      </dsp:txXfrm>
    </dsp:sp>
    <dsp:sp modelId="{6A055A74-85CF-4D68-8555-8A9CA11C5F8B}">
      <dsp:nvSpPr>
        <dsp:cNvPr id="0" name=""/>
        <dsp:cNvSpPr/>
      </dsp:nvSpPr>
      <dsp:spPr>
        <a:xfrm>
          <a:off x="4865601" y="2362942"/>
          <a:ext cx="2258516" cy="1049284"/>
        </a:xfrm>
        <a:prstGeom prst="roundRect">
          <a:avLst>
            <a:gd name="adj" fmla="val 1000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Opportunities for physical and emotional regulation </a:t>
          </a:r>
          <a:endParaRPr lang="en-US" sz="1800" kern="1200" dirty="0"/>
        </a:p>
      </dsp:txBody>
      <dsp:txXfrm>
        <a:off x="4865601" y="2362942"/>
        <a:ext cx="2258516" cy="10492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390333-3835-40D7-8736-A65A42AEB7E8}">
      <dsp:nvSpPr>
        <dsp:cNvPr id="0" name=""/>
        <dsp:cNvSpPr/>
      </dsp:nvSpPr>
      <dsp:spPr>
        <a:xfrm>
          <a:off x="975" y="0"/>
          <a:ext cx="2536356" cy="43624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t>Physical space</a:t>
          </a:r>
          <a:endParaRPr lang="en-US" sz="3400" kern="1200" dirty="0"/>
        </a:p>
      </dsp:txBody>
      <dsp:txXfrm>
        <a:off x="975" y="0"/>
        <a:ext cx="2536356" cy="1308735"/>
      </dsp:txXfrm>
    </dsp:sp>
    <dsp:sp modelId="{6483210C-EACD-47B2-A412-1B4346FBAEA0}">
      <dsp:nvSpPr>
        <dsp:cNvPr id="0" name=""/>
        <dsp:cNvSpPr/>
      </dsp:nvSpPr>
      <dsp:spPr>
        <a:xfrm>
          <a:off x="254611" y="1310013"/>
          <a:ext cx="2029085" cy="13153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lvl="0" algn="ctr" defTabSz="933450">
            <a:lnSpc>
              <a:spcPct val="90000"/>
            </a:lnSpc>
            <a:spcBef>
              <a:spcPct val="0"/>
            </a:spcBef>
            <a:spcAft>
              <a:spcPct val="35000"/>
            </a:spcAft>
          </a:pPr>
          <a:r>
            <a:rPr lang="en-US" sz="2100" kern="1200" dirty="0" smtClean="0"/>
            <a:t>The poorly placed phone.</a:t>
          </a:r>
          <a:endParaRPr lang="en-US" sz="2100" kern="1200" dirty="0"/>
        </a:p>
      </dsp:txBody>
      <dsp:txXfrm>
        <a:off x="254611" y="1310013"/>
        <a:ext cx="2029085" cy="1315338"/>
      </dsp:txXfrm>
    </dsp:sp>
    <dsp:sp modelId="{8EEACB3C-07FF-4A37-BC89-1B4BAC7DC6F2}">
      <dsp:nvSpPr>
        <dsp:cNvPr id="0" name=""/>
        <dsp:cNvSpPr/>
      </dsp:nvSpPr>
      <dsp:spPr>
        <a:xfrm>
          <a:off x="254611" y="2827711"/>
          <a:ext cx="2029085" cy="13153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lvl="0" algn="ctr" defTabSz="933450">
            <a:lnSpc>
              <a:spcPct val="90000"/>
            </a:lnSpc>
            <a:spcBef>
              <a:spcPct val="0"/>
            </a:spcBef>
            <a:spcAft>
              <a:spcPct val="35000"/>
            </a:spcAft>
          </a:pPr>
          <a:r>
            <a:rPr lang="en-US" sz="2100" kern="1200" dirty="0" smtClean="0"/>
            <a:t>The paper towel dispenser </a:t>
          </a:r>
          <a:endParaRPr lang="en-US" sz="2100" kern="1200" dirty="0"/>
        </a:p>
      </dsp:txBody>
      <dsp:txXfrm>
        <a:off x="254611" y="2827711"/>
        <a:ext cx="2029085" cy="1315338"/>
      </dsp:txXfrm>
    </dsp:sp>
    <dsp:sp modelId="{F414B950-1EC4-4F29-AAFA-7274F72602E7}">
      <dsp:nvSpPr>
        <dsp:cNvPr id="0" name=""/>
        <dsp:cNvSpPr/>
      </dsp:nvSpPr>
      <dsp:spPr>
        <a:xfrm>
          <a:off x="2727559" y="0"/>
          <a:ext cx="2536356" cy="43624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t>Staff interactions</a:t>
          </a:r>
          <a:endParaRPr lang="en-US" sz="3400" kern="1200" dirty="0"/>
        </a:p>
      </dsp:txBody>
      <dsp:txXfrm>
        <a:off x="2727559" y="0"/>
        <a:ext cx="2536356" cy="1308735"/>
      </dsp:txXfrm>
    </dsp:sp>
    <dsp:sp modelId="{162051CA-A248-4130-923C-89D80E75AE86}">
      <dsp:nvSpPr>
        <dsp:cNvPr id="0" name=""/>
        <dsp:cNvSpPr/>
      </dsp:nvSpPr>
      <dsp:spPr>
        <a:xfrm>
          <a:off x="2981194" y="1308735"/>
          <a:ext cx="2029085" cy="28355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lvl="0" algn="ctr" defTabSz="933450">
            <a:lnSpc>
              <a:spcPct val="90000"/>
            </a:lnSpc>
            <a:spcBef>
              <a:spcPct val="0"/>
            </a:spcBef>
            <a:spcAft>
              <a:spcPct val="35000"/>
            </a:spcAft>
          </a:pPr>
          <a:r>
            <a:rPr lang="en-US" sz="2100" kern="1200" dirty="0" smtClean="0"/>
            <a:t>“I don’t know why that family accesses the food bank; they drive that Escalade.”</a:t>
          </a:r>
          <a:endParaRPr lang="en-US" sz="2100" kern="1200" dirty="0"/>
        </a:p>
      </dsp:txBody>
      <dsp:txXfrm>
        <a:off x="2981194" y="1308735"/>
        <a:ext cx="2029085" cy="2835592"/>
      </dsp:txXfrm>
    </dsp:sp>
    <dsp:sp modelId="{C79B5D4A-22E9-43C4-A4C7-48ACE7196577}">
      <dsp:nvSpPr>
        <dsp:cNvPr id="0" name=""/>
        <dsp:cNvSpPr/>
      </dsp:nvSpPr>
      <dsp:spPr>
        <a:xfrm>
          <a:off x="5454142" y="0"/>
          <a:ext cx="2536356" cy="43624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t>Student interactions</a:t>
          </a:r>
          <a:endParaRPr lang="en-US" sz="3400" kern="1200" dirty="0"/>
        </a:p>
      </dsp:txBody>
      <dsp:txXfrm>
        <a:off x="5454142" y="0"/>
        <a:ext cx="2536356" cy="1308735"/>
      </dsp:txXfrm>
    </dsp:sp>
    <dsp:sp modelId="{88202A64-9E6C-4BBE-B9C6-DE7BBD89292C}">
      <dsp:nvSpPr>
        <dsp:cNvPr id="0" name=""/>
        <dsp:cNvSpPr/>
      </dsp:nvSpPr>
      <dsp:spPr>
        <a:xfrm>
          <a:off x="5707778" y="1310013"/>
          <a:ext cx="2029085" cy="13153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lvl="0" algn="ctr" defTabSz="933450">
            <a:lnSpc>
              <a:spcPct val="90000"/>
            </a:lnSpc>
            <a:spcBef>
              <a:spcPct val="0"/>
            </a:spcBef>
            <a:spcAft>
              <a:spcPct val="35000"/>
            </a:spcAft>
          </a:pPr>
          <a:r>
            <a:rPr lang="en-US" sz="2100" kern="1200" dirty="0" smtClean="0"/>
            <a:t>Middle school lunch dismissal</a:t>
          </a:r>
          <a:endParaRPr lang="en-US" sz="2100" kern="1200" dirty="0"/>
        </a:p>
      </dsp:txBody>
      <dsp:txXfrm>
        <a:off x="5707778" y="1310013"/>
        <a:ext cx="2029085" cy="1315338"/>
      </dsp:txXfrm>
    </dsp:sp>
    <dsp:sp modelId="{00AA28CB-F2BA-4EA8-A33C-094D4CFA8439}">
      <dsp:nvSpPr>
        <dsp:cNvPr id="0" name=""/>
        <dsp:cNvSpPr/>
      </dsp:nvSpPr>
      <dsp:spPr>
        <a:xfrm>
          <a:off x="5707778" y="2827711"/>
          <a:ext cx="2029085" cy="13153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lvl="0" algn="ctr" defTabSz="933450">
            <a:lnSpc>
              <a:spcPct val="90000"/>
            </a:lnSpc>
            <a:spcBef>
              <a:spcPct val="0"/>
            </a:spcBef>
            <a:spcAft>
              <a:spcPct val="35000"/>
            </a:spcAft>
          </a:pPr>
          <a:r>
            <a:rPr lang="en-US" sz="2100" kern="1200" dirty="0" smtClean="0"/>
            <a:t>Chronic relational bullying among peers</a:t>
          </a:r>
          <a:endParaRPr lang="en-US" sz="2100" kern="1200" dirty="0"/>
        </a:p>
      </dsp:txBody>
      <dsp:txXfrm>
        <a:off x="5707778" y="2827711"/>
        <a:ext cx="2029085" cy="13153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DF462-78A4-4985-AE20-2DD427116262}">
      <dsp:nvSpPr>
        <dsp:cNvPr id="0" name=""/>
        <dsp:cNvSpPr/>
      </dsp:nvSpPr>
      <dsp:spPr>
        <a:xfrm>
          <a:off x="1958975" y="0"/>
          <a:ext cx="1958975" cy="1552575"/>
        </a:xfrm>
        <a:prstGeom prst="trapezoid">
          <a:avLst>
            <a:gd name="adj" fmla="val 63088"/>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958975" y="0"/>
        <a:ext cx="1958975" cy="1552575"/>
      </dsp:txXfrm>
    </dsp:sp>
    <dsp:sp modelId="{2D9370E5-BA3B-496C-8FA5-6DA6C5518033}">
      <dsp:nvSpPr>
        <dsp:cNvPr id="0" name=""/>
        <dsp:cNvSpPr/>
      </dsp:nvSpPr>
      <dsp:spPr>
        <a:xfrm>
          <a:off x="979487" y="1552575"/>
          <a:ext cx="3917950" cy="1552575"/>
        </a:xfrm>
        <a:prstGeom prst="trapezoid">
          <a:avLst>
            <a:gd name="adj" fmla="val 63088"/>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665129" y="1552575"/>
        <a:ext cx="2546667" cy="1552575"/>
      </dsp:txXfrm>
    </dsp:sp>
    <dsp:sp modelId="{63548ADB-9334-4C7D-9364-FBE83047BBA9}">
      <dsp:nvSpPr>
        <dsp:cNvPr id="0" name=""/>
        <dsp:cNvSpPr/>
      </dsp:nvSpPr>
      <dsp:spPr>
        <a:xfrm>
          <a:off x="0" y="3082094"/>
          <a:ext cx="5876926" cy="1552575"/>
        </a:xfrm>
        <a:prstGeom prst="trapezoid">
          <a:avLst>
            <a:gd name="adj" fmla="val 63088"/>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028462" y="3082094"/>
        <a:ext cx="3820001" cy="15525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151340-F08D-4735-8846-135F6B51EF74}">
      <dsp:nvSpPr>
        <dsp:cNvPr id="0" name=""/>
        <dsp:cNvSpPr/>
      </dsp:nvSpPr>
      <dsp:spPr>
        <a:xfrm>
          <a:off x="0" y="3145278"/>
          <a:ext cx="8229600" cy="10323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kern="1200" dirty="0" smtClean="0"/>
            <a:t>Relationship that staff have with students</a:t>
          </a:r>
          <a:endParaRPr lang="en-US" sz="3200" kern="1200" dirty="0"/>
        </a:p>
      </dsp:txBody>
      <dsp:txXfrm>
        <a:off x="0" y="3145278"/>
        <a:ext cx="8229600" cy="1032350"/>
      </dsp:txXfrm>
    </dsp:sp>
    <dsp:sp modelId="{EB12FFA6-00D6-4A04-8FF9-9303B93992FE}">
      <dsp:nvSpPr>
        <dsp:cNvPr id="0" name=""/>
        <dsp:cNvSpPr/>
      </dsp:nvSpPr>
      <dsp:spPr>
        <a:xfrm rot="10800000">
          <a:off x="0" y="1573008"/>
          <a:ext cx="8229600" cy="1587755"/>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kern="1200" dirty="0" smtClean="0"/>
            <a:t>Relationship that staff has with each other </a:t>
          </a:r>
          <a:endParaRPr lang="en-US" sz="3200" kern="1200" dirty="0"/>
        </a:p>
      </dsp:txBody>
      <dsp:txXfrm rot="10800000">
        <a:off x="0" y="1573008"/>
        <a:ext cx="8229600" cy="1031676"/>
      </dsp:txXfrm>
    </dsp:sp>
    <dsp:sp modelId="{A932CADA-AE87-4641-A634-2D51E2BC4340}">
      <dsp:nvSpPr>
        <dsp:cNvPr id="0" name=""/>
        <dsp:cNvSpPr/>
      </dsp:nvSpPr>
      <dsp:spPr>
        <a:xfrm rot="10800000">
          <a:off x="0" y="8"/>
          <a:ext cx="8229600" cy="1587755"/>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kern="1200" dirty="0" smtClean="0"/>
            <a:t>Relationship that leadership has with staff</a:t>
          </a:r>
          <a:endParaRPr lang="en-US" sz="3200" kern="1200" dirty="0"/>
        </a:p>
      </dsp:txBody>
      <dsp:txXfrm rot="10800000">
        <a:off x="0" y="8"/>
        <a:ext cx="8229600" cy="103167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3177" tIns="46589" rIns="93177" bIns="46589" rtlCol="0"/>
          <a:lstStyle>
            <a:lvl1pPr algn="r">
              <a:defRPr sz="1200"/>
            </a:lvl1pPr>
          </a:lstStyle>
          <a:p>
            <a:fld id="{7B816FAF-7C14-994D-85E0-93B77D8DA6F3}" type="datetime1">
              <a:rPr lang="en-US" smtClean="0"/>
              <a:pPr/>
              <a:t>2/26/2018</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3177" tIns="46589" rIns="93177" bIns="46589" rtlCol="0" anchor="b"/>
          <a:lstStyle>
            <a:lvl1pPr algn="r">
              <a:defRPr sz="1200"/>
            </a:lvl1pPr>
          </a:lstStyle>
          <a:p>
            <a:fld id="{504F73B4-5844-354F-B217-5A6E9F9CBA9D}" type="slidenum">
              <a:rPr lang="en-US" smtClean="0"/>
              <a:pPr/>
              <a:t>‹#›</a:t>
            </a:fld>
            <a:endParaRPr lang="en-US"/>
          </a:p>
        </p:txBody>
      </p:sp>
    </p:spTree>
    <p:extLst>
      <p:ext uri="{BB962C8B-B14F-4D97-AF65-F5344CB8AC3E}">
        <p14:creationId xmlns:p14="http://schemas.microsoft.com/office/powerpoint/2010/main" val="13233132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3177" tIns="46589" rIns="93177" bIns="46589" rtlCol="0"/>
          <a:lstStyle>
            <a:lvl1pPr algn="r">
              <a:defRPr sz="1200"/>
            </a:lvl1pPr>
          </a:lstStyle>
          <a:p>
            <a:fld id="{461D99BC-35AC-D040-BDF5-B358A896E4B5}" type="datetime1">
              <a:rPr lang="en-US" smtClean="0"/>
              <a:pPr/>
              <a:t>2/26/2018</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3177" tIns="46589" rIns="93177" bIns="46589" rtlCol="0" anchor="b"/>
          <a:lstStyle>
            <a:lvl1pPr algn="r">
              <a:defRPr sz="1200"/>
            </a:lvl1pPr>
          </a:lstStyle>
          <a:p>
            <a:fld id="{DD1ED13A-9B8C-A34F-9C14-2B25B0D44F2A}" type="slidenum">
              <a:rPr lang="en-US" smtClean="0"/>
              <a:pPr/>
              <a:t>‹#›</a:t>
            </a:fld>
            <a:endParaRPr lang="en-US"/>
          </a:p>
        </p:txBody>
      </p:sp>
    </p:spTree>
    <p:extLst>
      <p:ext uri="{BB962C8B-B14F-4D97-AF65-F5344CB8AC3E}">
        <p14:creationId xmlns:p14="http://schemas.microsoft.com/office/powerpoint/2010/main" val="110314991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1</a:t>
            </a:fld>
            <a:endParaRPr lang="en-US"/>
          </a:p>
        </p:txBody>
      </p:sp>
    </p:spTree>
    <p:extLst>
      <p:ext uri="{BB962C8B-B14F-4D97-AF65-F5344CB8AC3E}">
        <p14:creationId xmlns:p14="http://schemas.microsoft.com/office/powerpoint/2010/main" val="4062712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endParaRPr lang="en-US" dirty="0"/>
          </a:p>
        </p:txBody>
      </p:sp>
      <p:sp>
        <p:nvSpPr>
          <p:cNvPr id="4" name="Slide Number Placeholder 3"/>
          <p:cNvSpPr>
            <a:spLocks noGrp="1"/>
          </p:cNvSpPr>
          <p:nvPr>
            <p:ph type="sldNum" sz="quarter" idx="10"/>
          </p:nvPr>
        </p:nvSpPr>
        <p:spPr/>
        <p:txBody>
          <a:bodyPr/>
          <a:lstStyle/>
          <a:p>
            <a:fld id="{409840B6-2842-B343-968E-1472C78EF04B}" type="slidenum">
              <a:rPr lang="en-US" smtClean="0"/>
              <a:pPr/>
              <a:t>10</a:t>
            </a:fld>
            <a:endParaRPr lang="en-US"/>
          </a:p>
        </p:txBody>
      </p:sp>
    </p:spTree>
    <p:extLst>
      <p:ext uri="{BB962C8B-B14F-4D97-AF65-F5344CB8AC3E}">
        <p14:creationId xmlns:p14="http://schemas.microsoft.com/office/powerpoint/2010/main" val="162177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Institutional trauma? How to include?</a:t>
            </a:r>
          </a:p>
          <a:p>
            <a:pPr eaLnBrk="1" hangingPunct="1">
              <a:spcBef>
                <a:spcPct val="0"/>
              </a:spcBef>
            </a:pPr>
            <a:endParaRPr lang="en-US" baseline="0" dirty="0" smtClean="0"/>
          </a:p>
          <a:p>
            <a:pPr eaLnBrk="1" hangingPunct="1">
              <a:spcBef>
                <a:spcPct val="0"/>
              </a:spcBef>
            </a:pPr>
            <a:r>
              <a:rPr lang="en-US" baseline="0" dirty="0" smtClean="0"/>
              <a:t>Another slide or quadrant on institutional racism. Pie chart, with circle on the outside for institutionalized marginalization, with racism being the most prominent form. </a:t>
            </a:r>
          </a:p>
          <a:p>
            <a:pPr eaLnBrk="1" hangingPunct="1">
              <a:spcBef>
                <a:spcPct val="0"/>
              </a:spcBef>
            </a:pPr>
            <a:endParaRPr lang="en-US" baseline="0" dirty="0" smtClean="0"/>
          </a:p>
          <a:p>
            <a:pPr eaLnBrk="1" hangingPunct="1">
              <a:spcBef>
                <a:spcPct val="0"/>
              </a:spcBef>
            </a:pPr>
            <a:endParaRPr lang="en-US" dirty="0"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0CA9A6-072B-4243-99AB-478E75E184BD}" type="slidenum">
              <a:rPr lang="en-US" smtClean="0"/>
              <a:pPr fontAlgn="base">
                <a:spcBef>
                  <a:spcPct val="0"/>
                </a:spcBef>
                <a:spcAft>
                  <a:spcPct val="0"/>
                </a:spcAft>
                <a:defRPr/>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B1D0CC-D2B5-4AAE-8B7A-77128BB3A140}"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13</a:t>
            </a:fld>
            <a:endParaRPr lang="en-US"/>
          </a:p>
        </p:txBody>
      </p:sp>
    </p:spTree>
    <p:extLst>
      <p:ext uri="{BB962C8B-B14F-4D97-AF65-F5344CB8AC3E}">
        <p14:creationId xmlns:p14="http://schemas.microsoft.com/office/powerpoint/2010/main" val="1986235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B1D0CC-D2B5-4AAE-8B7A-77128BB3A140}"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https://www.youtube.com/watch?v=NRIECTLFhkM</a:t>
            </a:r>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Describe</a:t>
            </a:r>
            <a:r>
              <a:rPr lang="en-US" baseline="0" dirty="0" smtClean="0"/>
              <a:t> work of schools advisory group </a:t>
            </a:r>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17</a:t>
            </a:fld>
            <a:endParaRPr lang="en-US"/>
          </a:p>
        </p:txBody>
      </p:sp>
    </p:spTree>
    <p:extLst>
      <p:ext uri="{BB962C8B-B14F-4D97-AF65-F5344CB8AC3E}">
        <p14:creationId xmlns:p14="http://schemas.microsoft.com/office/powerpoint/2010/main" val="283112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2</a:t>
            </a:fld>
            <a:endParaRPr lang="en-US"/>
          </a:p>
        </p:txBody>
      </p:sp>
    </p:spTree>
    <p:extLst>
      <p:ext uri="{BB962C8B-B14F-4D97-AF65-F5344CB8AC3E}">
        <p14:creationId xmlns:p14="http://schemas.microsoft.com/office/powerpoint/2010/main" val="2584829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0D53A35-E590-4E31-90E7-E6EC4D79D3E0}" type="slidenum">
              <a:rPr lang="en-US"/>
              <a:pPr>
                <a:defRPr/>
              </a:pPr>
              <a:t>20</a:t>
            </a:fld>
            <a:endParaRPr lang="en-US"/>
          </a:p>
        </p:txBody>
      </p:sp>
      <p:sp>
        <p:nvSpPr>
          <p:cNvPr id="77826"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8A1ECE2-6127-4D1E-B59F-3C839885ED1A}" type="slidenum">
              <a:rPr lang="en-US"/>
              <a:pPr>
                <a:defRPr/>
              </a:pPr>
              <a:t>21</a:t>
            </a:fld>
            <a:endParaRPr lang="en-US"/>
          </a:p>
        </p:txBody>
      </p:sp>
      <p:sp>
        <p:nvSpPr>
          <p:cNvPr id="79874"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C02F17A-D680-4FA9-936D-B13DB7940883}" type="slidenum">
              <a:rPr lang="en-US"/>
              <a:pPr>
                <a:defRPr/>
              </a:pPr>
              <a:t>22</a:t>
            </a:fld>
            <a:endParaRPr lang="en-US"/>
          </a:p>
        </p:txBody>
      </p:sp>
      <p:sp>
        <p:nvSpPr>
          <p:cNvPr id="81922"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p:spPr>
        <p:txBody>
          <a:bodyPr/>
          <a:lstStyle/>
          <a:p>
            <a:endParaRPr lang="en-US" dirty="0"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https://www.youtube.com/watch?v=ELpfYCZa87g</a:t>
            </a:r>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27</a:t>
            </a:fld>
            <a:endParaRPr lang="en-US"/>
          </a:p>
        </p:txBody>
      </p:sp>
    </p:spTree>
    <p:extLst>
      <p:ext uri="{BB962C8B-B14F-4D97-AF65-F5344CB8AC3E}">
        <p14:creationId xmlns:p14="http://schemas.microsoft.com/office/powerpoint/2010/main" val="283112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3</a:t>
            </a:fld>
            <a:endParaRPr lang="en-US"/>
          </a:p>
        </p:txBody>
      </p:sp>
    </p:spTree>
    <p:extLst>
      <p:ext uri="{BB962C8B-B14F-4D97-AF65-F5344CB8AC3E}">
        <p14:creationId xmlns:p14="http://schemas.microsoft.com/office/powerpoint/2010/main" val="283112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32</a:t>
            </a:fld>
            <a:endParaRPr lang="en-US"/>
          </a:p>
        </p:txBody>
      </p:sp>
    </p:spTree>
    <p:extLst>
      <p:ext uri="{BB962C8B-B14F-4D97-AF65-F5344CB8AC3E}">
        <p14:creationId xmlns:p14="http://schemas.microsoft.com/office/powerpoint/2010/main" val="2831124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37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39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43</a:t>
            </a:fld>
            <a:endParaRPr lang="en-US"/>
          </a:p>
        </p:txBody>
      </p:sp>
    </p:spTree>
    <p:extLst>
      <p:ext uri="{BB962C8B-B14F-4D97-AF65-F5344CB8AC3E}">
        <p14:creationId xmlns:p14="http://schemas.microsoft.com/office/powerpoint/2010/main" val="1825980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141A5DE7-B6EE-4C38-B4B2-A09EAB210B8C}" type="slidenum">
              <a:rPr lang="en-US"/>
              <a:pPr/>
              <a:t>45</a:t>
            </a:fld>
            <a:endParaRPr lang="en-US"/>
          </a:p>
        </p:txBody>
      </p:sp>
      <p:sp>
        <p:nvSpPr>
          <p:cNvPr id="82947" name="Slide Image Placeholder 1"/>
          <p:cNvSpPr>
            <a:spLocks noGrp="1" noRot="1" noChangeAspect="1" noTextEdit="1"/>
          </p:cNvSpPr>
          <p:nvPr>
            <p:ph type="sldImg"/>
          </p:nvPr>
        </p:nvSpPr>
        <p:spPr>
          <a:xfrm>
            <a:off x="1108075" y="698500"/>
            <a:ext cx="4648200" cy="3486150"/>
          </a:xfrm>
          <a:ln/>
        </p:spPr>
      </p:sp>
      <p:sp>
        <p:nvSpPr>
          <p:cNvPr id="82948" name="Notes Placeholder 2"/>
          <p:cNvSpPr>
            <a:spLocks noGrp="1"/>
          </p:cNvSpPr>
          <p:nvPr>
            <p:ph type="body" idx="1"/>
          </p:nvPr>
        </p:nvSpPr>
        <p:spPr>
          <a:xfrm>
            <a:off x="685490" y="4415077"/>
            <a:ext cx="5487020" cy="4181954"/>
          </a:xfrm>
          <a:noFill/>
          <a:ln/>
        </p:spPr>
        <p:txBody>
          <a:bodyPr lIns="94036" tIns="47018" rIns="94036" bIns="47018"/>
          <a:lstStyle/>
          <a:p>
            <a:pPr marL="0" marR="0" lvl="0" indent="0" algn="l" defTabSz="457200" rtl="0" eaLnBrk="1" fontAlgn="auto" latinLnBrk="0" hangingPunct="1">
              <a:lnSpc>
                <a:spcPct val="90000"/>
              </a:lnSpc>
              <a:spcBef>
                <a:spcPct val="0"/>
              </a:spcBef>
              <a:spcAft>
                <a:spcPts val="0"/>
              </a:spcAft>
              <a:buClrTx/>
              <a:buSzTx/>
              <a:buFontTx/>
              <a:buNone/>
              <a:tabLst/>
              <a:defRPr/>
            </a:pPr>
            <a:endParaRPr lang="en-US" dirty="0" smtClean="0">
              <a:latin typeface="Arial" charset="0"/>
            </a:endParaRPr>
          </a:p>
        </p:txBody>
      </p:sp>
      <p:sp>
        <p:nvSpPr>
          <p:cNvPr id="82949" name="Slide Number Placeholder 3"/>
          <p:cNvSpPr txBox="1">
            <a:spLocks noGrp="1"/>
          </p:cNvSpPr>
          <p:nvPr/>
        </p:nvSpPr>
        <p:spPr bwMode="auto">
          <a:xfrm>
            <a:off x="3884961" y="8831741"/>
            <a:ext cx="2971490" cy="463075"/>
          </a:xfrm>
          <a:prstGeom prst="rect">
            <a:avLst/>
          </a:prstGeom>
          <a:noFill/>
          <a:ln w="9525">
            <a:noFill/>
            <a:miter lim="800000"/>
            <a:headEnd/>
            <a:tailEnd/>
          </a:ln>
        </p:spPr>
        <p:txBody>
          <a:bodyPr lIns="94036" tIns="47018" rIns="94036" bIns="47018" anchor="b"/>
          <a:lstStyle/>
          <a:p>
            <a:pPr algn="r" defTabSz="941770"/>
            <a:fld id="{031BF9DE-A2DD-468B-8078-6DEF988AC32B}" type="slidenum">
              <a:rPr lang="en-US" sz="1200">
                <a:latin typeface="Calibri" pitchFamily="34" charset="0"/>
              </a:rPr>
              <a:pPr algn="r" defTabSz="941770"/>
              <a:t>45</a:t>
            </a:fld>
            <a:endParaRPr lang="en-US" sz="1200" dirty="0">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46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47</a:t>
            </a:fld>
            <a:endParaRPr lang="en-US"/>
          </a:p>
        </p:txBody>
      </p:sp>
    </p:spTree>
    <p:extLst>
      <p:ext uri="{BB962C8B-B14F-4D97-AF65-F5344CB8AC3E}">
        <p14:creationId xmlns:p14="http://schemas.microsoft.com/office/powerpoint/2010/main" val="283112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4</a:t>
            </a:fld>
            <a:endParaRPr lang="en-US"/>
          </a:p>
        </p:txBody>
      </p:sp>
    </p:spTree>
    <p:extLst>
      <p:ext uri="{BB962C8B-B14F-4D97-AF65-F5344CB8AC3E}">
        <p14:creationId xmlns:p14="http://schemas.microsoft.com/office/powerpoint/2010/main" val="39892215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48</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49</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p:spPr>
        <p:txBody>
          <a:bodyPr/>
          <a:lstStyle/>
          <a:p>
            <a:endParaRPr lang="en-US" dirty="0" smtClean="0">
              <a:latin typeface="Arial" charset="0"/>
            </a:endParaRPr>
          </a:p>
        </p:txBody>
      </p:sp>
    </p:spTree>
    <p:extLst>
      <p:ext uri="{BB962C8B-B14F-4D97-AF65-F5344CB8AC3E}">
        <p14:creationId xmlns:p14="http://schemas.microsoft.com/office/powerpoint/2010/main" val="39445292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52</a:t>
            </a:fld>
            <a:endParaRPr lang="en-US"/>
          </a:p>
        </p:txBody>
      </p:sp>
    </p:spTree>
    <p:extLst>
      <p:ext uri="{BB962C8B-B14F-4D97-AF65-F5344CB8AC3E}">
        <p14:creationId xmlns:p14="http://schemas.microsoft.com/office/powerpoint/2010/main" val="38209373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56</a:t>
            </a:fld>
            <a:endParaRPr lang="en-US"/>
          </a:p>
        </p:txBody>
      </p:sp>
    </p:spTree>
    <p:extLst>
      <p:ext uri="{BB962C8B-B14F-4D97-AF65-F5344CB8AC3E}">
        <p14:creationId xmlns:p14="http://schemas.microsoft.com/office/powerpoint/2010/main" val="39524642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58</a:t>
            </a:fld>
            <a:endParaRPr lang="en-US"/>
          </a:p>
        </p:txBody>
      </p:sp>
    </p:spTree>
    <p:extLst>
      <p:ext uri="{BB962C8B-B14F-4D97-AF65-F5344CB8AC3E}">
        <p14:creationId xmlns:p14="http://schemas.microsoft.com/office/powerpoint/2010/main" val="39524642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59</a:t>
            </a:fld>
            <a:endParaRPr lang="en-US"/>
          </a:p>
        </p:txBody>
      </p:sp>
    </p:spTree>
    <p:extLst>
      <p:ext uri="{BB962C8B-B14F-4D97-AF65-F5344CB8AC3E}">
        <p14:creationId xmlns:p14="http://schemas.microsoft.com/office/powerpoint/2010/main" val="39524642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60</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61</a:t>
            </a:fld>
            <a:endParaRPr lang="en-US"/>
          </a:p>
        </p:txBody>
      </p:sp>
    </p:spTree>
    <p:extLst>
      <p:ext uri="{BB962C8B-B14F-4D97-AF65-F5344CB8AC3E}">
        <p14:creationId xmlns:p14="http://schemas.microsoft.com/office/powerpoint/2010/main" val="1630950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62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5</a:t>
            </a:fld>
            <a:endParaRPr lang="en-US"/>
          </a:p>
        </p:txBody>
      </p:sp>
    </p:spTree>
    <p:extLst>
      <p:ext uri="{BB962C8B-B14F-4D97-AF65-F5344CB8AC3E}">
        <p14:creationId xmlns:p14="http://schemas.microsoft.com/office/powerpoint/2010/main" val="36642444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141A5DE7-B6EE-4C38-B4B2-A09EAB210B8C}" type="slidenum">
              <a:rPr lang="en-US"/>
              <a:pPr/>
              <a:t>64</a:t>
            </a:fld>
            <a:endParaRPr lang="en-US"/>
          </a:p>
        </p:txBody>
      </p:sp>
      <p:sp>
        <p:nvSpPr>
          <p:cNvPr id="82947" name="Slide Image Placeholder 1"/>
          <p:cNvSpPr>
            <a:spLocks noGrp="1" noRot="1" noChangeAspect="1" noTextEdit="1"/>
          </p:cNvSpPr>
          <p:nvPr>
            <p:ph type="sldImg"/>
          </p:nvPr>
        </p:nvSpPr>
        <p:spPr>
          <a:xfrm>
            <a:off x="1108075" y="698500"/>
            <a:ext cx="4648200" cy="3486150"/>
          </a:xfrm>
          <a:ln/>
        </p:spPr>
      </p:sp>
      <p:sp>
        <p:nvSpPr>
          <p:cNvPr id="82948" name="Notes Placeholder 2"/>
          <p:cNvSpPr>
            <a:spLocks noGrp="1"/>
          </p:cNvSpPr>
          <p:nvPr>
            <p:ph type="body" idx="1"/>
          </p:nvPr>
        </p:nvSpPr>
        <p:spPr>
          <a:xfrm>
            <a:off x="685490" y="4415077"/>
            <a:ext cx="5487020" cy="4181954"/>
          </a:xfrm>
          <a:noFill/>
          <a:ln/>
        </p:spPr>
        <p:txBody>
          <a:bodyPr lIns="94036" tIns="47018" rIns="94036" bIns="47018"/>
          <a:lstStyle/>
          <a:p>
            <a:pPr marL="0" marR="0" lvl="0" indent="0" algn="l" defTabSz="457200" rtl="0" eaLnBrk="1" fontAlgn="auto" latinLnBrk="0" hangingPunct="1">
              <a:lnSpc>
                <a:spcPct val="90000"/>
              </a:lnSpc>
              <a:spcBef>
                <a:spcPct val="0"/>
              </a:spcBef>
              <a:spcAft>
                <a:spcPts val="0"/>
              </a:spcAft>
              <a:buClrTx/>
              <a:buSzTx/>
              <a:buFontTx/>
              <a:buNone/>
              <a:tabLst/>
              <a:defRPr/>
            </a:pPr>
            <a:endParaRPr lang="en-US" dirty="0" smtClean="0">
              <a:latin typeface="Arial" charset="0"/>
            </a:endParaRPr>
          </a:p>
        </p:txBody>
      </p:sp>
      <p:sp>
        <p:nvSpPr>
          <p:cNvPr id="82949" name="Slide Number Placeholder 3"/>
          <p:cNvSpPr txBox="1">
            <a:spLocks noGrp="1"/>
          </p:cNvSpPr>
          <p:nvPr/>
        </p:nvSpPr>
        <p:spPr bwMode="auto">
          <a:xfrm>
            <a:off x="3884961" y="8831741"/>
            <a:ext cx="2971490" cy="463075"/>
          </a:xfrm>
          <a:prstGeom prst="rect">
            <a:avLst/>
          </a:prstGeom>
          <a:noFill/>
          <a:ln w="9525">
            <a:noFill/>
            <a:miter lim="800000"/>
            <a:headEnd/>
            <a:tailEnd/>
          </a:ln>
        </p:spPr>
        <p:txBody>
          <a:bodyPr lIns="94036" tIns="47018" rIns="94036" bIns="47018" anchor="b"/>
          <a:lstStyle/>
          <a:p>
            <a:pPr algn="r" defTabSz="941770"/>
            <a:fld id="{031BF9DE-A2DD-468B-8078-6DEF988AC32B}" type="slidenum">
              <a:rPr lang="en-US" sz="1200">
                <a:latin typeface="Calibri" pitchFamily="34" charset="0"/>
              </a:rPr>
              <a:pPr algn="r" defTabSz="941770"/>
              <a:t>64</a:t>
            </a:fld>
            <a:endParaRPr lang="en-US" sz="1200" dirty="0">
              <a:latin typeface="Calibri"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65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ED13A-9B8C-A34F-9C14-2B25B0D44F2A}"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141A5DE7-B6EE-4C38-B4B2-A09EAB210B8C}" type="slidenum">
              <a:rPr lang="en-US"/>
              <a:pPr/>
              <a:t>7</a:t>
            </a:fld>
            <a:endParaRPr lang="en-US"/>
          </a:p>
        </p:txBody>
      </p:sp>
      <p:sp>
        <p:nvSpPr>
          <p:cNvPr id="82947" name="Slide Image Placeholder 1"/>
          <p:cNvSpPr>
            <a:spLocks noGrp="1" noRot="1" noChangeAspect="1" noTextEdit="1"/>
          </p:cNvSpPr>
          <p:nvPr>
            <p:ph type="sldImg"/>
          </p:nvPr>
        </p:nvSpPr>
        <p:spPr>
          <a:xfrm>
            <a:off x="1108075" y="698500"/>
            <a:ext cx="4648200" cy="3486150"/>
          </a:xfrm>
          <a:ln/>
        </p:spPr>
      </p:sp>
      <p:sp>
        <p:nvSpPr>
          <p:cNvPr id="82948" name="Notes Placeholder 2"/>
          <p:cNvSpPr>
            <a:spLocks noGrp="1"/>
          </p:cNvSpPr>
          <p:nvPr>
            <p:ph type="body" idx="1"/>
          </p:nvPr>
        </p:nvSpPr>
        <p:spPr>
          <a:xfrm>
            <a:off x="685490" y="4415077"/>
            <a:ext cx="5487020" cy="4181954"/>
          </a:xfrm>
          <a:noFill/>
          <a:ln/>
        </p:spPr>
        <p:txBody>
          <a:bodyPr lIns="94036" tIns="47018" rIns="94036" bIns="47018"/>
          <a:lstStyle/>
          <a:p>
            <a:pPr marL="0" marR="0" lvl="0" indent="0" algn="l" defTabSz="457200" rtl="0" eaLnBrk="1" fontAlgn="auto" latinLnBrk="0" hangingPunct="1">
              <a:lnSpc>
                <a:spcPct val="90000"/>
              </a:lnSpc>
              <a:spcBef>
                <a:spcPct val="0"/>
              </a:spcBef>
              <a:spcAft>
                <a:spcPts val="0"/>
              </a:spcAft>
              <a:buClrTx/>
              <a:buSzTx/>
              <a:buFontTx/>
              <a:buNone/>
              <a:tabLst/>
              <a:defRPr/>
            </a:pPr>
            <a:r>
              <a:rPr lang="en-US" dirty="0" smtClean="0">
                <a:latin typeface="Arial" charset="0"/>
              </a:rPr>
              <a:t>Harvard center video: </a:t>
            </a:r>
          </a:p>
          <a:p>
            <a:pPr marL="0" marR="0" lvl="0" indent="0" algn="l" defTabSz="457200" rtl="0" eaLnBrk="1" fontAlgn="auto" latinLnBrk="0" hangingPunct="1">
              <a:lnSpc>
                <a:spcPct val="90000"/>
              </a:lnSpc>
              <a:spcBef>
                <a:spcPct val="0"/>
              </a:spcBef>
              <a:spcAft>
                <a:spcPts val="0"/>
              </a:spcAft>
              <a:buClrTx/>
              <a:buSzTx/>
              <a:buFontTx/>
              <a:buNone/>
              <a:tabLst/>
              <a:defRPr/>
            </a:pPr>
            <a:r>
              <a:rPr lang="en-US" dirty="0" smtClean="0">
                <a:latin typeface="Arial" charset="0"/>
              </a:rPr>
              <a:t>https://www.youtube.com/watch?v=1r8hj72bfGo</a:t>
            </a:r>
          </a:p>
          <a:p>
            <a:pPr marL="0" marR="0" lvl="0" indent="0" algn="l" defTabSz="457200" rtl="0" eaLnBrk="1" fontAlgn="auto" latinLnBrk="0" hangingPunct="1">
              <a:lnSpc>
                <a:spcPct val="90000"/>
              </a:lnSpc>
              <a:spcBef>
                <a:spcPct val="0"/>
              </a:spcBef>
              <a:spcAft>
                <a:spcPts val="0"/>
              </a:spcAft>
              <a:buClrTx/>
              <a:buSzTx/>
              <a:buFontTx/>
              <a:buNone/>
              <a:tabLst/>
              <a:defRPr/>
            </a:pPr>
            <a:endParaRPr lang="en-US" dirty="0" smtClean="0">
              <a:latin typeface="Arial" charset="0"/>
            </a:endParaRPr>
          </a:p>
        </p:txBody>
      </p:sp>
      <p:sp>
        <p:nvSpPr>
          <p:cNvPr id="82949" name="Slide Number Placeholder 3"/>
          <p:cNvSpPr txBox="1">
            <a:spLocks noGrp="1"/>
          </p:cNvSpPr>
          <p:nvPr/>
        </p:nvSpPr>
        <p:spPr bwMode="auto">
          <a:xfrm>
            <a:off x="3884961" y="8831741"/>
            <a:ext cx="2971490" cy="463075"/>
          </a:xfrm>
          <a:prstGeom prst="rect">
            <a:avLst/>
          </a:prstGeom>
          <a:noFill/>
          <a:ln w="9525">
            <a:noFill/>
            <a:miter lim="800000"/>
            <a:headEnd/>
            <a:tailEnd/>
          </a:ln>
        </p:spPr>
        <p:txBody>
          <a:bodyPr lIns="94036" tIns="47018" rIns="94036" bIns="47018" anchor="b"/>
          <a:lstStyle/>
          <a:p>
            <a:pPr algn="r" defTabSz="941770"/>
            <a:fld id="{031BF9DE-A2DD-468B-8078-6DEF988AC32B}" type="slidenum">
              <a:rPr lang="en-US" sz="1200">
                <a:latin typeface="Calibri" pitchFamily="34" charset="0"/>
              </a:rPr>
              <a:pPr algn="r" defTabSz="941770"/>
              <a:t>7</a:t>
            </a:fld>
            <a:endParaRPr lang="en-US" sz="1200" dirty="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141A5DE7-B6EE-4C38-B4B2-A09EAB210B8C}" type="slidenum">
              <a:rPr lang="en-US"/>
              <a:pPr/>
              <a:t>8</a:t>
            </a:fld>
            <a:endParaRPr lang="en-US"/>
          </a:p>
        </p:txBody>
      </p:sp>
      <p:sp>
        <p:nvSpPr>
          <p:cNvPr id="82947" name="Slide Image Placeholder 1"/>
          <p:cNvSpPr>
            <a:spLocks noGrp="1" noRot="1" noChangeAspect="1" noTextEdit="1"/>
          </p:cNvSpPr>
          <p:nvPr>
            <p:ph type="sldImg"/>
          </p:nvPr>
        </p:nvSpPr>
        <p:spPr>
          <a:xfrm>
            <a:off x="1108075" y="698500"/>
            <a:ext cx="4648200" cy="3486150"/>
          </a:xfrm>
          <a:ln/>
        </p:spPr>
      </p:sp>
      <p:sp>
        <p:nvSpPr>
          <p:cNvPr id="82948" name="Notes Placeholder 2"/>
          <p:cNvSpPr>
            <a:spLocks noGrp="1"/>
          </p:cNvSpPr>
          <p:nvPr>
            <p:ph type="body" idx="1"/>
          </p:nvPr>
        </p:nvSpPr>
        <p:spPr>
          <a:xfrm>
            <a:off x="685490" y="4415077"/>
            <a:ext cx="5487020" cy="4181954"/>
          </a:xfrm>
          <a:noFill/>
          <a:ln/>
        </p:spPr>
        <p:txBody>
          <a:bodyPr lIns="94036" tIns="47018" rIns="94036" bIns="47018"/>
          <a:lstStyle/>
          <a:p>
            <a:pPr marL="0" marR="0" lvl="0" indent="0" algn="l" defTabSz="457200" rtl="0" eaLnBrk="1" fontAlgn="auto" latinLnBrk="0" hangingPunct="1">
              <a:lnSpc>
                <a:spcPct val="90000"/>
              </a:lnSpc>
              <a:spcBef>
                <a:spcPct val="0"/>
              </a:spcBef>
              <a:spcAft>
                <a:spcPts val="0"/>
              </a:spcAft>
              <a:buClrTx/>
              <a:buSzTx/>
              <a:buFontTx/>
              <a:buNone/>
              <a:tabLst/>
              <a:defRPr/>
            </a:pPr>
            <a:endParaRPr lang="en-US" dirty="0" smtClean="0">
              <a:latin typeface="Arial" charset="0"/>
            </a:endParaRPr>
          </a:p>
        </p:txBody>
      </p:sp>
      <p:sp>
        <p:nvSpPr>
          <p:cNvPr id="82949" name="Slide Number Placeholder 3"/>
          <p:cNvSpPr txBox="1">
            <a:spLocks noGrp="1"/>
          </p:cNvSpPr>
          <p:nvPr/>
        </p:nvSpPr>
        <p:spPr bwMode="auto">
          <a:xfrm>
            <a:off x="3884961" y="8831741"/>
            <a:ext cx="2971490" cy="463075"/>
          </a:xfrm>
          <a:prstGeom prst="rect">
            <a:avLst/>
          </a:prstGeom>
          <a:noFill/>
          <a:ln w="9525">
            <a:noFill/>
            <a:miter lim="800000"/>
            <a:headEnd/>
            <a:tailEnd/>
          </a:ln>
        </p:spPr>
        <p:txBody>
          <a:bodyPr lIns="94036" tIns="47018" rIns="94036" bIns="47018" anchor="b"/>
          <a:lstStyle/>
          <a:p>
            <a:pPr algn="r" defTabSz="941770"/>
            <a:fld id="{031BF9DE-A2DD-468B-8078-6DEF988AC32B}" type="slidenum">
              <a:rPr lang="en-US" sz="1200">
                <a:latin typeface="Calibri" pitchFamily="34" charset="0"/>
              </a:rPr>
              <a:pPr algn="r" defTabSz="941770"/>
              <a:t>8</a:t>
            </a:fld>
            <a:endParaRPr lang="en-US" sz="1200" dirty="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141A5DE7-B6EE-4C38-B4B2-A09EAB210B8C}" type="slidenum">
              <a:rPr lang="en-US"/>
              <a:pPr/>
              <a:t>9</a:t>
            </a:fld>
            <a:endParaRPr lang="en-US"/>
          </a:p>
        </p:txBody>
      </p:sp>
      <p:sp>
        <p:nvSpPr>
          <p:cNvPr id="82947" name="Slide Image Placeholder 1"/>
          <p:cNvSpPr>
            <a:spLocks noGrp="1" noRot="1" noChangeAspect="1" noTextEdit="1"/>
          </p:cNvSpPr>
          <p:nvPr>
            <p:ph type="sldImg"/>
          </p:nvPr>
        </p:nvSpPr>
        <p:spPr>
          <a:xfrm>
            <a:off x="1108075" y="698500"/>
            <a:ext cx="4648200" cy="3486150"/>
          </a:xfrm>
          <a:ln/>
        </p:spPr>
      </p:sp>
      <p:sp>
        <p:nvSpPr>
          <p:cNvPr id="82948" name="Notes Placeholder 2"/>
          <p:cNvSpPr>
            <a:spLocks noGrp="1"/>
          </p:cNvSpPr>
          <p:nvPr>
            <p:ph type="body" idx="1"/>
          </p:nvPr>
        </p:nvSpPr>
        <p:spPr>
          <a:xfrm>
            <a:off x="685490" y="4415077"/>
            <a:ext cx="5487020" cy="4181954"/>
          </a:xfrm>
          <a:noFill/>
          <a:ln/>
        </p:spPr>
        <p:txBody>
          <a:bodyPr lIns="94036" tIns="47018" rIns="94036" bIns="47018"/>
          <a:lstStyle/>
          <a:p>
            <a:pPr marL="0" marR="0" lvl="0" indent="0" algn="l" defTabSz="457200" rtl="0" eaLnBrk="1" fontAlgn="auto" latinLnBrk="0" hangingPunct="1">
              <a:lnSpc>
                <a:spcPct val="90000"/>
              </a:lnSpc>
              <a:spcBef>
                <a:spcPct val="0"/>
              </a:spcBef>
              <a:spcAft>
                <a:spcPts val="0"/>
              </a:spcAft>
              <a:buClrTx/>
              <a:buSzTx/>
              <a:buFontTx/>
              <a:buNone/>
              <a:tabLst/>
              <a:defRPr/>
            </a:pPr>
            <a:r>
              <a:rPr lang="en-US" dirty="0" smtClean="0">
                <a:latin typeface="Arial" charset="0"/>
              </a:rPr>
              <a:t>https://vimeo.com/137282528</a:t>
            </a:r>
          </a:p>
        </p:txBody>
      </p:sp>
      <p:sp>
        <p:nvSpPr>
          <p:cNvPr id="82949" name="Slide Number Placeholder 3"/>
          <p:cNvSpPr txBox="1">
            <a:spLocks noGrp="1"/>
          </p:cNvSpPr>
          <p:nvPr/>
        </p:nvSpPr>
        <p:spPr bwMode="auto">
          <a:xfrm>
            <a:off x="3884961" y="8831741"/>
            <a:ext cx="2971490" cy="463075"/>
          </a:xfrm>
          <a:prstGeom prst="rect">
            <a:avLst/>
          </a:prstGeom>
          <a:noFill/>
          <a:ln w="9525">
            <a:noFill/>
            <a:miter lim="800000"/>
            <a:headEnd/>
            <a:tailEnd/>
          </a:ln>
        </p:spPr>
        <p:txBody>
          <a:bodyPr lIns="94036" tIns="47018" rIns="94036" bIns="47018" anchor="b"/>
          <a:lstStyle/>
          <a:p>
            <a:pPr algn="r" defTabSz="941770"/>
            <a:fld id="{031BF9DE-A2DD-468B-8078-6DEF988AC32B}" type="slidenum">
              <a:rPr lang="en-US" sz="1200">
                <a:latin typeface="Calibri" pitchFamily="34" charset="0"/>
              </a:rPr>
              <a:pPr algn="r" defTabSz="941770"/>
              <a:t>9</a:t>
            </a:fld>
            <a:endParaRPr lang="en-US" sz="1200" dirty="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alphaModFix amt="0"/>
          </a:blip>
          <a:srcRect/>
          <a:stretch>
            <a:fillRect/>
          </a:stretch>
        </a:blipFill>
        <a:effectLst/>
      </p:bgPr>
    </p:bg>
    <p:spTree>
      <p:nvGrpSpPr>
        <p:cNvPr id="1" name=""/>
        <p:cNvGrpSpPr/>
        <p:nvPr/>
      </p:nvGrpSpPr>
      <p:grpSpPr>
        <a:xfrm>
          <a:off x="0" y="0"/>
          <a:ext cx="0" cy="0"/>
          <a:chOff x="0" y="0"/>
          <a:chExt cx="0" cy="0"/>
        </a:xfrm>
      </p:grpSpPr>
      <p:pic>
        <p:nvPicPr>
          <p:cNvPr id="9" name="Picture 8" descr="Logo_No_Text.png"/>
          <p:cNvPicPr>
            <a:picLocks noChangeAspect="1"/>
          </p:cNvPicPr>
          <p:nvPr/>
        </p:nvPicPr>
        <p:blipFill rotWithShape="1">
          <a:blip r:embed="rId3">
            <a:extLst>
              <a:ext uri="{28A0092B-C50C-407E-A947-70E740481C1C}">
                <a14:useLocalDpi xmlns:a14="http://schemas.microsoft.com/office/drawing/2010/main" val="0"/>
              </a:ext>
            </a:extLst>
          </a:blip>
          <a:srcRect l="29486" r="-23939"/>
          <a:stretch/>
        </p:blipFill>
        <p:spPr>
          <a:xfrm>
            <a:off x="0" y="978114"/>
            <a:ext cx="7711932" cy="5935831"/>
          </a:xfrm>
          <a:prstGeom prst="rect">
            <a:avLst/>
          </a:prstGeom>
        </p:spPr>
      </p:pic>
      <p:sp>
        <p:nvSpPr>
          <p:cNvPr id="2" name="Title 1"/>
          <p:cNvSpPr>
            <a:spLocks noGrp="1"/>
          </p:cNvSpPr>
          <p:nvPr>
            <p:ph type="ctrTitle" hasCustomPrompt="1"/>
          </p:nvPr>
        </p:nvSpPr>
        <p:spPr>
          <a:xfrm>
            <a:off x="4150560" y="912643"/>
            <a:ext cx="4866439" cy="1144758"/>
          </a:xfrm>
          <a:prstGeom prst="rect">
            <a:avLst/>
          </a:prstGeom>
        </p:spPr>
        <p:txBody>
          <a:bodyPr anchor="t" anchorCtr="0">
            <a:noAutofit/>
          </a:bodyPr>
          <a:lstStyle>
            <a:lvl1pPr algn="r">
              <a:defRPr sz="3600" b="0" i="0">
                <a:latin typeface="Helvetica Neue"/>
                <a:cs typeface="Helvetica Neue"/>
              </a:defRPr>
            </a:lvl1pPr>
          </a:lstStyle>
          <a:p>
            <a:r>
              <a:rPr lang="en-US" dirty="0" smtClean="0"/>
              <a:t>Meaningful Title</a:t>
            </a:r>
            <a:endParaRPr lang="en-US" dirty="0"/>
          </a:p>
        </p:txBody>
      </p:sp>
      <p:sp>
        <p:nvSpPr>
          <p:cNvPr id="3" name="Subtitle 2"/>
          <p:cNvSpPr>
            <a:spLocks noGrp="1"/>
          </p:cNvSpPr>
          <p:nvPr>
            <p:ph type="subTitle" idx="1"/>
          </p:nvPr>
        </p:nvSpPr>
        <p:spPr>
          <a:xfrm>
            <a:off x="4150560" y="2057402"/>
            <a:ext cx="4866440" cy="1213658"/>
          </a:xfrm>
        </p:spPr>
        <p:txBody>
          <a:bodyPr>
            <a:normAutofit/>
          </a:bodyPr>
          <a:lstStyle>
            <a:lvl1pPr marL="0" indent="0" algn="r">
              <a:buNone/>
              <a:defRPr sz="2400" b="0" i="0">
                <a:solidFill>
                  <a:schemeClr val="tx1">
                    <a:tint val="75000"/>
                  </a:schemeClr>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6" name="Picture 5" descr="Logo_No_Text.png"/>
          <p:cNvPicPr>
            <a:picLocks noChangeAspect="1"/>
          </p:cNvPicPr>
          <p:nvPr userDrawn="1"/>
        </p:nvPicPr>
        <p:blipFill rotWithShape="1">
          <a:blip r:embed="rId3">
            <a:extLst>
              <a:ext uri="{28A0092B-C50C-407E-A947-70E740481C1C}">
                <a14:useLocalDpi xmlns:a14="http://schemas.microsoft.com/office/drawing/2010/main" val="0"/>
              </a:ext>
            </a:extLst>
          </a:blip>
          <a:srcRect l="29486" r="-23939"/>
          <a:stretch/>
        </p:blipFill>
        <p:spPr>
          <a:xfrm>
            <a:off x="0" y="978114"/>
            <a:ext cx="7711932" cy="5935831"/>
          </a:xfrm>
          <a:prstGeom prst="rect">
            <a:avLst/>
          </a:prstGeom>
        </p:spPr>
      </p:pic>
    </p:spTree>
    <p:extLst>
      <p:ext uri="{BB962C8B-B14F-4D97-AF65-F5344CB8AC3E}">
        <p14:creationId xmlns:p14="http://schemas.microsoft.com/office/powerpoint/2010/main" val="51930673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7759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alphaModFix amt="0"/>
          </a:blip>
          <a:srcRect/>
          <a:stretch>
            <a:fillRect/>
          </a:stretch>
        </a:blipFill>
        <a:effectLst/>
      </p:bgPr>
    </p:bg>
    <p:spTree>
      <p:nvGrpSpPr>
        <p:cNvPr id="1" name=""/>
        <p:cNvGrpSpPr/>
        <p:nvPr/>
      </p:nvGrpSpPr>
      <p:grpSpPr>
        <a:xfrm>
          <a:off x="0" y="0"/>
          <a:ext cx="0" cy="0"/>
          <a:chOff x="0" y="0"/>
          <a:chExt cx="0" cy="0"/>
        </a:xfrm>
      </p:grpSpPr>
      <p:pic>
        <p:nvPicPr>
          <p:cNvPr id="9" name="Picture 8" descr="Logo_No_Text.png"/>
          <p:cNvPicPr>
            <a:picLocks noChangeAspect="1"/>
          </p:cNvPicPr>
          <p:nvPr userDrawn="1"/>
        </p:nvPicPr>
        <p:blipFill rotWithShape="1">
          <a:blip r:embed="rId3">
            <a:extLst>
              <a:ext uri="{28A0092B-C50C-407E-A947-70E740481C1C}">
                <a14:useLocalDpi xmlns:a14="http://schemas.microsoft.com/office/drawing/2010/main" val="0"/>
              </a:ext>
            </a:extLst>
          </a:blip>
          <a:srcRect l="29486" r="-23939"/>
          <a:stretch/>
        </p:blipFill>
        <p:spPr>
          <a:xfrm>
            <a:off x="0" y="978114"/>
            <a:ext cx="7711932" cy="5935831"/>
          </a:xfrm>
          <a:prstGeom prst="rect">
            <a:avLst/>
          </a:prstGeom>
        </p:spPr>
      </p:pic>
      <p:sp>
        <p:nvSpPr>
          <p:cNvPr id="2" name="Title 1"/>
          <p:cNvSpPr>
            <a:spLocks noGrp="1"/>
          </p:cNvSpPr>
          <p:nvPr>
            <p:ph type="ctrTitle" hasCustomPrompt="1"/>
          </p:nvPr>
        </p:nvSpPr>
        <p:spPr>
          <a:xfrm>
            <a:off x="4150560" y="912643"/>
            <a:ext cx="4866439" cy="1144758"/>
          </a:xfrm>
          <a:prstGeom prst="rect">
            <a:avLst/>
          </a:prstGeom>
        </p:spPr>
        <p:txBody>
          <a:bodyPr anchor="t" anchorCtr="0">
            <a:noAutofit/>
          </a:bodyPr>
          <a:lstStyle>
            <a:lvl1pPr algn="r">
              <a:defRPr sz="3600" b="0" i="0">
                <a:latin typeface="Helvetica Neue"/>
                <a:cs typeface="Helvetica Neue"/>
              </a:defRPr>
            </a:lvl1pPr>
          </a:lstStyle>
          <a:p>
            <a:r>
              <a:rPr lang="en-US" dirty="0" smtClean="0"/>
              <a:t>Meaningful Title</a:t>
            </a:r>
            <a:endParaRPr lang="en-US" dirty="0"/>
          </a:p>
        </p:txBody>
      </p:sp>
      <p:sp>
        <p:nvSpPr>
          <p:cNvPr id="3" name="Subtitle 2"/>
          <p:cNvSpPr>
            <a:spLocks noGrp="1"/>
          </p:cNvSpPr>
          <p:nvPr>
            <p:ph type="subTitle" idx="1"/>
          </p:nvPr>
        </p:nvSpPr>
        <p:spPr>
          <a:xfrm>
            <a:off x="4150560" y="2057402"/>
            <a:ext cx="4866440" cy="1213658"/>
          </a:xfrm>
        </p:spPr>
        <p:txBody>
          <a:bodyPr>
            <a:normAutofit/>
          </a:bodyPr>
          <a:lstStyle>
            <a:lvl1pPr marL="0" indent="0" algn="r">
              <a:buNone/>
              <a:defRPr sz="2400" b="0" i="0">
                <a:solidFill>
                  <a:schemeClr val="tx1">
                    <a:tint val="75000"/>
                  </a:schemeClr>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TextBox 4"/>
          <p:cNvSpPr txBox="1"/>
          <p:nvPr userDrawn="1"/>
        </p:nvSpPr>
        <p:spPr>
          <a:xfrm>
            <a:off x="5782849" y="5845489"/>
            <a:ext cx="3234151" cy="923330"/>
          </a:xfrm>
          <a:prstGeom prst="rect">
            <a:avLst/>
          </a:prstGeom>
          <a:noFill/>
        </p:spPr>
        <p:txBody>
          <a:bodyPr wrap="square" rtlCol="0">
            <a:spAutoFit/>
          </a:bodyPr>
          <a:lstStyle/>
          <a:p>
            <a:r>
              <a:rPr lang="en-US" dirty="0" smtClean="0">
                <a:solidFill>
                  <a:schemeClr val="tx1">
                    <a:lumMod val="85000"/>
                    <a:lumOff val="15000"/>
                  </a:schemeClr>
                </a:solidFill>
              </a:rPr>
              <a:t>Add Your Division or Work</a:t>
            </a:r>
            <a:r>
              <a:rPr lang="en-US" baseline="0" dirty="0" smtClean="0">
                <a:solidFill>
                  <a:schemeClr val="tx1">
                    <a:lumMod val="85000"/>
                    <a:lumOff val="15000"/>
                  </a:schemeClr>
                </a:solidFill>
              </a:rPr>
              <a:t> Unit</a:t>
            </a:r>
          </a:p>
          <a:p>
            <a:endParaRPr lang="en-US" baseline="0" dirty="0" smtClean="0"/>
          </a:p>
          <a:p>
            <a:endParaRPr lang="en-US" dirty="0"/>
          </a:p>
        </p:txBody>
      </p:sp>
    </p:spTree>
    <p:extLst>
      <p:ext uri="{BB962C8B-B14F-4D97-AF65-F5344CB8AC3E}">
        <p14:creationId xmlns:p14="http://schemas.microsoft.com/office/powerpoint/2010/main" val="51930673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4026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5647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674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9853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61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r>
              <a:rPr lang="en-US" dirty="0" smtClean="0"/>
              <a:t>Erin Fairchild &amp; Kate Gigler, MSW</a:t>
            </a:r>
            <a:endParaRPr lang="en-US" dirty="0"/>
          </a:p>
        </p:txBody>
      </p:sp>
      <p:sp>
        <p:nvSpPr>
          <p:cNvPr id="5" name="Rectangle 70"/>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34DC50F1-211F-4FDA-B597-6073F1019D9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4026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5647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2383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674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0" y="6400800"/>
            <a:ext cx="9144000" cy="548640"/>
          </a:xfrm>
          <a:prstGeom prst="rect">
            <a:avLst/>
          </a:prstGeom>
        </p:spPr>
        <p:txBody>
          <a:bodyPr/>
          <a:lstStyle/>
          <a:p>
            <a:endParaRPr lang="en-US" dirty="0"/>
          </a:p>
        </p:txBody>
      </p:sp>
    </p:spTree>
    <p:extLst>
      <p:ext uri="{BB962C8B-B14F-4D97-AF65-F5344CB8AC3E}">
        <p14:creationId xmlns:p14="http://schemas.microsoft.com/office/powerpoint/2010/main" val="2397419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9853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Tree>
    <p:extLst>
      <p:ext uri="{BB962C8B-B14F-4D97-AF65-F5344CB8AC3E}">
        <p14:creationId xmlns:p14="http://schemas.microsoft.com/office/powerpoint/2010/main" val="3112085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61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fld id="{FF2E8FC7-6252-F14A-9B36-E0D2E30A57C5}" type="slidenum">
              <a:rPr lang="en-US" smtClean="0"/>
              <a:pPr/>
              <a:t>‹#›</a:t>
            </a:fld>
            <a:endParaRPr lang="en-US" dirty="0"/>
          </a:p>
        </p:txBody>
      </p:sp>
    </p:spTree>
    <p:extLst>
      <p:ext uri="{BB962C8B-B14F-4D97-AF65-F5344CB8AC3E}">
        <p14:creationId xmlns:p14="http://schemas.microsoft.com/office/powerpoint/2010/main" val="259707385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61" r:id="rId11"/>
    <p:sldLayoutId id="2147483662" r:id="rId12"/>
    <p:sldLayoutId id="2147483664" r:id="rId13"/>
    <p:sldLayoutId id="2147483666" r:id="rId14"/>
    <p:sldLayoutId id="2147483668" r:id="rId15"/>
    <p:sldLayoutId id="2147483670" r:id="rId16"/>
    <p:sldLayoutId id="2147483694" r:id="rId17"/>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jpeg"/><Relationship Id="rId7" Type="http://schemas.openxmlformats.org/officeDocument/2006/relationships/diagramColors" Target="../diagrams/colors4.xml"/><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jpeg"/><Relationship Id="rId7" Type="http://schemas.openxmlformats.org/officeDocument/2006/relationships/diagramColors" Target="../diagrams/colors5.xml"/><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jpeg"/><Relationship Id="rId7" Type="http://schemas.openxmlformats.org/officeDocument/2006/relationships/diagramColors" Target="../diagrams/colors6.xml"/><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jpeg"/><Relationship Id="rId7" Type="http://schemas.openxmlformats.org/officeDocument/2006/relationships/diagramColors" Target="../diagrams/colors7.xml"/><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17.xml"/><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jpeg"/><Relationship Id="rId7" Type="http://schemas.openxmlformats.org/officeDocument/2006/relationships/diagramColors" Target="../diagrams/colors8.xml"/><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5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3.jpeg"/><Relationship Id="rId2" Type="http://schemas.openxmlformats.org/officeDocument/2006/relationships/diagramData" Target="../diagrams/data9.xml"/><Relationship Id="rId1" Type="http://schemas.openxmlformats.org/officeDocument/2006/relationships/slideLayout" Target="../slideLayouts/slideLayout1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3.jpeg"/><Relationship Id="rId2" Type="http://schemas.openxmlformats.org/officeDocument/2006/relationships/diagramData" Target="../diagrams/data10.xml"/><Relationship Id="rId1" Type="http://schemas.openxmlformats.org/officeDocument/2006/relationships/slideLayout" Target="../slideLayouts/slideLayout1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9.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3.jpeg"/><Relationship Id="rId7" Type="http://schemas.openxmlformats.org/officeDocument/2006/relationships/diagramColors" Target="../diagrams/colors12.xml"/><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8.xml"/><Relationship Id="rId1" Type="http://schemas.openxmlformats.org/officeDocument/2006/relationships/slideLayout" Target="../slideLayouts/slideLayout1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3.jpeg"/><Relationship Id="rId2" Type="http://schemas.openxmlformats.org/officeDocument/2006/relationships/diagramData" Target="../diagrams/data14.xml"/><Relationship Id="rId1" Type="http://schemas.openxmlformats.org/officeDocument/2006/relationships/slideLayout" Target="../slideLayouts/slideLayout1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idx="1"/>
          </p:nvPr>
        </p:nvSpPr>
        <p:spPr>
          <a:xfrm>
            <a:off x="533400" y="838200"/>
            <a:ext cx="8229600" cy="4525963"/>
          </a:xfrm>
          <a:noFill/>
        </p:spPr>
        <p:txBody>
          <a:bodyPr>
            <a:normAutofit/>
          </a:bodyPr>
          <a:lstStyle/>
          <a:p>
            <a:pPr algn="ctr">
              <a:buFont typeface="Wingdings" pitchFamily="2" charset="2"/>
              <a:buNone/>
            </a:pPr>
            <a:r>
              <a:rPr lang="en-US" sz="4500" dirty="0" smtClean="0">
                <a:solidFill>
                  <a:schemeClr val="tx2">
                    <a:lumMod val="50000"/>
                  </a:schemeClr>
                </a:solidFill>
              </a:rPr>
              <a:t>Defending Childhood Initiative </a:t>
            </a:r>
            <a:endParaRPr lang="en-US" sz="4500" dirty="0" smtClean="0">
              <a:solidFill>
                <a:schemeClr val="tx2">
                  <a:lumMod val="50000"/>
                </a:schemeClr>
              </a:solidFill>
              <a:effectLst/>
            </a:endParaRPr>
          </a:p>
          <a:p>
            <a:pPr algn="ctr">
              <a:buFont typeface="Wingdings" pitchFamily="2" charset="2"/>
              <a:buNone/>
            </a:pPr>
            <a:endParaRPr lang="en-US" sz="2400" dirty="0" smtClean="0">
              <a:solidFill>
                <a:schemeClr val="tx2">
                  <a:lumMod val="50000"/>
                </a:schemeClr>
              </a:solidFill>
            </a:endParaRPr>
          </a:p>
          <a:p>
            <a:pPr algn="ctr">
              <a:buFont typeface="Wingdings" pitchFamily="2" charset="2"/>
              <a:buNone/>
            </a:pPr>
            <a:r>
              <a:rPr lang="en-US" sz="2400" dirty="0" smtClean="0">
                <a:solidFill>
                  <a:schemeClr val="tx2">
                    <a:lumMod val="50000"/>
                  </a:schemeClr>
                </a:solidFill>
                <a:effectLst/>
              </a:rPr>
              <a:t>This project was supported by Grant Number 2012-CV-BX-K055 awarded by the Office of Juvenile Justice and Delinquency Prevention, Office of Justice Programs, U.S. Department of Justice. Points of view or opinions in this document are those of the author and do not necessarily represent the official position of the </a:t>
            </a:r>
            <a:r>
              <a:rPr lang="en-US" sz="2400" dirty="0" smtClean="0">
                <a:solidFill>
                  <a:schemeClr val="tx2">
                    <a:lumMod val="50000"/>
                  </a:schemeClr>
                </a:solidFill>
              </a:rPr>
              <a:t> </a:t>
            </a:r>
            <a:r>
              <a:rPr lang="en-US" sz="2400" dirty="0" smtClean="0">
                <a:solidFill>
                  <a:schemeClr val="tx2">
                    <a:lumMod val="50000"/>
                  </a:schemeClr>
                </a:solidFill>
                <a:effectLst/>
              </a:rPr>
              <a:t>U.S. Department of Justice. </a:t>
            </a:r>
          </a:p>
        </p:txBody>
      </p:sp>
      <p:sp>
        <p:nvSpPr>
          <p:cNvPr id="3" name="Date Placeholder 3"/>
          <p:cNvSpPr>
            <a:spLocks noGrp="1"/>
          </p:cNvSpPr>
          <p:nvPr>
            <p:ph type="dt" sz="half" idx="10"/>
          </p:nvPr>
        </p:nvSpPr>
        <p:spPr>
          <a:xfrm>
            <a:off x="5419165" y="6356350"/>
            <a:ext cx="2841812" cy="476250"/>
          </a:xfrm>
        </p:spPr>
        <p:txBody>
          <a:bodyPr/>
          <a:lstStyle/>
          <a:p>
            <a:pPr algn="r">
              <a:defRPr/>
            </a:pPr>
            <a:r>
              <a:rPr lang="en-US" sz="1000" dirty="0" smtClean="0"/>
              <a:t>Erin Fairchild, MSW &amp; Kate Gigler, MSW</a:t>
            </a:r>
            <a:endParaRPr lang="en-US" sz="1000" dirty="0"/>
          </a:p>
        </p:txBody>
      </p:sp>
      <p:sp>
        <p:nvSpPr>
          <p:cNvPr id="5" name="Slide Number Placeholder 4"/>
          <p:cNvSpPr>
            <a:spLocks noGrp="1"/>
          </p:cNvSpPr>
          <p:nvPr>
            <p:ph type="sldNum" sz="quarter" idx="12"/>
          </p:nvPr>
        </p:nvSpPr>
        <p:spPr/>
        <p:txBody>
          <a:bodyPr/>
          <a:lstStyle/>
          <a:p>
            <a:pPr>
              <a:defRPr/>
            </a:pPr>
            <a:fld id="{34DC50F1-211F-4FDA-B597-6073F1019D94}" type="slidenum">
              <a:rPr lang="en-US" smtClean="0"/>
              <a:pPr>
                <a:defRPr/>
              </a:pPr>
              <a:t>1</a:t>
            </a:fld>
            <a:endParaRPr lang="en-US" dirty="0"/>
          </a:p>
        </p:txBody>
      </p:sp>
      <p:pic>
        <p:nvPicPr>
          <p:cNvPr id="4" name="Picture 5" descr="DOJ_Defending_Childhood_logo_CMYK-1024x398"/>
          <p:cNvPicPr>
            <a:picLocks noChangeAspect="1" noChangeArrowheads="1"/>
          </p:cNvPicPr>
          <p:nvPr/>
        </p:nvPicPr>
        <p:blipFill>
          <a:blip r:embed="rId3"/>
          <a:srcRect/>
          <a:stretch>
            <a:fillRect/>
          </a:stretch>
        </p:blipFill>
        <p:spPr bwMode="auto">
          <a:xfrm>
            <a:off x="881894" y="6408307"/>
            <a:ext cx="991667" cy="3852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iefEduOffice_PPTTemplate_Slide 2_Blue.png"/>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0" y="107497"/>
            <a:ext cx="9144000" cy="6858000"/>
          </a:xfrm>
          <a:prstGeom prst="rect">
            <a:avLst/>
          </a:prstGeom>
        </p:spPr>
      </p:pic>
      <p:sp>
        <p:nvSpPr>
          <p:cNvPr id="5" name="TextBox 4"/>
          <p:cNvSpPr txBox="1"/>
          <p:nvPr/>
        </p:nvSpPr>
        <p:spPr>
          <a:xfrm>
            <a:off x="1208314" y="216939"/>
            <a:ext cx="7848600" cy="769441"/>
          </a:xfrm>
          <a:prstGeom prst="rect">
            <a:avLst/>
          </a:prstGeom>
          <a:noFill/>
        </p:spPr>
        <p:txBody>
          <a:bodyPr wrap="square" rtlCol="0">
            <a:spAutoFit/>
          </a:bodyPr>
          <a:lstStyle/>
          <a:p>
            <a:pPr algn="ctr"/>
            <a:r>
              <a:rPr lang="en-US" sz="4400" dirty="0" smtClean="0">
                <a:solidFill>
                  <a:schemeClr val="accent1">
                    <a:lumMod val="75000"/>
                  </a:schemeClr>
                </a:solidFill>
              </a:rPr>
              <a:t>Adversity in Oregon…</a:t>
            </a:r>
            <a:endParaRPr lang="en-US" sz="4400" dirty="0">
              <a:solidFill>
                <a:schemeClr val="accent1">
                  <a:lumMod val="75000"/>
                </a:schemeClr>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669499105"/>
              </p:ext>
            </p:extLst>
          </p:nvPr>
        </p:nvGraphicFramePr>
        <p:xfrm>
          <a:off x="466724" y="1107639"/>
          <a:ext cx="8225099" cy="5090160"/>
        </p:xfrm>
        <a:graphic>
          <a:graphicData uri="http://schemas.openxmlformats.org/drawingml/2006/table">
            <a:tbl>
              <a:tblPr firstRow="1" bandRow="1">
                <a:tableStyleId>{5C22544A-7EE6-4342-B048-85BDC9FD1C3A}</a:tableStyleId>
              </a:tblPr>
              <a:tblGrid>
                <a:gridCol w="4279621">
                  <a:extLst>
                    <a:ext uri="{9D8B030D-6E8A-4147-A177-3AD203B41FA5}">
                      <a16:colId xmlns:a16="http://schemas.microsoft.com/office/drawing/2014/main" val="20000"/>
                    </a:ext>
                  </a:extLst>
                </a:gridCol>
                <a:gridCol w="1850648">
                  <a:extLst>
                    <a:ext uri="{9D8B030D-6E8A-4147-A177-3AD203B41FA5}">
                      <a16:colId xmlns:a16="http://schemas.microsoft.com/office/drawing/2014/main" val="20001"/>
                    </a:ext>
                  </a:extLst>
                </a:gridCol>
                <a:gridCol w="2094830">
                  <a:extLst>
                    <a:ext uri="{9D8B030D-6E8A-4147-A177-3AD203B41FA5}">
                      <a16:colId xmlns:a16="http://schemas.microsoft.com/office/drawing/2014/main" val="20002"/>
                    </a:ext>
                  </a:extLst>
                </a:gridCol>
              </a:tblGrid>
              <a:tr h="731384">
                <a:tc>
                  <a:txBody>
                    <a:bodyPr/>
                    <a:lstStyle/>
                    <a:p>
                      <a:pPr algn="ctr"/>
                      <a:r>
                        <a:rPr lang="en-US" sz="2400" b="0" dirty="0" smtClean="0"/>
                        <a:t>Adverse</a:t>
                      </a:r>
                      <a:r>
                        <a:rPr lang="en-US" sz="2400" b="0" baseline="0" dirty="0" smtClean="0"/>
                        <a:t> Childhood Experiences (ACE) </a:t>
                      </a:r>
                      <a:r>
                        <a:rPr lang="en-US" sz="2400" b="0" dirty="0" smtClean="0"/>
                        <a:t>Category</a:t>
                      </a:r>
                      <a:endParaRPr lang="en-US" sz="2400" b="0" dirty="0"/>
                    </a:p>
                  </a:txBody>
                  <a:tcPr/>
                </a:tc>
                <a:tc>
                  <a:txBody>
                    <a:bodyPr/>
                    <a:lstStyle/>
                    <a:p>
                      <a:pPr algn="ctr"/>
                      <a:r>
                        <a:rPr lang="en-US" sz="2400" b="0" dirty="0" smtClean="0"/>
                        <a:t>ACEs Study</a:t>
                      </a:r>
                      <a:endParaRPr lang="en-US" sz="2400" b="0" dirty="0"/>
                    </a:p>
                  </a:txBody>
                  <a:tcPr/>
                </a:tc>
                <a:tc>
                  <a:txBody>
                    <a:bodyPr/>
                    <a:lstStyle/>
                    <a:p>
                      <a:pPr algn="ctr"/>
                      <a:r>
                        <a:rPr lang="en-US" sz="2400" dirty="0" smtClean="0"/>
                        <a:t>OHT Survey </a:t>
                      </a:r>
                      <a:r>
                        <a:rPr lang="en-US" sz="800" b="0" dirty="0" smtClean="0"/>
                        <a:t>2014</a:t>
                      </a:r>
                      <a:endParaRPr lang="en-US" sz="800" b="0" dirty="0"/>
                    </a:p>
                  </a:txBody>
                  <a:tcPr/>
                </a:tc>
                <a:extLst>
                  <a:ext uri="{0D108BD9-81ED-4DB2-BD59-A6C34878D82A}">
                    <a16:rowId xmlns:a16="http://schemas.microsoft.com/office/drawing/2014/main" val="10000"/>
                  </a:ext>
                </a:extLst>
              </a:tr>
              <a:tr h="731384">
                <a:tc>
                  <a:txBody>
                    <a:bodyPr/>
                    <a:lstStyle/>
                    <a:p>
                      <a:r>
                        <a:rPr lang="en-US" sz="2400" dirty="0" smtClean="0"/>
                        <a:t>Parental Separation or Divorce</a:t>
                      </a:r>
                      <a:endParaRPr lang="en-US" sz="2400" dirty="0"/>
                    </a:p>
                  </a:txBody>
                  <a:tcPr/>
                </a:tc>
                <a:tc>
                  <a:txBody>
                    <a:bodyPr/>
                    <a:lstStyle/>
                    <a:p>
                      <a:pPr algn="ctr"/>
                      <a:r>
                        <a:rPr lang="en-US" sz="2400" dirty="0" smtClean="0"/>
                        <a:t>23.3%</a:t>
                      </a:r>
                      <a:endParaRPr lang="en-US" sz="2400" dirty="0"/>
                    </a:p>
                  </a:txBody>
                  <a:tcPr/>
                </a:tc>
                <a:tc>
                  <a:txBody>
                    <a:bodyPr/>
                    <a:lstStyle/>
                    <a:p>
                      <a:pPr algn="ctr"/>
                      <a:r>
                        <a:rPr lang="en-US" sz="2400" b="1" dirty="0" smtClean="0">
                          <a:solidFill>
                            <a:srgbClr val="00B050"/>
                          </a:solidFill>
                        </a:rPr>
                        <a:t>44.3%</a:t>
                      </a:r>
                      <a:endParaRPr lang="en-US" sz="2400" b="1" dirty="0">
                        <a:solidFill>
                          <a:srgbClr val="00B050"/>
                        </a:solidFill>
                      </a:endParaRPr>
                    </a:p>
                  </a:txBody>
                  <a:tcPr/>
                </a:tc>
                <a:extLst>
                  <a:ext uri="{0D108BD9-81ED-4DB2-BD59-A6C34878D82A}">
                    <a16:rowId xmlns:a16="http://schemas.microsoft.com/office/drawing/2014/main" val="10001"/>
                  </a:ext>
                </a:extLst>
              </a:tr>
              <a:tr h="514678">
                <a:tc>
                  <a:txBody>
                    <a:bodyPr/>
                    <a:lstStyle/>
                    <a:p>
                      <a:r>
                        <a:rPr lang="en-US" sz="2400" dirty="0" smtClean="0"/>
                        <a:t>Household Substance Abuse</a:t>
                      </a:r>
                    </a:p>
                    <a:p>
                      <a:r>
                        <a:rPr lang="en-US" sz="800" i="1" dirty="0" smtClean="0"/>
                        <a:t>(OHT-problem drinker)</a:t>
                      </a:r>
                      <a:endParaRPr lang="en-US" sz="800" i="1" dirty="0"/>
                    </a:p>
                  </a:txBody>
                  <a:tcPr/>
                </a:tc>
                <a:tc>
                  <a:txBody>
                    <a:bodyPr/>
                    <a:lstStyle/>
                    <a:p>
                      <a:pPr algn="ctr"/>
                      <a:r>
                        <a:rPr lang="en-US" sz="2400" dirty="0" smtClean="0"/>
                        <a:t>26.9%</a:t>
                      </a:r>
                      <a:endParaRPr lang="en-US" sz="2400" dirty="0"/>
                    </a:p>
                  </a:txBody>
                  <a:tcPr/>
                </a:tc>
                <a:tc>
                  <a:txBody>
                    <a:bodyPr/>
                    <a:lstStyle/>
                    <a:p>
                      <a:pPr algn="ctr"/>
                      <a:r>
                        <a:rPr lang="en-US" sz="2400" b="1" dirty="0" smtClean="0">
                          <a:solidFill>
                            <a:srgbClr val="00B050"/>
                          </a:solidFill>
                        </a:rPr>
                        <a:t>39.1%</a:t>
                      </a:r>
                      <a:endParaRPr lang="en-US" sz="2400" b="1" dirty="0">
                        <a:solidFill>
                          <a:srgbClr val="00B050"/>
                        </a:solidFill>
                      </a:endParaRPr>
                    </a:p>
                  </a:txBody>
                  <a:tcPr/>
                </a:tc>
                <a:extLst>
                  <a:ext uri="{0D108BD9-81ED-4DB2-BD59-A6C34878D82A}">
                    <a16:rowId xmlns:a16="http://schemas.microsoft.com/office/drawing/2014/main" val="10002"/>
                  </a:ext>
                </a:extLst>
              </a:tr>
              <a:tr h="514678">
                <a:tc>
                  <a:txBody>
                    <a:bodyPr/>
                    <a:lstStyle/>
                    <a:p>
                      <a:r>
                        <a:rPr lang="en-US" sz="2400" dirty="0" smtClean="0"/>
                        <a:t>Household Mental Illness</a:t>
                      </a:r>
                    </a:p>
                    <a:p>
                      <a:r>
                        <a:rPr lang="en-US" sz="800" i="1" dirty="0" smtClean="0"/>
                        <a:t>(OHT- depression)</a:t>
                      </a:r>
                      <a:endParaRPr lang="en-US" sz="800" i="1" dirty="0"/>
                    </a:p>
                  </a:txBody>
                  <a:tcPr/>
                </a:tc>
                <a:tc>
                  <a:txBody>
                    <a:bodyPr/>
                    <a:lstStyle/>
                    <a:p>
                      <a:pPr algn="ctr"/>
                      <a:r>
                        <a:rPr lang="en-US" sz="2400" dirty="0" smtClean="0"/>
                        <a:t>19.4%</a:t>
                      </a:r>
                      <a:endParaRPr lang="en-US" sz="2400" dirty="0"/>
                    </a:p>
                  </a:txBody>
                  <a:tcPr/>
                </a:tc>
                <a:tc>
                  <a:txBody>
                    <a:bodyPr/>
                    <a:lstStyle/>
                    <a:p>
                      <a:pPr algn="ctr"/>
                      <a:r>
                        <a:rPr lang="en-US" sz="2400" b="1" dirty="0" smtClean="0">
                          <a:solidFill>
                            <a:srgbClr val="00B050"/>
                          </a:solidFill>
                        </a:rPr>
                        <a:t>35.7%</a:t>
                      </a:r>
                      <a:endParaRPr lang="en-US" sz="2400" b="1" dirty="0">
                        <a:solidFill>
                          <a:srgbClr val="00B050"/>
                        </a:solidFill>
                      </a:endParaRPr>
                    </a:p>
                  </a:txBody>
                  <a:tcPr/>
                </a:tc>
                <a:extLst>
                  <a:ext uri="{0D108BD9-81ED-4DB2-BD59-A6C34878D82A}">
                    <a16:rowId xmlns:a16="http://schemas.microsoft.com/office/drawing/2014/main" val="10003"/>
                  </a:ext>
                </a:extLst>
              </a:tr>
              <a:tr h="406324">
                <a:tc>
                  <a:txBody>
                    <a:bodyPr/>
                    <a:lstStyle/>
                    <a:p>
                      <a:r>
                        <a:rPr lang="en-US" sz="2400" dirty="0" smtClean="0"/>
                        <a:t>Emotional Neglect</a:t>
                      </a:r>
                      <a:endParaRPr lang="en-US" sz="2400" dirty="0"/>
                    </a:p>
                  </a:txBody>
                  <a:tcPr/>
                </a:tc>
                <a:tc>
                  <a:txBody>
                    <a:bodyPr/>
                    <a:lstStyle/>
                    <a:p>
                      <a:pPr algn="ctr"/>
                      <a:r>
                        <a:rPr lang="en-US" sz="2400" dirty="0" smtClean="0"/>
                        <a:t>14.8%</a:t>
                      </a:r>
                      <a:endParaRPr lang="en-US" sz="2400" dirty="0"/>
                    </a:p>
                  </a:txBody>
                  <a:tcPr/>
                </a:tc>
                <a:tc>
                  <a:txBody>
                    <a:bodyPr/>
                    <a:lstStyle/>
                    <a:p>
                      <a:pPr algn="ctr"/>
                      <a:r>
                        <a:rPr lang="en-US" sz="1600" i="1" dirty="0" smtClean="0"/>
                        <a:t>See below</a:t>
                      </a:r>
                      <a:endParaRPr lang="en-US" sz="1600" i="1" dirty="0"/>
                    </a:p>
                  </a:txBody>
                  <a:tcPr anchor="ctr"/>
                </a:tc>
                <a:extLst>
                  <a:ext uri="{0D108BD9-81ED-4DB2-BD59-A6C34878D82A}">
                    <a16:rowId xmlns:a16="http://schemas.microsoft.com/office/drawing/2014/main" val="10004"/>
                  </a:ext>
                </a:extLst>
              </a:tr>
              <a:tr h="406324">
                <a:tc>
                  <a:txBody>
                    <a:bodyPr/>
                    <a:lstStyle/>
                    <a:p>
                      <a:r>
                        <a:rPr lang="en-US" sz="2400" dirty="0" smtClean="0"/>
                        <a:t>Physical Neglect</a:t>
                      </a:r>
                      <a:endParaRPr lang="en-US" sz="2400" dirty="0"/>
                    </a:p>
                  </a:txBody>
                  <a:tcPr/>
                </a:tc>
                <a:tc>
                  <a:txBody>
                    <a:bodyPr/>
                    <a:lstStyle/>
                    <a:p>
                      <a:pPr algn="ctr"/>
                      <a:r>
                        <a:rPr lang="en-US" sz="2400" dirty="0" smtClean="0"/>
                        <a:t>9.9%</a:t>
                      </a:r>
                      <a:endParaRPr lang="en-US" sz="24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mn-lt"/>
                        </a:rPr>
                        <a:t>See below</a:t>
                      </a:r>
                    </a:p>
                  </a:txBody>
                  <a:tcPr anchor="ctr"/>
                </a:tc>
                <a:extLst>
                  <a:ext uri="{0D108BD9-81ED-4DB2-BD59-A6C34878D82A}">
                    <a16:rowId xmlns:a16="http://schemas.microsoft.com/office/drawing/2014/main" val="10005"/>
                  </a:ext>
                </a:extLst>
              </a:tr>
              <a:tr h="406324">
                <a:tc>
                  <a:txBody>
                    <a:bodyPr/>
                    <a:lstStyle/>
                    <a:p>
                      <a:r>
                        <a:rPr lang="en-US" sz="2400" dirty="0" smtClean="0"/>
                        <a:t>Not Enough</a:t>
                      </a:r>
                      <a:r>
                        <a:rPr lang="en-US" sz="2400" baseline="0" dirty="0" smtClean="0"/>
                        <a:t> to Eat</a:t>
                      </a:r>
                      <a:endParaRPr lang="en-US" sz="24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mn-lt"/>
                        </a:rPr>
                        <a:t>See above</a:t>
                      </a:r>
                    </a:p>
                  </a:txBody>
                  <a:tcPr anchor="ctr"/>
                </a:tc>
                <a:tc>
                  <a:txBody>
                    <a:bodyPr/>
                    <a:lstStyle/>
                    <a:p>
                      <a:pPr algn="ctr"/>
                      <a:r>
                        <a:rPr lang="en-US" sz="2400" b="1" dirty="0" smtClean="0">
                          <a:solidFill>
                            <a:srgbClr val="00B050"/>
                          </a:solidFill>
                        </a:rPr>
                        <a:t>23.7%</a:t>
                      </a:r>
                      <a:endParaRPr lang="en-US" sz="2400" b="1" dirty="0">
                        <a:solidFill>
                          <a:srgbClr val="00B050"/>
                        </a:solidFill>
                      </a:endParaRPr>
                    </a:p>
                  </a:txBody>
                  <a:tcPr/>
                </a:tc>
                <a:extLst>
                  <a:ext uri="{0D108BD9-81ED-4DB2-BD59-A6C34878D82A}">
                    <a16:rowId xmlns:a16="http://schemas.microsoft.com/office/drawing/2014/main" val="10006"/>
                  </a:ext>
                </a:extLst>
              </a:tr>
              <a:tr h="406324">
                <a:tc>
                  <a:txBody>
                    <a:bodyPr/>
                    <a:lstStyle/>
                    <a:p>
                      <a:r>
                        <a:rPr lang="en-US" sz="2400" dirty="0" smtClean="0"/>
                        <a:t>Had to Wear Dirty Clothes</a:t>
                      </a:r>
                      <a:endParaRPr lang="en-US" sz="24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mn-lt"/>
                        </a:rPr>
                        <a:t>See above</a:t>
                      </a:r>
                    </a:p>
                  </a:txBody>
                  <a:tcPr anchor="ctr"/>
                </a:tc>
                <a:tc>
                  <a:txBody>
                    <a:bodyPr/>
                    <a:lstStyle/>
                    <a:p>
                      <a:pPr algn="ctr"/>
                      <a:r>
                        <a:rPr lang="en-US" sz="2400" b="1" dirty="0" smtClean="0">
                          <a:solidFill>
                            <a:srgbClr val="00B050"/>
                          </a:solidFill>
                        </a:rPr>
                        <a:t>14.9%</a:t>
                      </a:r>
                    </a:p>
                  </a:txBody>
                  <a:tcPr/>
                </a:tc>
                <a:extLst>
                  <a:ext uri="{0D108BD9-81ED-4DB2-BD59-A6C34878D82A}">
                    <a16:rowId xmlns:a16="http://schemas.microsoft.com/office/drawing/2014/main" val="10007"/>
                  </a:ext>
                </a:extLst>
              </a:tr>
              <a:tr h="406324">
                <a:tc>
                  <a:txBody>
                    <a:bodyPr/>
                    <a:lstStyle/>
                    <a:p>
                      <a:r>
                        <a:rPr lang="en-US" sz="2400" dirty="0" smtClean="0"/>
                        <a:t>No</a:t>
                      </a:r>
                      <a:r>
                        <a:rPr lang="en-US" sz="2400" baseline="0" dirty="0" smtClean="0"/>
                        <a:t> One to Protect Them</a:t>
                      </a:r>
                      <a:endParaRPr lang="en-US" sz="24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mn-lt"/>
                        </a:rPr>
                        <a:t>See above</a:t>
                      </a:r>
                    </a:p>
                  </a:txBody>
                  <a:tcPr anchor="ctr"/>
                </a:tc>
                <a:tc>
                  <a:txBody>
                    <a:bodyPr/>
                    <a:lstStyle/>
                    <a:p>
                      <a:pPr algn="ctr"/>
                      <a:r>
                        <a:rPr lang="en-US" sz="2400" b="1" dirty="0" smtClean="0">
                          <a:solidFill>
                            <a:srgbClr val="00B050"/>
                          </a:solidFill>
                        </a:rPr>
                        <a:t>14.9%</a:t>
                      </a:r>
                      <a:endParaRPr lang="en-US" sz="2400" b="1" dirty="0">
                        <a:solidFill>
                          <a:srgbClr val="00B050"/>
                        </a:solidFill>
                      </a:endParaRPr>
                    </a:p>
                  </a:txBody>
                  <a:tcPr/>
                </a:tc>
                <a:extLst>
                  <a:ext uri="{0D108BD9-81ED-4DB2-BD59-A6C34878D82A}">
                    <a16:rowId xmlns:a16="http://schemas.microsoft.com/office/drawing/2014/main" val="10008"/>
                  </a:ext>
                </a:extLst>
              </a:tr>
            </a:tbl>
          </a:graphicData>
        </a:graphic>
      </p:graphicFrame>
      <p:sp>
        <p:nvSpPr>
          <p:cNvPr id="6" name="TextBox 5"/>
          <p:cNvSpPr txBox="1"/>
          <p:nvPr/>
        </p:nvSpPr>
        <p:spPr>
          <a:xfrm>
            <a:off x="3913239" y="6322142"/>
            <a:ext cx="4632291" cy="261610"/>
          </a:xfrm>
          <a:prstGeom prst="rect">
            <a:avLst/>
          </a:prstGeom>
          <a:noFill/>
        </p:spPr>
        <p:txBody>
          <a:bodyPr wrap="square" rtlCol="0">
            <a:spAutoFit/>
          </a:bodyPr>
          <a:lstStyle/>
          <a:p>
            <a:r>
              <a:rPr lang="en-US" sz="1100" dirty="0" smtClean="0"/>
              <a:t>State of Oregon Chief Education Office, 2017, used with permission </a:t>
            </a:r>
            <a:endParaRPr lang="en-US" sz="1100" dirty="0"/>
          </a:p>
        </p:txBody>
      </p:sp>
    </p:spTree>
    <p:extLst>
      <p:ext uri="{BB962C8B-B14F-4D97-AF65-F5344CB8AC3E}">
        <p14:creationId xmlns:p14="http://schemas.microsoft.com/office/powerpoint/2010/main" val="2471192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dirty="0" smtClean="0"/>
              <a:t>Types of Trauma </a:t>
            </a:r>
          </a:p>
        </p:txBody>
      </p:sp>
      <p:graphicFrame>
        <p:nvGraphicFramePr>
          <p:cNvPr id="7" name="Content Placeholder 6"/>
          <p:cNvGraphicFramePr>
            <a:graphicFrameLocks noGrp="1"/>
          </p:cNvGraphicFramePr>
          <p:nvPr>
            <p:ph idx="1"/>
          </p:nvPr>
        </p:nvGraphicFramePr>
        <p:xfrm>
          <a:off x="457200" y="13716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a:xfrm>
            <a:off x="5280212" y="6356350"/>
            <a:ext cx="3289854" cy="476250"/>
          </a:xfrm>
        </p:spPr>
        <p:txBody>
          <a:bodyPr/>
          <a:lstStyle/>
          <a:p>
            <a:pPr>
              <a:defRPr/>
            </a:pPr>
            <a:r>
              <a:rPr lang="en-US" sz="1000" dirty="0" smtClean="0"/>
              <a:t>Erin Fairchild, MSW &amp; Kate Gigler, MSW</a:t>
            </a:r>
            <a:endParaRPr lang="en-US" sz="1000" dirty="0"/>
          </a:p>
        </p:txBody>
      </p:sp>
      <p:sp>
        <p:nvSpPr>
          <p:cNvPr id="6" name="Slide Number Placeholder 5"/>
          <p:cNvSpPr>
            <a:spLocks noGrp="1"/>
          </p:cNvSpPr>
          <p:nvPr>
            <p:ph type="sldNum" sz="quarter" idx="12"/>
          </p:nvPr>
        </p:nvSpPr>
        <p:spPr/>
        <p:txBody>
          <a:bodyPr/>
          <a:lstStyle/>
          <a:p>
            <a:pPr>
              <a:defRPr/>
            </a:pPr>
            <a:fld id="{F68DA957-4726-4124-9410-613F2EEEC745}" type="slidenum">
              <a:rPr lang="en-US"/>
              <a:pPr>
                <a:defRPr/>
              </a:pPr>
              <a:t>11</a:t>
            </a:fld>
            <a:endParaRPr lang="en-US"/>
          </a:p>
        </p:txBody>
      </p:sp>
      <p:pic>
        <p:nvPicPr>
          <p:cNvPr id="14343" name="Picture 4" descr="DOJ_Defending_Childhood_logo_CMYK-1024x398"/>
          <p:cNvPicPr>
            <a:picLocks noChangeAspect="1" noChangeArrowheads="1"/>
          </p:cNvPicPr>
          <p:nvPr/>
        </p:nvPicPr>
        <p:blipFill>
          <a:blip r:embed="rId8"/>
          <a:srcRect/>
          <a:stretch>
            <a:fillRect/>
          </a:stretch>
        </p:blipFill>
        <p:spPr bwMode="auto">
          <a:xfrm>
            <a:off x="843064" y="6356350"/>
            <a:ext cx="1219200" cy="473075"/>
          </a:xfrm>
          <a:prstGeom prst="rect">
            <a:avLst/>
          </a:prstGeom>
          <a:noFill/>
          <a:ln w="9525">
            <a:noFill/>
            <a:miter lim="800000"/>
            <a:headEnd/>
            <a:tailEnd/>
          </a:ln>
        </p:spPr>
      </p:pic>
      <p:sp>
        <p:nvSpPr>
          <p:cNvPr id="14345" name="TextBox 9"/>
          <p:cNvSpPr txBox="1">
            <a:spLocks noChangeArrowheads="1"/>
          </p:cNvSpPr>
          <p:nvPr/>
        </p:nvSpPr>
        <p:spPr bwMode="auto">
          <a:xfrm>
            <a:off x="4419600" y="5105400"/>
            <a:ext cx="3124200" cy="369888"/>
          </a:xfrm>
          <a:prstGeom prst="rect">
            <a:avLst/>
          </a:prstGeom>
          <a:noFill/>
          <a:ln w="9525">
            <a:noFill/>
            <a:miter lim="800000"/>
            <a:headEnd/>
            <a:tailEnd/>
          </a:ln>
        </p:spPr>
        <p:txBody>
          <a:bodyPr>
            <a:spAutoFit/>
          </a:bodyPr>
          <a:lstStyle/>
          <a:p>
            <a:r>
              <a:rPr lang="en-US">
                <a:latin typeface="Calibri" pitchFamily="34" charset="0"/>
              </a:rPr>
              <a:t>Toxic Stress/Complex Trauma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7315200" y="1295400"/>
            <a:ext cx="9144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600200" y="533400"/>
            <a:ext cx="5638800" cy="5334000"/>
          </a:xfrm>
          <a:prstGeom prst="ellipse">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2667000" y="1447800"/>
            <a:ext cx="3505200" cy="3429000"/>
          </a:xfrm>
          <a:prstGeom prst="ellipse">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Summing Junction 6"/>
          <p:cNvSpPr/>
          <p:nvPr/>
        </p:nvSpPr>
        <p:spPr>
          <a:xfrm>
            <a:off x="4648200" y="3429000"/>
            <a:ext cx="304800" cy="228600"/>
          </a:xfrm>
          <a:prstGeom prst="flowChartSummingJunction">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4953000" y="1905000"/>
            <a:ext cx="2209800" cy="16002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315200" y="1371600"/>
            <a:ext cx="1295400" cy="646331"/>
          </a:xfrm>
          <a:prstGeom prst="rect">
            <a:avLst/>
          </a:prstGeom>
          <a:noFill/>
        </p:spPr>
        <p:txBody>
          <a:bodyPr wrap="square" rtlCol="0">
            <a:spAutoFit/>
          </a:bodyPr>
          <a:lstStyle/>
          <a:p>
            <a:r>
              <a:rPr lang="en-US" dirty="0" smtClean="0">
                <a:solidFill>
                  <a:schemeClr val="bg1"/>
                </a:solidFill>
              </a:rPr>
              <a:t>Acute Trauma</a:t>
            </a:r>
            <a:endParaRPr lang="en-US" dirty="0">
              <a:solidFill>
                <a:schemeClr val="bg1"/>
              </a:solidFill>
            </a:endParaRPr>
          </a:p>
        </p:txBody>
      </p:sp>
      <p:sp>
        <p:nvSpPr>
          <p:cNvPr id="13" name="TextBox 12"/>
          <p:cNvSpPr txBox="1"/>
          <p:nvPr/>
        </p:nvSpPr>
        <p:spPr>
          <a:xfrm>
            <a:off x="2819400" y="2667000"/>
            <a:ext cx="3200400" cy="461665"/>
          </a:xfrm>
          <a:prstGeom prst="rect">
            <a:avLst/>
          </a:prstGeom>
          <a:noFill/>
        </p:spPr>
        <p:txBody>
          <a:bodyPr wrap="square" rtlCol="0">
            <a:spAutoFit/>
          </a:bodyPr>
          <a:lstStyle/>
          <a:p>
            <a:pPr algn="ctr"/>
            <a:r>
              <a:rPr lang="en-US" sz="2400" b="1" dirty="0" smtClean="0"/>
              <a:t>COMPLEX TRAUMA</a:t>
            </a:r>
            <a:endParaRPr lang="en-US" sz="2400" b="1" dirty="0"/>
          </a:p>
        </p:txBody>
      </p:sp>
      <p:sp>
        <p:nvSpPr>
          <p:cNvPr id="18" name="TextBox 17"/>
          <p:cNvSpPr txBox="1"/>
          <p:nvPr/>
        </p:nvSpPr>
        <p:spPr>
          <a:xfrm rot="21132252">
            <a:off x="3132348" y="4970757"/>
            <a:ext cx="3657600" cy="369332"/>
          </a:xfrm>
          <a:prstGeom prst="rect">
            <a:avLst/>
          </a:prstGeom>
          <a:noFill/>
        </p:spPr>
        <p:txBody>
          <a:bodyPr wrap="square" rtlCol="0">
            <a:spAutoFit/>
          </a:bodyPr>
          <a:lstStyle/>
          <a:p>
            <a:r>
              <a:rPr lang="en-US" dirty="0" smtClean="0"/>
              <a:t>INSTITUTIONALIZED TRAUMA</a:t>
            </a:r>
            <a:endParaRPr lang="en-US" dirty="0"/>
          </a:p>
        </p:txBody>
      </p:sp>
      <p:sp>
        <p:nvSpPr>
          <p:cNvPr id="19" name="TextBox 18"/>
          <p:cNvSpPr txBox="1"/>
          <p:nvPr/>
        </p:nvSpPr>
        <p:spPr>
          <a:xfrm rot="3924227">
            <a:off x="1383409" y="3937928"/>
            <a:ext cx="2362200" cy="369332"/>
          </a:xfrm>
          <a:prstGeom prst="rect">
            <a:avLst/>
          </a:prstGeom>
          <a:noFill/>
        </p:spPr>
        <p:txBody>
          <a:bodyPr wrap="square" rtlCol="0">
            <a:spAutoFit/>
          </a:bodyPr>
          <a:lstStyle/>
          <a:p>
            <a:r>
              <a:rPr lang="en-US" dirty="0" smtClean="0"/>
              <a:t>SYSTEMIC VIOLENCE</a:t>
            </a:r>
            <a:endParaRPr lang="en-US" dirty="0"/>
          </a:p>
        </p:txBody>
      </p:sp>
      <p:sp>
        <p:nvSpPr>
          <p:cNvPr id="20" name="TextBox 19"/>
          <p:cNvSpPr txBox="1"/>
          <p:nvPr/>
        </p:nvSpPr>
        <p:spPr>
          <a:xfrm rot="19310123">
            <a:off x="1847339" y="1591735"/>
            <a:ext cx="2320059" cy="369332"/>
          </a:xfrm>
          <a:prstGeom prst="rect">
            <a:avLst/>
          </a:prstGeom>
          <a:noFill/>
        </p:spPr>
        <p:txBody>
          <a:bodyPr wrap="none" rtlCol="0">
            <a:spAutoFit/>
          </a:bodyPr>
          <a:lstStyle/>
          <a:p>
            <a:r>
              <a:rPr lang="en-US" dirty="0" smtClean="0"/>
              <a:t>RACISM, POVERTY, ETC</a:t>
            </a:r>
            <a:endParaRPr lang="en-US" dirty="0"/>
          </a:p>
        </p:txBody>
      </p:sp>
      <p:sp>
        <p:nvSpPr>
          <p:cNvPr id="24" name="Equal 23"/>
          <p:cNvSpPr/>
          <p:nvPr/>
        </p:nvSpPr>
        <p:spPr>
          <a:xfrm>
            <a:off x="4648200" y="762000"/>
            <a:ext cx="2286000" cy="1524000"/>
          </a:xfrm>
          <a:prstGeom prst="mathEqual">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extBox 25"/>
          <p:cNvSpPr txBox="1"/>
          <p:nvPr/>
        </p:nvSpPr>
        <p:spPr>
          <a:xfrm>
            <a:off x="5257800" y="1066800"/>
            <a:ext cx="1447800" cy="338554"/>
          </a:xfrm>
          <a:prstGeom prst="rect">
            <a:avLst/>
          </a:prstGeom>
          <a:noFill/>
        </p:spPr>
        <p:txBody>
          <a:bodyPr wrap="square" rtlCol="0">
            <a:spAutoFit/>
          </a:bodyPr>
          <a:lstStyle/>
          <a:p>
            <a:pPr algn="ctr"/>
            <a:r>
              <a:rPr lang="en-US" sz="1600" dirty="0" smtClean="0">
                <a:solidFill>
                  <a:schemeClr val="bg1"/>
                </a:solidFill>
              </a:rPr>
              <a:t>TOXIC</a:t>
            </a:r>
            <a:endParaRPr lang="en-US" sz="1600" dirty="0">
              <a:solidFill>
                <a:schemeClr val="bg1"/>
              </a:solidFill>
            </a:endParaRPr>
          </a:p>
        </p:txBody>
      </p:sp>
      <p:sp>
        <p:nvSpPr>
          <p:cNvPr id="27" name="TextBox 26"/>
          <p:cNvSpPr txBox="1"/>
          <p:nvPr/>
        </p:nvSpPr>
        <p:spPr>
          <a:xfrm>
            <a:off x="5257800" y="1600200"/>
            <a:ext cx="1524000" cy="338554"/>
          </a:xfrm>
          <a:prstGeom prst="rect">
            <a:avLst/>
          </a:prstGeom>
          <a:noFill/>
        </p:spPr>
        <p:txBody>
          <a:bodyPr wrap="square" rtlCol="0">
            <a:spAutoFit/>
          </a:bodyPr>
          <a:lstStyle/>
          <a:p>
            <a:pPr algn="ctr"/>
            <a:r>
              <a:rPr lang="en-US" sz="1600" dirty="0" smtClean="0">
                <a:solidFill>
                  <a:schemeClr val="bg1"/>
                </a:solidFill>
              </a:rPr>
              <a:t>STRESS</a:t>
            </a:r>
            <a:endParaRPr lang="en-US" sz="1600" dirty="0">
              <a:solidFill>
                <a:schemeClr val="bg1"/>
              </a:solidFill>
            </a:endParaRPr>
          </a:p>
        </p:txBody>
      </p:sp>
      <p:sp>
        <p:nvSpPr>
          <p:cNvPr id="15" name="TextBox 14"/>
          <p:cNvSpPr txBox="1"/>
          <p:nvPr/>
        </p:nvSpPr>
        <p:spPr>
          <a:xfrm rot="18233267">
            <a:off x="5283628" y="3615532"/>
            <a:ext cx="2298514" cy="369332"/>
          </a:xfrm>
          <a:prstGeom prst="rect">
            <a:avLst/>
          </a:prstGeom>
          <a:noFill/>
        </p:spPr>
        <p:txBody>
          <a:bodyPr wrap="none" rtlCol="0">
            <a:spAutoFit/>
          </a:bodyPr>
          <a:lstStyle/>
          <a:p>
            <a:r>
              <a:rPr lang="en-US" dirty="0" smtClean="0"/>
              <a:t>HISTORICAL TRAUMA*</a:t>
            </a:r>
            <a:endParaRPr lang="en-US" dirty="0"/>
          </a:p>
        </p:txBody>
      </p:sp>
      <p:sp>
        <p:nvSpPr>
          <p:cNvPr id="16" name="TextBox 15"/>
          <p:cNvSpPr txBox="1"/>
          <p:nvPr/>
        </p:nvSpPr>
        <p:spPr>
          <a:xfrm>
            <a:off x="6934200" y="4667071"/>
            <a:ext cx="1905000" cy="1200329"/>
          </a:xfrm>
          <a:prstGeom prst="rect">
            <a:avLst/>
          </a:prstGeom>
          <a:noFill/>
        </p:spPr>
        <p:txBody>
          <a:bodyPr wrap="square" rtlCol="0">
            <a:spAutoFit/>
          </a:bodyPr>
          <a:lstStyle/>
          <a:p>
            <a:r>
              <a:rPr lang="en-US" dirty="0" smtClean="0"/>
              <a:t>*Historical trauma with a current and traumatic socio-political context</a:t>
            </a:r>
            <a:endParaRPr lang="en-US" dirty="0"/>
          </a:p>
        </p:txBody>
      </p:sp>
      <p:sp>
        <p:nvSpPr>
          <p:cNvPr id="17" name="Flowchart: Summing Junction 16"/>
          <p:cNvSpPr/>
          <p:nvPr/>
        </p:nvSpPr>
        <p:spPr>
          <a:xfrm>
            <a:off x="6553200" y="2514600"/>
            <a:ext cx="304800" cy="228600"/>
          </a:xfrm>
          <a:prstGeom prst="flowChartSummingJunction">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V="1">
            <a:off x="6858000" y="2133600"/>
            <a:ext cx="457200" cy="3810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52400" y="71735"/>
            <a:ext cx="4724400" cy="461665"/>
          </a:xfrm>
          <a:prstGeom prst="rect">
            <a:avLst/>
          </a:prstGeom>
          <a:noFill/>
        </p:spPr>
        <p:txBody>
          <a:bodyPr wrap="square" rtlCol="0">
            <a:spAutoFit/>
          </a:bodyPr>
          <a:lstStyle/>
          <a:p>
            <a:r>
              <a:rPr lang="en-US" sz="2400" dirty="0" smtClean="0"/>
              <a:t>Context of Trauma &amp; Violence</a:t>
            </a:r>
            <a:endParaRPr lang="en-US" sz="2400" dirty="0"/>
          </a:p>
        </p:txBody>
      </p:sp>
      <p:pic>
        <p:nvPicPr>
          <p:cNvPr id="28" name="Picture 27" descr="MultDCI_logo_4c.jpg"/>
          <p:cNvPicPr>
            <a:picLocks noChangeAspect="1"/>
          </p:cNvPicPr>
          <p:nvPr/>
        </p:nvPicPr>
        <p:blipFill>
          <a:blip r:embed="rId5" cstate="print"/>
          <a:stretch>
            <a:fillRect/>
          </a:stretch>
        </p:blipFill>
        <p:spPr>
          <a:xfrm>
            <a:off x="928905" y="6391213"/>
            <a:ext cx="814170" cy="429824"/>
          </a:xfrm>
          <a:prstGeom prst="rect">
            <a:avLst/>
          </a:prstGeom>
        </p:spPr>
      </p:pic>
      <p:sp>
        <p:nvSpPr>
          <p:cNvPr id="29" name="TextBox 28"/>
          <p:cNvSpPr txBox="1"/>
          <p:nvPr/>
        </p:nvSpPr>
        <p:spPr>
          <a:xfrm>
            <a:off x="7315200" y="6466641"/>
            <a:ext cx="1542410" cy="276999"/>
          </a:xfrm>
          <a:prstGeom prst="rect">
            <a:avLst/>
          </a:prstGeom>
          <a:noFill/>
        </p:spPr>
        <p:txBody>
          <a:bodyPr wrap="none" rtlCol="0">
            <a:spAutoFit/>
          </a:bodyPr>
          <a:lstStyle/>
          <a:p>
            <a:r>
              <a:rPr lang="en-US" sz="1200" dirty="0" smtClean="0"/>
              <a:t>Erin Fairchild, MSW</a:t>
            </a:r>
            <a:endParaRPr lang="en-US" sz="1200"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solidFill>
                  <a:srgbClr val="C00000"/>
                </a:solidFill>
              </a:rPr>
              <a:t>Self Regulation </a:t>
            </a:r>
            <a:endParaRPr lang="en-US" sz="6000" dirty="0">
              <a:solidFill>
                <a:srgbClr val="C00000"/>
              </a:solidFill>
            </a:endParaRPr>
          </a:p>
        </p:txBody>
      </p:sp>
      <p:sp>
        <p:nvSpPr>
          <p:cNvPr id="3" name="Content Placeholder 2"/>
          <p:cNvSpPr>
            <a:spLocks noGrp="1"/>
          </p:cNvSpPr>
          <p:nvPr>
            <p:ph idx="1"/>
          </p:nvPr>
        </p:nvSpPr>
        <p:spPr>
          <a:xfrm>
            <a:off x="457200" y="1373187"/>
            <a:ext cx="8229600" cy="952500"/>
          </a:xfrm>
        </p:spPr>
        <p:txBody>
          <a:bodyPr>
            <a:normAutofit/>
          </a:bodyPr>
          <a:lstStyle/>
          <a:p>
            <a:pPr algn="ctr">
              <a:buNone/>
            </a:pPr>
            <a:r>
              <a:rPr lang="en-US" dirty="0" smtClean="0"/>
              <a:t>Rhythm </a:t>
            </a:r>
            <a:endParaRPr lang="en-US" dirty="0"/>
          </a:p>
        </p:txBody>
      </p:sp>
      <p:pic>
        <p:nvPicPr>
          <p:cNvPr id="5" name="Picture 7" descr="DOJ_Defending_Childhood_logo_CMYK-1024x398"/>
          <p:cNvPicPr>
            <a:picLocks noChangeAspect="1" noChangeArrowheads="1"/>
          </p:cNvPicPr>
          <p:nvPr/>
        </p:nvPicPr>
        <p:blipFill>
          <a:blip r:embed="rId3"/>
          <a:srcRect/>
          <a:stretch>
            <a:fillRect/>
          </a:stretch>
        </p:blipFill>
        <p:spPr bwMode="auto">
          <a:xfrm>
            <a:off x="861172" y="6381750"/>
            <a:ext cx="1127598" cy="438050"/>
          </a:xfrm>
          <a:prstGeom prst="rect">
            <a:avLst/>
          </a:prstGeom>
          <a:noFill/>
          <a:ln w="9525">
            <a:noFill/>
            <a:miter lim="800000"/>
            <a:headEnd/>
            <a:tailEnd/>
          </a:ln>
        </p:spPr>
      </p:pic>
      <p:sp>
        <p:nvSpPr>
          <p:cNvPr id="6" name="Date Placeholder 3"/>
          <p:cNvSpPr txBox="1">
            <a:spLocks/>
          </p:cNvSpPr>
          <p:nvPr/>
        </p:nvSpPr>
        <p:spPr>
          <a:xfrm>
            <a:off x="5109882" y="6381750"/>
            <a:ext cx="3220963" cy="47625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mn-lt"/>
                <a:ea typeface="+mn-ea"/>
                <a:cs typeface="+mn-cs"/>
              </a:rPr>
              <a:t>Erin Fairchild, MSW and Kate Gigler,</a:t>
            </a:r>
            <a:r>
              <a:rPr kumimoji="0" lang="en-US" sz="1000" b="0" i="0" u="none" strike="noStrike" kern="1200" cap="none" spc="0" normalizeH="0" noProof="0" dirty="0" smtClean="0">
                <a:ln>
                  <a:noFill/>
                </a:ln>
                <a:solidFill>
                  <a:schemeClr val="tx1"/>
                </a:solidFill>
                <a:effectLst/>
                <a:uLnTx/>
                <a:uFillTx/>
                <a:latin typeface="+mn-lt"/>
                <a:ea typeface="+mn-ea"/>
                <a:cs typeface="+mn-cs"/>
              </a:rPr>
              <a:t> MSW</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pic>
        <p:nvPicPr>
          <p:cNvPr id="2050" name="Picture 2" descr="http://cdnph.upi.com/sv/b/i/UPI-1481431984917/2015/1/14319867341934/Researchers-discover-part-of-brain-that-processes-speech-rhythm.jpg"/>
          <p:cNvPicPr>
            <a:picLocks noChangeAspect="1" noChangeArrowheads="1"/>
          </p:cNvPicPr>
          <p:nvPr/>
        </p:nvPicPr>
        <p:blipFill>
          <a:blip r:embed="rId4"/>
          <a:srcRect/>
          <a:stretch>
            <a:fillRect/>
          </a:stretch>
        </p:blipFill>
        <p:spPr bwMode="auto">
          <a:xfrm>
            <a:off x="1309613" y="1909118"/>
            <a:ext cx="6578600" cy="4082107"/>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52400"/>
            <a:ext cx="3105145" cy="369332"/>
          </a:xfrm>
          <a:prstGeom prst="rect">
            <a:avLst/>
          </a:prstGeom>
          <a:noFill/>
        </p:spPr>
        <p:txBody>
          <a:bodyPr wrap="none" rtlCol="0">
            <a:spAutoFit/>
          </a:bodyPr>
          <a:lstStyle/>
          <a:p>
            <a:r>
              <a:rPr lang="en-US" dirty="0" smtClean="0"/>
              <a:t>Context of Healing &amp; Resiliency</a:t>
            </a:r>
            <a:endParaRPr lang="en-US" dirty="0"/>
          </a:p>
        </p:txBody>
      </p:sp>
      <p:sp>
        <p:nvSpPr>
          <p:cNvPr id="10" name="Oval 9"/>
          <p:cNvSpPr/>
          <p:nvPr/>
        </p:nvSpPr>
        <p:spPr>
          <a:xfrm>
            <a:off x="1676400" y="838200"/>
            <a:ext cx="5867400" cy="5410200"/>
          </a:xfrm>
          <a:prstGeom prst="ellipse">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2743200" y="1752600"/>
            <a:ext cx="3810000" cy="3505200"/>
          </a:xfrm>
          <a:prstGeom prst="ellipse">
            <a:avLst/>
          </a:prstGeom>
          <a:blipFill dpi="0" rotWithShape="1">
            <a:blip r:embed="rId4" cstate="print"/>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2" name="TextBox 11"/>
          <p:cNvSpPr txBox="1"/>
          <p:nvPr/>
        </p:nvSpPr>
        <p:spPr>
          <a:xfrm>
            <a:off x="3962400" y="3657600"/>
            <a:ext cx="1600200" cy="646331"/>
          </a:xfrm>
          <a:prstGeom prst="rect">
            <a:avLst/>
          </a:prstGeom>
          <a:noFill/>
        </p:spPr>
        <p:txBody>
          <a:bodyPr wrap="square" rtlCol="0">
            <a:spAutoFit/>
          </a:bodyPr>
          <a:lstStyle/>
          <a:p>
            <a:pPr algn="ctr"/>
            <a:r>
              <a:rPr lang="en-US" dirty="0" smtClean="0">
                <a:solidFill>
                  <a:schemeClr val="bg1"/>
                </a:solidFill>
              </a:rPr>
              <a:t>Individual level resources</a:t>
            </a:r>
            <a:endParaRPr lang="en-US" dirty="0">
              <a:solidFill>
                <a:schemeClr val="bg1"/>
              </a:solidFill>
            </a:endParaRPr>
          </a:p>
        </p:txBody>
      </p:sp>
      <p:sp>
        <p:nvSpPr>
          <p:cNvPr id="11" name="Oval 10"/>
          <p:cNvSpPr/>
          <p:nvPr/>
        </p:nvSpPr>
        <p:spPr>
          <a:xfrm>
            <a:off x="3581400" y="2362200"/>
            <a:ext cx="2209800" cy="2133600"/>
          </a:xfrm>
          <a:prstGeom prst="ellipse">
            <a:avLst/>
          </a:prstGeom>
          <a:blipFill>
            <a:blip r:embed="rId5"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a:p>
            <a:pPr algn="ctr"/>
            <a:endParaRPr lang="en-US" dirty="0">
              <a:solidFill>
                <a:schemeClr val="bg1"/>
              </a:solidFill>
            </a:endParaRPr>
          </a:p>
          <a:p>
            <a:pPr algn="ctr"/>
            <a:endParaRPr lang="en-US" dirty="0" smtClean="0">
              <a:solidFill>
                <a:schemeClr val="bg1"/>
              </a:solidFill>
            </a:endParaRPr>
          </a:p>
          <a:p>
            <a:pPr algn="ctr"/>
            <a:endParaRPr lang="en-US" dirty="0">
              <a:solidFill>
                <a:schemeClr val="bg1"/>
              </a:solidFill>
            </a:endParaRPr>
          </a:p>
          <a:p>
            <a:pPr algn="ctr"/>
            <a:endParaRPr lang="en-US" dirty="0" smtClean="0">
              <a:solidFill>
                <a:schemeClr val="bg1"/>
              </a:solidFill>
            </a:endParaRPr>
          </a:p>
          <a:p>
            <a:pPr algn="ctr"/>
            <a:endParaRPr lang="en-US" dirty="0"/>
          </a:p>
        </p:txBody>
      </p:sp>
      <p:sp>
        <p:nvSpPr>
          <p:cNvPr id="15" name="TextBox 14"/>
          <p:cNvSpPr txBox="1"/>
          <p:nvPr/>
        </p:nvSpPr>
        <p:spPr>
          <a:xfrm>
            <a:off x="3886200" y="3733800"/>
            <a:ext cx="1676400" cy="762000"/>
          </a:xfrm>
          <a:prstGeom prst="rect">
            <a:avLst/>
          </a:prstGeom>
          <a:solidFill>
            <a:schemeClr val="bg1"/>
          </a:solidFill>
        </p:spPr>
        <p:txBody>
          <a:bodyPr wrap="square" rtlCol="0">
            <a:spAutoFit/>
          </a:bodyPr>
          <a:lstStyle/>
          <a:p>
            <a:pPr algn="ctr"/>
            <a:r>
              <a:rPr lang="en-US" sz="1400" dirty="0" smtClean="0"/>
              <a:t>Personal Resiliency &amp; Empowerment</a:t>
            </a:r>
            <a:endParaRPr lang="en-US" sz="1400" dirty="0"/>
          </a:p>
        </p:txBody>
      </p:sp>
      <p:sp>
        <p:nvSpPr>
          <p:cNvPr id="18" name="TextBox 17"/>
          <p:cNvSpPr txBox="1"/>
          <p:nvPr/>
        </p:nvSpPr>
        <p:spPr>
          <a:xfrm>
            <a:off x="3048000" y="1981200"/>
            <a:ext cx="4495800" cy="338554"/>
          </a:xfrm>
          <a:prstGeom prst="rect">
            <a:avLst/>
          </a:prstGeom>
          <a:solidFill>
            <a:schemeClr val="bg1"/>
          </a:solidFill>
        </p:spPr>
        <p:txBody>
          <a:bodyPr wrap="square" rtlCol="0">
            <a:spAutoFit/>
          </a:bodyPr>
          <a:lstStyle/>
          <a:p>
            <a:r>
              <a:rPr lang="en-US" sz="1600" dirty="0" smtClean="0"/>
              <a:t>Community Level Resiliency &amp; Empowerment</a:t>
            </a:r>
            <a:endParaRPr lang="en-US" sz="1600" dirty="0"/>
          </a:p>
        </p:txBody>
      </p:sp>
      <p:sp>
        <p:nvSpPr>
          <p:cNvPr id="19" name="TextBox 18"/>
          <p:cNvSpPr txBox="1"/>
          <p:nvPr/>
        </p:nvSpPr>
        <p:spPr>
          <a:xfrm>
            <a:off x="3047999" y="4572000"/>
            <a:ext cx="3967817" cy="338554"/>
          </a:xfrm>
          <a:prstGeom prst="rect">
            <a:avLst/>
          </a:prstGeom>
          <a:solidFill>
            <a:schemeClr val="bg1"/>
          </a:solidFill>
        </p:spPr>
        <p:txBody>
          <a:bodyPr wrap="square" rtlCol="0">
            <a:spAutoFit/>
          </a:bodyPr>
          <a:lstStyle/>
          <a:p>
            <a:r>
              <a:rPr lang="en-US" sz="1600" dirty="0" smtClean="0"/>
              <a:t>Family Level Resiliency &amp; Empowerment</a:t>
            </a:r>
            <a:endParaRPr lang="en-US" sz="1600" dirty="0"/>
          </a:p>
        </p:txBody>
      </p:sp>
      <p:sp>
        <p:nvSpPr>
          <p:cNvPr id="20" name="TextBox 19"/>
          <p:cNvSpPr txBox="1"/>
          <p:nvPr/>
        </p:nvSpPr>
        <p:spPr>
          <a:xfrm rot="3807804">
            <a:off x="6285425" y="3675885"/>
            <a:ext cx="1405193" cy="369332"/>
          </a:xfrm>
          <a:prstGeom prst="rect">
            <a:avLst/>
          </a:prstGeom>
          <a:noFill/>
        </p:spPr>
        <p:txBody>
          <a:bodyPr wrap="none" rtlCol="0">
            <a:spAutoFit/>
          </a:bodyPr>
          <a:lstStyle/>
          <a:p>
            <a:r>
              <a:rPr lang="en-US" dirty="0" smtClean="0"/>
              <a:t>Social Justice</a:t>
            </a:r>
            <a:endParaRPr lang="en-US" dirty="0"/>
          </a:p>
        </p:txBody>
      </p:sp>
      <p:sp>
        <p:nvSpPr>
          <p:cNvPr id="21" name="TextBox 20"/>
          <p:cNvSpPr txBox="1"/>
          <p:nvPr/>
        </p:nvSpPr>
        <p:spPr>
          <a:xfrm rot="19458341">
            <a:off x="1402009" y="1581862"/>
            <a:ext cx="3650999" cy="338554"/>
          </a:xfrm>
          <a:prstGeom prst="rect">
            <a:avLst/>
          </a:prstGeom>
          <a:solidFill>
            <a:schemeClr val="bg1"/>
          </a:solidFill>
        </p:spPr>
        <p:txBody>
          <a:bodyPr wrap="none" rtlCol="0">
            <a:spAutoFit/>
          </a:bodyPr>
          <a:lstStyle/>
          <a:p>
            <a:r>
              <a:rPr lang="en-US" sz="1600" dirty="0" smtClean="0"/>
              <a:t>Cultural Level Resiliency &amp; Empowerment</a:t>
            </a:r>
            <a:endParaRPr lang="en-US" sz="1600" dirty="0"/>
          </a:p>
        </p:txBody>
      </p:sp>
      <p:sp>
        <p:nvSpPr>
          <p:cNvPr id="22" name="TextBox 21"/>
          <p:cNvSpPr txBox="1"/>
          <p:nvPr/>
        </p:nvSpPr>
        <p:spPr>
          <a:xfrm rot="2459530">
            <a:off x="2769786" y="5236849"/>
            <a:ext cx="771173" cy="369332"/>
          </a:xfrm>
          <a:prstGeom prst="rect">
            <a:avLst/>
          </a:prstGeom>
          <a:noFill/>
        </p:spPr>
        <p:txBody>
          <a:bodyPr wrap="none" rtlCol="0">
            <a:spAutoFit/>
          </a:bodyPr>
          <a:lstStyle/>
          <a:p>
            <a:r>
              <a:rPr lang="en-US" dirty="0" smtClean="0"/>
              <a:t>Equity</a:t>
            </a:r>
            <a:endParaRPr lang="en-US" dirty="0"/>
          </a:p>
        </p:txBody>
      </p:sp>
      <p:sp>
        <p:nvSpPr>
          <p:cNvPr id="23" name="Rectangle 22"/>
          <p:cNvSpPr/>
          <p:nvPr/>
        </p:nvSpPr>
        <p:spPr>
          <a:xfrm>
            <a:off x="5562600" y="990600"/>
            <a:ext cx="15240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Recovery &amp; </a:t>
            </a:r>
            <a:endParaRPr lang="en-US" dirty="0"/>
          </a:p>
        </p:txBody>
      </p:sp>
      <p:sp>
        <p:nvSpPr>
          <p:cNvPr id="24" name="Rectangle 23"/>
          <p:cNvSpPr/>
          <p:nvPr/>
        </p:nvSpPr>
        <p:spPr>
          <a:xfrm>
            <a:off x="5562600" y="1447800"/>
            <a:ext cx="15240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HEALING </a:t>
            </a:r>
            <a:endParaRPr lang="en-US" dirty="0"/>
          </a:p>
        </p:txBody>
      </p:sp>
      <p:pic>
        <p:nvPicPr>
          <p:cNvPr id="25" name="Picture 24" descr="MultDCI_logo_4c.jpg"/>
          <p:cNvPicPr>
            <a:picLocks noChangeAspect="1"/>
          </p:cNvPicPr>
          <p:nvPr/>
        </p:nvPicPr>
        <p:blipFill>
          <a:blip r:embed="rId6" cstate="print"/>
          <a:stretch>
            <a:fillRect/>
          </a:stretch>
        </p:blipFill>
        <p:spPr>
          <a:xfrm>
            <a:off x="877947" y="6415983"/>
            <a:ext cx="798453" cy="421526"/>
          </a:xfrm>
          <a:prstGeom prst="rect">
            <a:avLst/>
          </a:prstGeom>
        </p:spPr>
      </p:pic>
      <p:sp>
        <p:nvSpPr>
          <p:cNvPr id="26" name="TextBox 25"/>
          <p:cNvSpPr txBox="1"/>
          <p:nvPr/>
        </p:nvSpPr>
        <p:spPr>
          <a:xfrm>
            <a:off x="7086600" y="6463099"/>
            <a:ext cx="1542410" cy="276999"/>
          </a:xfrm>
          <a:prstGeom prst="rect">
            <a:avLst/>
          </a:prstGeom>
          <a:noFill/>
        </p:spPr>
        <p:txBody>
          <a:bodyPr wrap="none" rtlCol="0">
            <a:spAutoFit/>
          </a:bodyPr>
          <a:lstStyle/>
          <a:p>
            <a:r>
              <a:rPr lang="en-US" sz="1200" dirty="0" smtClean="0"/>
              <a:t>Erin Fairchild, MSW</a:t>
            </a:r>
            <a:endParaRPr lang="en-US" sz="12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a:xfrm>
            <a:off x="5419165" y="6356350"/>
            <a:ext cx="2841812" cy="476250"/>
          </a:xfrm>
        </p:spPr>
        <p:txBody>
          <a:bodyPr/>
          <a:lstStyle/>
          <a:p>
            <a:pPr algn="r">
              <a:defRPr/>
            </a:pPr>
            <a:r>
              <a:rPr lang="en-US" sz="1000" dirty="0" smtClean="0"/>
              <a:t>Erin Fairchild, MSW &amp; Kate Gigler, MSW</a:t>
            </a:r>
            <a:endParaRPr lang="en-US" sz="1000" dirty="0"/>
          </a:p>
        </p:txBody>
      </p:sp>
      <p:sp>
        <p:nvSpPr>
          <p:cNvPr id="5" name="Slide Number Placeholder 4"/>
          <p:cNvSpPr>
            <a:spLocks noGrp="1"/>
          </p:cNvSpPr>
          <p:nvPr>
            <p:ph type="sldNum" sz="quarter" idx="12"/>
          </p:nvPr>
        </p:nvSpPr>
        <p:spPr/>
        <p:txBody>
          <a:bodyPr/>
          <a:lstStyle/>
          <a:p>
            <a:pPr>
              <a:defRPr/>
            </a:pPr>
            <a:fld id="{34DC50F1-211F-4FDA-B597-6073F1019D94}" type="slidenum">
              <a:rPr lang="en-US" smtClean="0"/>
              <a:pPr>
                <a:defRPr/>
              </a:pPr>
              <a:t>15</a:t>
            </a:fld>
            <a:endParaRPr lang="en-US" dirty="0"/>
          </a:p>
        </p:txBody>
      </p:sp>
      <p:pic>
        <p:nvPicPr>
          <p:cNvPr id="4" name="Picture 5" descr="DOJ_Defending_Childhood_logo_CMYK-1024x398"/>
          <p:cNvPicPr>
            <a:picLocks noChangeAspect="1" noChangeArrowheads="1"/>
          </p:cNvPicPr>
          <p:nvPr/>
        </p:nvPicPr>
        <p:blipFill>
          <a:blip r:embed="rId3"/>
          <a:srcRect/>
          <a:stretch>
            <a:fillRect/>
          </a:stretch>
        </p:blipFill>
        <p:spPr bwMode="auto">
          <a:xfrm>
            <a:off x="881894" y="6408307"/>
            <a:ext cx="991667" cy="385244"/>
          </a:xfrm>
          <a:prstGeom prst="rect">
            <a:avLst/>
          </a:prstGeom>
          <a:noFill/>
          <a:ln w="9525">
            <a:noFill/>
            <a:miter lim="800000"/>
            <a:headEnd/>
            <a:tailEnd/>
          </a:ln>
        </p:spPr>
      </p:pic>
      <p:sp>
        <p:nvSpPr>
          <p:cNvPr id="31" name="TextBox 30"/>
          <p:cNvSpPr txBox="1"/>
          <p:nvPr/>
        </p:nvSpPr>
        <p:spPr>
          <a:xfrm>
            <a:off x="771525" y="409575"/>
            <a:ext cx="7991475" cy="769441"/>
          </a:xfrm>
          <a:prstGeom prst="rect">
            <a:avLst/>
          </a:prstGeom>
          <a:noFill/>
        </p:spPr>
        <p:txBody>
          <a:bodyPr wrap="square" rtlCol="0">
            <a:spAutoFit/>
          </a:bodyPr>
          <a:lstStyle/>
          <a:p>
            <a:pPr algn="ctr"/>
            <a:r>
              <a:rPr lang="en-US" sz="4400" dirty="0" err="1" smtClean="0"/>
              <a:t>Unique’s</a:t>
            </a:r>
            <a:r>
              <a:rPr lang="en-US" sz="4400" dirty="0" smtClean="0"/>
              <a:t> Story </a:t>
            </a:r>
            <a:endParaRPr lang="en-US" sz="4400" dirty="0"/>
          </a:p>
        </p:txBody>
      </p:sp>
      <p:pic>
        <p:nvPicPr>
          <p:cNvPr id="7170" name="Picture 2" descr="Image result for uniques story futures without violence"/>
          <p:cNvPicPr>
            <a:picLocks noChangeAspect="1" noChangeArrowheads="1"/>
          </p:cNvPicPr>
          <p:nvPr/>
        </p:nvPicPr>
        <p:blipFill>
          <a:blip r:embed="rId4"/>
          <a:srcRect/>
          <a:stretch>
            <a:fillRect/>
          </a:stretch>
        </p:blipFill>
        <p:spPr bwMode="auto">
          <a:xfrm>
            <a:off x="1381107" y="1543049"/>
            <a:ext cx="7032270" cy="3952876"/>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0050"/>
            <a:ext cx="8229600" cy="5726113"/>
          </a:xfrm>
        </p:spPr>
        <p:txBody>
          <a:bodyPr>
            <a:normAutofit fontScale="92500" lnSpcReduction="10000"/>
          </a:bodyPr>
          <a:lstStyle/>
          <a:p>
            <a:pPr>
              <a:buNone/>
            </a:pPr>
            <a:r>
              <a:rPr lang="en-US" sz="3400" dirty="0" smtClean="0"/>
              <a:t>	</a:t>
            </a:r>
            <a:r>
              <a:rPr lang="en-US" sz="4300" b="1" dirty="0" smtClean="0">
                <a:solidFill>
                  <a:srgbClr val="C00000"/>
                </a:solidFill>
              </a:rPr>
              <a:t>A trauma-sensitive school…</a:t>
            </a:r>
          </a:p>
          <a:p>
            <a:pPr>
              <a:buNone/>
            </a:pPr>
            <a:r>
              <a:rPr lang="en-US" sz="4300" b="1" dirty="0" smtClean="0">
                <a:solidFill>
                  <a:srgbClr val="C00000"/>
                </a:solidFill>
              </a:rPr>
              <a:t> </a:t>
            </a:r>
            <a:r>
              <a:rPr lang="en-US" sz="3400" b="1" dirty="0" smtClean="0">
                <a:solidFill>
                  <a:srgbClr val="C00000"/>
                </a:solidFill>
              </a:rPr>
              <a:t>Realizes</a:t>
            </a:r>
            <a:r>
              <a:rPr lang="en-US" sz="3400" dirty="0" smtClean="0">
                <a:solidFill>
                  <a:srgbClr val="C00000"/>
                </a:solidFill>
              </a:rPr>
              <a:t> both the widespread impact of trauma and the role the school can play in promoting resiliency; </a:t>
            </a:r>
            <a:r>
              <a:rPr lang="en-US" sz="3400" b="1" dirty="0" smtClean="0">
                <a:solidFill>
                  <a:schemeClr val="accent3">
                    <a:lumMod val="75000"/>
                  </a:schemeClr>
                </a:solidFill>
              </a:rPr>
              <a:t>recognizes</a:t>
            </a:r>
            <a:r>
              <a:rPr lang="en-US" sz="3400" dirty="0" smtClean="0">
                <a:solidFill>
                  <a:schemeClr val="accent3">
                    <a:lumMod val="75000"/>
                  </a:schemeClr>
                </a:solidFill>
              </a:rPr>
              <a:t> the signs and impacts of trauma in students, families and staff; </a:t>
            </a:r>
            <a:r>
              <a:rPr lang="en-US" sz="3400" dirty="0" smtClean="0">
                <a:solidFill>
                  <a:schemeClr val="accent1">
                    <a:lumMod val="75000"/>
                  </a:schemeClr>
                </a:solidFill>
              </a:rPr>
              <a:t>and </a:t>
            </a:r>
            <a:r>
              <a:rPr lang="en-US" sz="3400" b="1" dirty="0" smtClean="0">
                <a:solidFill>
                  <a:schemeClr val="accent1">
                    <a:lumMod val="75000"/>
                  </a:schemeClr>
                </a:solidFill>
              </a:rPr>
              <a:t>responds</a:t>
            </a:r>
            <a:r>
              <a:rPr lang="en-US" sz="3400" dirty="0" smtClean="0">
                <a:solidFill>
                  <a:schemeClr val="accent1">
                    <a:lumMod val="75000"/>
                  </a:schemeClr>
                </a:solidFill>
              </a:rPr>
              <a:t> by fully integrating knowledge about trauma into policies, procedures, and practices, </a:t>
            </a:r>
            <a:r>
              <a:rPr lang="en-US" sz="3400" dirty="0" smtClean="0">
                <a:solidFill>
                  <a:srgbClr val="FFC000"/>
                </a:solidFill>
              </a:rPr>
              <a:t>and seeks to actively </a:t>
            </a:r>
            <a:r>
              <a:rPr lang="en-US" sz="3400" b="1" dirty="0" smtClean="0">
                <a:solidFill>
                  <a:srgbClr val="FFC000"/>
                </a:solidFill>
              </a:rPr>
              <a:t>resist</a:t>
            </a:r>
            <a:r>
              <a:rPr lang="en-US" sz="3400" dirty="0" smtClean="0">
                <a:solidFill>
                  <a:srgbClr val="FFC000"/>
                </a:solidFill>
              </a:rPr>
              <a:t> </a:t>
            </a:r>
            <a:r>
              <a:rPr lang="en-US" sz="3400" b="1" dirty="0" smtClean="0">
                <a:solidFill>
                  <a:srgbClr val="FFC000"/>
                </a:solidFill>
              </a:rPr>
              <a:t>re-</a:t>
            </a:r>
            <a:r>
              <a:rPr lang="en-US" sz="3400" b="1" dirty="0" err="1" smtClean="0">
                <a:solidFill>
                  <a:srgbClr val="FFC000"/>
                </a:solidFill>
              </a:rPr>
              <a:t>traumatization</a:t>
            </a:r>
            <a:r>
              <a:rPr lang="en-US" sz="3400" dirty="0" smtClean="0">
                <a:solidFill>
                  <a:srgbClr val="FFC000"/>
                </a:solidFill>
              </a:rPr>
              <a:t> of students and staff. </a:t>
            </a:r>
          </a:p>
          <a:p>
            <a:pPr>
              <a:buNone/>
            </a:pPr>
            <a:endParaRPr lang="en-US" sz="1400" dirty="0" smtClean="0"/>
          </a:p>
          <a:p>
            <a:pPr>
              <a:buNone/>
            </a:pPr>
            <a:r>
              <a:rPr lang="en-US" sz="1400" dirty="0" smtClean="0"/>
              <a:t>* </a:t>
            </a:r>
            <a:r>
              <a:rPr lang="x-none" sz="1400" smtClean="0"/>
              <a:t>Adapted from SAMHSA’s Concept of Trauma and Guidance for a Trauma Informed Approach</a:t>
            </a:r>
            <a:r>
              <a:rPr lang="en-US" sz="1400" dirty="0" smtClean="0"/>
              <a:t> (2014) by the DCI trauma informed schools advisory group. </a:t>
            </a:r>
            <a:r>
              <a:rPr lang="x-none" sz="1400" smtClean="0"/>
              <a:t> </a:t>
            </a:r>
            <a:endParaRPr lang="en-US" sz="1400" dirty="0" smtClean="0"/>
          </a:p>
          <a:p>
            <a:endParaRPr lang="en-US" dirty="0"/>
          </a:p>
        </p:txBody>
      </p:sp>
      <p:sp>
        <p:nvSpPr>
          <p:cNvPr id="4" name="Date Placeholder 3"/>
          <p:cNvSpPr>
            <a:spLocks noGrp="1"/>
          </p:cNvSpPr>
          <p:nvPr>
            <p:ph type="dt" sz="half" idx="10"/>
          </p:nvPr>
        </p:nvSpPr>
        <p:spPr>
          <a:xfrm>
            <a:off x="5076825" y="6356350"/>
            <a:ext cx="2986928" cy="476250"/>
          </a:xfrm>
        </p:spPr>
        <p:txBody>
          <a:bodyPr/>
          <a:lstStyle/>
          <a:p>
            <a:pPr>
              <a:defRPr/>
            </a:pPr>
            <a:r>
              <a:rPr lang="en-US" sz="1400" dirty="0" smtClean="0"/>
              <a:t>Erin Fairchild &amp; Kate </a:t>
            </a:r>
            <a:r>
              <a:rPr lang="en-US" sz="1400" dirty="0" err="1" smtClean="0"/>
              <a:t>Gigler</a:t>
            </a:r>
            <a:r>
              <a:rPr lang="en-US" sz="1400" dirty="0" smtClean="0"/>
              <a:t>, MSW</a:t>
            </a:r>
            <a:endParaRPr lang="en-US" sz="1400" dirty="0"/>
          </a:p>
        </p:txBody>
      </p:sp>
      <p:sp>
        <p:nvSpPr>
          <p:cNvPr id="5" name="Slide Number Placeholder 4"/>
          <p:cNvSpPr>
            <a:spLocks noGrp="1"/>
          </p:cNvSpPr>
          <p:nvPr>
            <p:ph type="sldNum" sz="quarter" idx="12"/>
          </p:nvPr>
        </p:nvSpPr>
        <p:spPr/>
        <p:txBody>
          <a:bodyPr/>
          <a:lstStyle/>
          <a:p>
            <a:pPr>
              <a:defRPr/>
            </a:pPr>
            <a:fld id="{34DC50F1-211F-4FDA-B597-6073F1019D94}" type="slidenum">
              <a:rPr lang="en-US" smtClean="0"/>
              <a:pPr>
                <a:defRPr/>
              </a:pPr>
              <a:t>16</a:t>
            </a:fld>
            <a:endParaRPr lang="en-US" dirty="0"/>
          </a:p>
        </p:txBody>
      </p:sp>
      <p:pic>
        <p:nvPicPr>
          <p:cNvPr id="7" name="Picture 4" descr="DOJ_Defending_Childhood_logo_CMYK-1024x398"/>
          <p:cNvPicPr>
            <a:picLocks noChangeAspect="1" noChangeArrowheads="1"/>
          </p:cNvPicPr>
          <p:nvPr/>
        </p:nvPicPr>
        <p:blipFill>
          <a:blip r:embed="rId3"/>
          <a:srcRect/>
          <a:stretch>
            <a:fillRect/>
          </a:stretch>
        </p:blipFill>
        <p:spPr bwMode="auto">
          <a:xfrm>
            <a:off x="843064" y="6356350"/>
            <a:ext cx="1219200" cy="473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300" y="166255"/>
            <a:ext cx="8367426" cy="1415926"/>
          </a:xfrm>
        </p:spPr>
        <p:txBody>
          <a:bodyPr anchor="t" anchorCtr="0">
            <a:normAutofit/>
          </a:bodyPr>
          <a:lstStyle/>
          <a:p>
            <a:pPr algn="r"/>
            <a:r>
              <a:rPr lang="en-US" sz="3200" b="1" dirty="0" smtClean="0">
                <a:latin typeface="Arial"/>
                <a:cs typeface="Arial"/>
              </a:rPr>
              <a:t>Rewiring for Growth: the impact of trauma on the developing brain </a:t>
            </a:r>
            <a:endParaRPr lang="en-US" sz="3600" b="1" dirty="0">
              <a:solidFill>
                <a:schemeClr val="bg1">
                  <a:lumMod val="50000"/>
                </a:schemeClr>
              </a:solidFill>
              <a:latin typeface="Arial"/>
              <a:cs typeface="Arial"/>
            </a:endParaRPr>
          </a:p>
        </p:txBody>
      </p:sp>
      <p:pic>
        <p:nvPicPr>
          <p:cNvPr id="5" name="Picture 4" descr="DOJ_Defending_Childhood_logo_CMYK-1024x398.jpg"/>
          <p:cNvPicPr>
            <a:picLocks noChangeAspect="1"/>
          </p:cNvPicPr>
          <p:nvPr/>
        </p:nvPicPr>
        <p:blipFill>
          <a:blip r:embed="rId3"/>
          <a:stretch>
            <a:fillRect/>
          </a:stretch>
        </p:blipFill>
        <p:spPr>
          <a:xfrm>
            <a:off x="4419675" y="1582181"/>
            <a:ext cx="4443052" cy="1726890"/>
          </a:xfrm>
          <a:prstGeom prst="rect">
            <a:avLst/>
          </a:prstGeom>
        </p:spPr>
      </p:pic>
    </p:spTree>
    <p:extLst>
      <p:ext uri="{BB962C8B-B14F-4D97-AF65-F5344CB8AC3E}">
        <p14:creationId xmlns:p14="http://schemas.microsoft.com/office/powerpoint/2010/main" val="34865930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a:xfrm>
            <a:off x="5419165" y="6356350"/>
            <a:ext cx="2841812" cy="476250"/>
          </a:xfrm>
        </p:spPr>
        <p:txBody>
          <a:bodyPr/>
          <a:lstStyle/>
          <a:p>
            <a:pPr algn="r">
              <a:defRPr/>
            </a:pPr>
            <a:r>
              <a:rPr lang="en-US" sz="1000" dirty="0" smtClean="0"/>
              <a:t>Erin Fairchild, MSW &amp; Kate Gigler, MSW</a:t>
            </a:r>
            <a:endParaRPr lang="en-US" sz="1000" dirty="0"/>
          </a:p>
        </p:txBody>
      </p:sp>
      <p:sp>
        <p:nvSpPr>
          <p:cNvPr id="5" name="Slide Number Placeholder 4"/>
          <p:cNvSpPr>
            <a:spLocks noGrp="1"/>
          </p:cNvSpPr>
          <p:nvPr>
            <p:ph type="sldNum" sz="quarter" idx="12"/>
          </p:nvPr>
        </p:nvSpPr>
        <p:spPr/>
        <p:txBody>
          <a:bodyPr/>
          <a:lstStyle/>
          <a:p>
            <a:pPr>
              <a:defRPr/>
            </a:pPr>
            <a:fld id="{34DC50F1-211F-4FDA-B597-6073F1019D94}" type="slidenum">
              <a:rPr lang="en-US" smtClean="0"/>
              <a:pPr>
                <a:defRPr/>
              </a:pPr>
              <a:t>18</a:t>
            </a:fld>
            <a:endParaRPr lang="en-US" dirty="0"/>
          </a:p>
        </p:txBody>
      </p:sp>
      <p:pic>
        <p:nvPicPr>
          <p:cNvPr id="4" name="Picture 5" descr="DOJ_Defending_Childhood_logo_CMYK-1024x398"/>
          <p:cNvPicPr>
            <a:picLocks noChangeAspect="1" noChangeArrowheads="1"/>
          </p:cNvPicPr>
          <p:nvPr/>
        </p:nvPicPr>
        <p:blipFill>
          <a:blip r:embed="rId3"/>
          <a:srcRect/>
          <a:stretch>
            <a:fillRect/>
          </a:stretch>
        </p:blipFill>
        <p:spPr bwMode="auto">
          <a:xfrm>
            <a:off x="881894" y="6408307"/>
            <a:ext cx="991667" cy="385244"/>
          </a:xfrm>
          <a:prstGeom prst="rect">
            <a:avLst/>
          </a:prstGeom>
          <a:noFill/>
          <a:ln w="9525">
            <a:noFill/>
            <a:miter lim="800000"/>
            <a:headEnd/>
            <a:tailEnd/>
          </a:ln>
        </p:spPr>
      </p:pic>
      <p:sp>
        <p:nvSpPr>
          <p:cNvPr id="13" name="Rectangle 12"/>
          <p:cNvSpPr/>
          <p:nvPr/>
        </p:nvSpPr>
        <p:spPr>
          <a:xfrm>
            <a:off x="2847975" y="1757362"/>
            <a:ext cx="1838325" cy="10572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Rectangle 15"/>
          <p:cNvSpPr/>
          <p:nvPr/>
        </p:nvSpPr>
        <p:spPr>
          <a:xfrm>
            <a:off x="771525" y="1738312"/>
            <a:ext cx="1838325" cy="10572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Rectangle 17"/>
          <p:cNvSpPr/>
          <p:nvPr/>
        </p:nvSpPr>
        <p:spPr>
          <a:xfrm>
            <a:off x="4886325" y="1766887"/>
            <a:ext cx="1838325" cy="10572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Rectangle 18"/>
          <p:cNvSpPr/>
          <p:nvPr/>
        </p:nvSpPr>
        <p:spPr>
          <a:xfrm>
            <a:off x="6924675" y="1766887"/>
            <a:ext cx="1838325" cy="10572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ectangle 19"/>
          <p:cNvSpPr/>
          <p:nvPr/>
        </p:nvSpPr>
        <p:spPr>
          <a:xfrm>
            <a:off x="781050" y="2971800"/>
            <a:ext cx="1876425" cy="260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876550" y="2981325"/>
            <a:ext cx="1876425" cy="260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895850" y="3000375"/>
            <a:ext cx="1876425" cy="260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6943725" y="2981325"/>
            <a:ext cx="1876425" cy="260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923925" y="1971675"/>
            <a:ext cx="1590675" cy="553998"/>
          </a:xfrm>
          <a:prstGeom prst="rect">
            <a:avLst/>
          </a:prstGeom>
          <a:noFill/>
        </p:spPr>
        <p:txBody>
          <a:bodyPr wrap="square" rtlCol="0">
            <a:spAutoFit/>
          </a:bodyPr>
          <a:lstStyle/>
          <a:p>
            <a:r>
              <a:rPr lang="en-US" sz="3000" dirty="0" smtClean="0"/>
              <a:t>BODY  </a:t>
            </a:r>
            <a:endParaRPr lang="en-US" sz="3000" dirty="0"/>
          </a:p>
        </p:txBody>
      </p:sp>
      <p:sp>
        <p:nvSpPr>
          <p:cNvPr id="28" name="TextBox 27"/>
          <p:cNvSpPr txBox="1"/>
          <p:nvPr/>
        </p:nvSpPr>
        <p:spPr>
          <a:xfrm>
            <a:off x="2905125" y="1971675"/>
            <a:ext cx="1819275" cy="477054"/>
          </a:xfrm>
          <a:prstGeom prst="rect">
            <a:avLst/>
          </a:prstGeom>
          <a:noFill/>
        </p:spPr>
        <p:txBody>
          <a:bodyPr wrap="square" rtlCol="0">
            <a:spAutoFit/>
          </a:bodyPr>
          <a:lstStyle/>
          <a:p>
            <a:r>
              <a:rPr lang="en-US" sz="2500" dirty="0" smtClean="0"/>
              <a:t>THOUGHT </a:t>
            </a:r>
            <a:endParaRPr lang="en-US" sz="2500" dirty="0"/>
          </a:p>
        </p:txBody>
      </p:sp>
      <p:sp>
        <p:nvSpPr>
          <p:cNvPr id="29" name="TextBox 28"/>
          <p:cNvSpPr txBox="1"/>
          <p:nvPr/>
        </p:nvSpPr>
        <p:spPr>
          <a:xfrm>
            <a:off x="4972050" y="1952625"/>
            <a:ext cx="1733550" cy="477054"/>
          </a:xfrm>
          <a:prstGeom prst="rect">
            <a:avLst/>
          </a:prstGeom>
          <a:noFill/>
        </p:spPr>
        <p:txBody>
          <a:bodyPr wrap="square" rtlCol="0">
            <a:spAutoFit/>
          </a:bodyPr>
          <a:lstStyle/>
          <a:p>
            <a:r>
              <a:rPr lang="en-US" sz="2500" dirty="0" smtClean="0"/>
              <a:t>EMOTION</a:t>
            </a:r>
            <a:r>
              <a:rPr lang="en-US" dirty="0" smtClean="0"/>
              <a:t> </a:t>
            </a:r>
            <a:endParaRPr lang="en-US" dirty="0"/>
          </a:p>
        </p:txBody>
      </p:sp>
      <p:sp>
        <p:nvSpPr>
          <p:cNvPr id="30" name="TextBox 29"/>
          <p:cNvSpPr txBox="1"/>
          <p:nvPr/>
        </p:nvSpPr>
        <p:spPr>
          <a:xfrm>
            <a:off x="7086600" y="1962150"/>
            <a:ext cx="1590675" cy="553998"/>
          </a:xfrm>
          <a:prstGeom prst="rect">
            <a:avLst/>
          </a:prstGeom>
          <a:noFill/>
        </p:spPr>
        <p:txBody>
          <a:bodyPr wrap="square" rtlCol="0">
            <a:spAutoFit/>
          </a:bodyPr>
          <a:lstStyle/>
          <a:p>
            <a:r>
              <a:rPr lang="en-US" sz="3000" dirty="0" smtClean="0"/>
              <a:t>SPIRIT </a:t>
            </a:r>
            <a:endParaRPr lang="en-US" sz="3000" dirty="0"/>
          </a:p>
        </p:txBody>
      </p:sp>
      <p:sp>
        <p:nvSpPr>
          <p:cNvPr id="31" name="TextBox 30"/>
          <p:cNvSpPr txBox="1"/>
          <p:nvPr/>
        </p:nvSpPr>
        <p:spPr>
          <a:xfrm>
            <a:off x="771525" y="304800"/>
            <a:ext cx="7991475" cy="1323439"/>
          </a:xfrm>
          <a:prstGeom prst="rect">
            <a:avLst/>
          </a:prstGeom>
          <a:noFill/>
        </p:spPr>
        <p:txBody>
          <a:bodyPr wrap="square" rtlCol="0">
            <a:spAutoFit/>
          </a:bodyPr>
          <a:lstStyle/>
          <a:p>
            <a:pPr algn="ctr"/>
            <a:r>
              <a:rPr lang="en-US" sz="4000" dirty="0" smtClean="0">
                <a:solidFill>
                  <a:schemeClr val="tx2">
                    <a:lumMod val="75000"/>
                  </a:schemeClr>
                </a:solidFill>
              </a:rPr>
              <a:t>Tracking awareness during today’s session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7813"/>
            <a:ext cx="8229600" cy="884237"/>
          </a:xfrm>
        </p:spPr>
        <p:txBody>
          <a:bodyPr/>
          <a:lstStyle/>
          <a:p>
            <a:pPr eaLnBrk="1" hangingPunct="1"/>
            <a:r>
              <a:rPr lang="en-US" dirty="0" smtClean="0">
                <a:solidFill>
                  <a:schemeClr val="accent1">
                    <a:lumMod val="75000"/>
                  </a:schemeClr>
                </a:solidFill>
              </a:rPr>
              <a:t>In this session, we will: </a:t>
            </a:r>
          </a:p>
        </p:txBody>
      </p:sp>
      <p:sp>
        <p:nvSpPr>
          <p:cNvPr id="6" name="Slide Number Placeholder 5"/>
          <p:cNvSpPr>
            <a:spLocks noGrp="1"/>
          </p:cNvSpPr>
          <p:nvPr>
            <p:ph type="sldNum" sz="quarter" idx="12"/>
          </p:nvPr>
        </p:nvSpPr>
        <p:spPr/>
        <p:txBody>
          <a:bodyPr/>
          <a:lstStyle/>
          <a:p>
            <a:pPr>
              <a:defRPr/>
            </a:pPr>
            <a:fld id="{33BE418D-8A20-4F76-BE9E-AAFB995C49E1}" type="slidenum">
              <a:rPr lang="en-US"/>
              <a:pPr>
                <a:defRPr/>
              </a:pPr>
              <a:t>19</a:t>
            </a:fld>
            <a:endParaRPr lang="en-US"/>
          </a:p>
        </p:txBody>
      </p:sp>
      <p:pic>
        <p:nvPicPr>
          <p:cNvPr id="12" name="Picture 5" descr="DOJ_Defending_Childhood_logo_CMYK-1024x398"/>
          <p:cNvPicPr>
            <a:picLocks noChangeAspect="1" noChangeArrowheads="1"/>
          </p:cNvPicPr>
          <p:nvPr/>
        </p:nvPicPr>
        <p:blipFill>
          <a:blip r:embed="rId3"/>
          <a:srcRect/>
          <a:stretch>
            <a:fillRect/>
          </a:stretch>
        </p:blipFill>
        <p:spPr bwMode="auto">
          <a:xfrm>
            <a:off x="881894" y="6398579"/>
            <a:ext cx="991667" cy="385244"/>
          </a:xfrm>
          <a:prstGeom prst="rect">
            <a:avLst/>
          </a:prstGeom>
          <a:noFill/>
          <a:ln w="9525">
            <a:noFill/>
            <a:miter lim="800000"/>
            <a:headEnd/>
            <a:tailEnd/>
          </a:ln>
        </p:spPr>
      </p:pic>
      <p:sp>
        <p:nvSpPr>
          <p:cNvPr id="13" name="Date Placeholder 3"/>
          <p:cNvSpPr txBox="1">
            <a:spLocks/>
          </p:cNvSpPr>
          <p:nvPr/>
        </p:nvSpPr>
        <p:spPr>
          <a:xfrm>
            <a:off x="5109882" y="6381750"/>
            <a:ext cx="3220963" cy="47625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mn-lt"/>
                <a:ea typeface="+mn-ea"/>
                <a:cs typeface="+mn-cs"/>
              </a:rPr>
              <a:t>Erin Fairchild, MSW and Kate Gigler,</a:t>
            </a:r>
            <a:r>
              <a:rPr kumimoji="0" lang="en-US" sz="1000" b="0" i="0" u="none" strike="noStrike" kern="1200" cap="none" spc="0" normalizeH="0" noProof="0" dirty="0" smtClean="0">
                <a:ln>
                  <a:noFill/>
                </a:ln>
                <a:solidFill>
                  <a:schemeClr val="tx1"/>
                </a:solidFill>
                <a:effectLst/>
                <a:uLnTx/>
                <a:uFillTx/>
                <a:latin typeface="+mn-lt"/>
                <a:ea typeface="+mn-ea"/>
                <a:cs typeface="+mn-cs"/>
              </a:rPr>
              <a:t> MSW</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Content Placeholder 10"/>
          <p:cNvSpPr>
            <a:spLocks noGrp="1"/>
          </p:cNvSpPr>
          <p:nvPr>
            <p:ph idx="1"/>
          </p:nvPr>
        </p:nvSpPr>
        <p:spPr>
          <a:xfrm>
            <a:off x="457200" y="1019175"/>
            <a:ext cx="8382000" cy="4962525"/>
          </a:xfrm>
        </p:spPr>
        <p:txBody>
          <a:bodyPr>
            <a:normAutofit fontScale="92500"/>
          </a:bodyPr>
          <a:lstStyle/>
          <a:p>
            <a:pPr lvl="0"/>
            <a:r>
              <a:rPr lang="en-US" dirty="0" smtClean="0">
                <a:solidFill>
                  <a:schemeClr val="accent3">
                    <a:lumMod val="75000"/>
                  </a:schemeClr>
                </a:solidFill>
              </a:rPr>
              <a:t>Describe the impacts of trauma on brain development </a:t>
            </a:r>
          </a:p>
          <a:p>
            <a:pPr lvl="0"/>
            <a:r>
              <a:rPr lang="en-US" dirty="0" smtClean="0">
                <a:solidFill>
                  <a:schemeClr val="accent3">
                    <a:lumMod val="75000"/>
                  </a:schemeClr>
                </a:solidFill>
              </a:rPr>
              <a:t>Use the ‘brain in the hand’ model to identify brain architecture and basic function</a:t>
            </a:r>
          </a:p>
          <a:p>
            <a:pPr lvl="0"/>
            <a:r>
              <a:rPr lang="en-US" dirty="0" smtClean="0">
                <a:solidFill>
                  <a:schemeClr val="accent3">
                    <a:lumMod val="75000"/>
                  </a:schemeClr>
                </a:solidFill>
              </a:rPr>
              <a:t>Describe one example of how to regulate the emotional and physiological states of students </a:t>
            </a:r>
          </a:p>
          <a:p>
            <a:pPr lvl="0"/>
            <a:r>
              <a:rPr lang="en-US" dirty="0" smtClean="0">
                <a:solidFill>
                  <a:schemeClr val="accent3">
                    <a:lumMod val="75000"/>
                  </a:schemeClr>
                </a:solidFill>
              </a:rPr>
              <a:t>Describe how neural connections can be built (or ‘rewired’) through repeated calming experiences within relationships with adults perceived as safe. </a:t>
            </a:r>
          </a:p>
          <a:p>
            <a:pPr>
              <a:buNone/>
            </a:pPr>
            <a:endParaRPr lang="en-US" dirty="0" smtClean="0">
              <a:solidFill>
                <a:schemeClr val="accent3">
                  <a:lumMod val="50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0793"/>
            <a:ext cx="8229600" cy="1139825"/>
          </a:xfrm>
        </p:spPr>
        <p:txBody>
          <a:bodyPr/>
          <a:lstStyle/>
          <a:p>
            <a:r>
              <a:rPr lang="en-US" sz="5000" dirty="0" smtClean="0">
                <a:solidFill>
                  <a:schemeClr val="tx2">
                    <a:lumMod val="50000"/>
                  </a:schemeClr>
                </a:solidFill>
              </a:rPr>
              <a:t>Agenda</a:t>
            </a:r>
            <a:endParaRPr lang="en-US" sz="5000" dirty="0">
              <a:solidFill>
                <a:schemeClr val="tx2">
                  <a:lumMod val="50000"/>
                </a:schemeClr>
              </a:solidFill>
            </a:endParaRPr>
          </a:p>
        </p:txBody>
      </p:sp>
      <p:sp>
        <p:nvSpPr>
          <p:cNvPr id="4" name="Date Placeholder 3"/>
          <p:cNvSpPr>
            <a:spLocks noGrp="1"/>
          </p:cNvSpPr>
          <p:nvPr>
            <p:ph type="dt" sz="half" idx="10"/>
          </p:nvPr>
        </p:nvSpPr>
        <p:spPr>
          <a:xfrm>
            <a:off x="5572125" y="6381750"/>
            <a:ext cx="4239747" cy="476250"/>
          </a:xfrm>
        </p:spPr>
        <p:txBody>
          <a:bodyPr/>
          <a:lstStyle/>
          <a:p>
            <a:pPr>
              <a:defRPr/>
            </a:pPr>
            <a:r>
              <a:rPr lang="en-US" sz="1100" dirty="0" smtClean="0"/>
              <a:t>Erin Fairchild, MSW &amp; Kate Gigler, MSW</a:t>
            </a:r>
            <a:endParaRPr lang="en-US" sz="1100" dirty="0"/>
          </a:p>
        </p:txBody>
      </p:sp>
      <p:sp>
        <p:nvSpPr>
          <p:cNvPr id="5" name="Slide Number Placeholder 4"/>
          <p:cNvSpPr>
            <a:spLocks noGrp="1"/>
          </p:cNvSpPr>
          <p:nvPr>
            <p:ph type="sldNum" sz="quarter" idx="12"/>
          </p:nvPr>
        </p:nvSpPr>
        <p:spPr/>
        <p:txBody>
          <a:bodyPr/>
          <a:lstStyle/>
          <a:p>
            <a:pPr>
              <a:defRPr/>
            </a:pPr>
            <a:fld id="{34DC50F1-211F-4FDA-B597-6073F1019D94}" type="slidenum">
              <a:rPr lang="en-US" smtClean="0"/>
              <a:pPr>
                <a:defRPr/>
              </a:pPr>
              <a:t>2</a:t>
            </a:fld>
            <a:endParaRPr lang="en-US" dirty="0"/>
          </a:p>
        </p:txBody>
      </p:sp>
      <p:pic>
        <p:nvPicPr>
          <p:cNvPr id="6" name="Picture 5" descr="DOJ_Defending_Childhood_logo_CMYK-1024x398"/>
          <p:cNvPicPr>
            <a:picLocks noChangeAspect="1" noChangeArrowheads="1"/>
          </p:cNvPicPr>
          <p:nvPr/>
        </p:nvPicPr>
        <p:blipFill>
          <a:blip r:embed="rId3"/>
          <a:srcRect/>
          <a:stretch>
            <a:fillRect/>
          </a:stretch>
        </p:blipFill>
        <p:spPr bwMode="auto">
          <a:xfrm>
            <a:off x="881894" y="6408307"/>
            <a:ext cx="991667" cy="385244"/>
          </a:xfrm>
          <a:prstGeom prst="rect">
            <a:avLst/>
          </a:prstGeom>
          <a:noFill/>
          <a:ln w="9525">
            <a:noFill/>
            <a:miter lim="800000"/>
            <a:headEnd/>
            <a:tailEnd/>
          </a:ln>
        </p:spPr>
      </p:pic>
      <p:graphicFrame>
        <p:nvGraphicFramePr>
          <p:cNvPr id="7" name="Diagram 6"/>
          <p:cNvGraphicFramePr/>
          <p:nvPr>
            <p:extLst>
              <p:ext uri="{D42A27DB-BD31-4B8C-83A1-F6EECF244321}">
                <p14:modId xmlns:p14="http://schemas.microsoft.com/office/powerpoint/2010/main" val="1777633452"/>
              </p:ext>
            </p:extLst>
          </p:nvPr>
        </p:nvGraphicFramePr>
        <p:xfrm>
          <a:off x="255494" y="1209675"/>
          <a:ext cx="8431306" cy="48896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larsen1"/>
          <p:cNvPicPr>
            <a:picLocks noChangeAspect="1" noChangeArrowheads="1"/>
          </p:cNvPicPr>
          <p:nvPr/>
        </p:nvPicPr>
        <p:blipFill>
          <a:blip r:embed="rId3"/>
          <a:srcRect/>
          <a:stretch>
            <a:fillRect/>
          </a:stretch>
        </p:blipFill>
        <p:spPr bwMode="auto">
          <a:xfrm>
            <a:off x="3352800" y="0"/>
            <a:ext cx="5842000" cy="6858000"/>
          </a:xfrm>
          <a:prstGeom prst="rect">
            <a:avLst/>
          </a:prstGeom>
          <a:noFill/>
          <a:ln w="9525">
            <a:noFill/>
            <a:miter lim="800000"/>
            <a:headEnd/>
            <a:tailEnd/>
          </a:ln>
        </p:spPr>
      </p:pic>
      <p:sp>
        <p:nvSpPr>
          <p:cNvPr id="375829" name="Text Box 21"/>
          <p:cNvSpPr txBox="1">
            <a:spLocks noChangeArrowheads="1"/>
          </p:cNvSpPr>
          <p:nvPr/>
        </p:nvSpPr>
        <p:spPr bwMode="auto">
          <a:xfrm>
            <a:off x="8534400" y="6172200"/>
            <a:ext cx="438150" cy="366713"/>
          </a:xfrm>
          <a:prstGeom prst="rect">
            <a:avLst/>
          </a:prstGeom>
          <a:noFill/>
          <a:ln>
            <a:noFill/>
          </a:ln>
          <a:effectLst/>
          <a:extLst/>
        </p:spPr>
        <p:txBody>
          <a:bodyPr wrap="none">
            <a:spAutoFit/>
          </a:bodyPr>
          <a:lstStyle/>
          <a:p>
            <a:pPr>
              <a:defRPr/>
            </a:pPr>
            <a:fld id="{32A87286-1309-4998-827F-82D1B74FD7B6}" type="slidenum">
              <a:rPr lang="en-US" sz="1800">
                <a:ea typeface="ＭＳ Ｐゴシック" charset="0"/>
              </a:rPr>
              <a:pPr>
                <a:defRPr/>
              </a:pPr>
              <a:t>20</a:t>
            </a:fld>
            <a:endParaRPr lang="en-US" sz="1800">
              <a:ea typeface="ＭＳ Ｐゴシック" charset="0"/>
            </a:endParaRPr>
          </a:p>
        </p:txBody>
      </p:sp>
      <p:sp>
        <p:nvSpPr>
          <p:cNvPr id="76804" name="Text Box 12"/>
          <p:cNvSpPr txBox="1">
            <a:spLocks noChangeArrowheads="1"/>
          </p:cNvSpPr>
          <p:nvPr/>
        </p:nvSpPr>
        <p:spPr bwMode="auto">
          <a:xfrm>
            <a:off x="152400" y="2046288"/>
            <a:ext cx="3276600" cy="2678112"/>
          </a:xfrm>
          <a:prstGeom prst="rect">
            <a:avLst/>
          </a:prstGeom>
          <a:noFill/>
          <a:ln w="9525">
            <a:noFill/>
            <a:miter lim="800000"/>
            <a:headEnd/>
            <a:tailEnd/>
          </a:ln>
        </p:spPr>
        <p:txBody>
          <a:bodyPr>
            <a:spAutoFit/>
          </a:bodyPr>
          <a:lstStyle/>
          <a:p>
            <a:pPr>
              <a:spcBef>
                <a:spcPct val="50000"/>
              </a:spcBef>
            </a:pPr>
            <a:r>
              <a:rPr lang="en-US" b="1">
                <a:solidFill>
                  <a:srgbClr val="000000"/>
                </a:solidFill>
              </a:rPr>
              <a:t>Brain development is like constructing a building. You can always remodel and add-on, but the foundation must be strong.</a:t>
            </a:r>
          </a:p>
        </p:txBody>
      </p:sp>
      <p:sp>
        <p:nvSpPr>
          <p:cNvPr id="76805" name="Text Box 14"/>
          <p:cNvSpPr txBox="1">
            <a:spLocks noChangeArrowheads="1"/>
          </p:cNvSpPr>
          <p:nvPr/>
        </p:nvSpPr>
        <p:spPr bwMode="auto">
          <a:xfrm>
            <a:off x="4648200" y="4343400"/>
            <a:ext cx="1524000" cy="366713"/>
          </a:xfrm>
          <a:prstGeom prst="rect">
            <a:avLst/>
          </a:prstGeom>
          <a:noFill/>
          <a:ln w="9525">
            <a:noFill/>
            <a:miter lim="800000"/>
            <a:headEnd/>
            <a:tailEnd/>
          </a:ln>
        </p:spPr>
        <p:txBody>
          <a:bodyPr>
            <a:spAutoFit/>
          </a:bodyPr>
          <a:lstStyle/>
          <a:p>
            <a:pPr eaLnBrk="0" hangingPunct="0">
              <a:spcBef>
                <a:spcPct val="50000"/>
              </a:spcBef>
            </a:pPr>
            <a:endParaRPr lang="en-US" sz="1800"/>
          </a:p>
        </p:txBody>
      </p:sp>
      <p:pic>
        <p:nvPicPr>
          <p:cNvPr id="76806" name="Picture 18" descr="DOJ_Defending_Childhood_logo_CMYK-1024x398"/>
          <p:cNvPicPr>
            <a:picLocks noChangeAspect="1" noChangeArrowheads="1"/>
          </p:cNvPicPr>
          <p:nvPr/>
        </p:nvPicPr>
        <p:blipFill>
          <a:blip r:embed="rId4"/>
          <a:srcRect/>
          <a:stretch>
            <a:fillRect/>
          </a:stretch>
        </p:blipFill>
        <p:spPr bwMode="auto">
          <a:xfrm>
            <a:off x="898187" y="6354762"/>
            <a:ext cx="1295400" cy="503238"/>
          </a:xfrm>
          <a:prstGeom prst="rect">
            <a:avLst/>
          </a:prstGeom>
          <a:noFill/>
          <a:ln w="9525">
            <a:noFill/>
            <a:miter lim="800000"/>
            <a:headEnd/>
            <a:tailEnd/>
          </a:ln>
        </p:spPr>
      </p:pic>
      <p:sp>
        <p:nvSpPr>
          <p:cNvPr id="8" name="Rectangle 7"/>
          <p:cNvSpPr/>
          <p:nvPr/>
        </p:nvSpPr>
        <p:spPr>
          <a:xfrm>
            <a:off x="5877904" y="6292692"/>
            <a:ext cx="2656496" cy="246221"/>
          </a:xfrm>
          <a:prstGeom prst="rect">
            <a:avLst/>
          </a:prstGeom>
        </p:spPr>
        <p:txBody>
          <a:bodyPr wrap="none">
            <a:spAutoFit/>
          </a:bodyPr>
          <a:lstStyle/>
          <a:p>
            <a:r>
              <a:rPr lang="en-US" sz="1000" dirty="0" smtClean="0">
                <a:solidFill>
                  <a:srgbClr val="000000"/>
                </a:solidFill>
              </a:rPr>
              <a:t>Erin Fairchild, MSW and Kate Gigler, MSW </a:t>
            </a:r>
            <a:endParaRPr lang="en-US" sz="1000" dirty="0">
              <a:solidFill>
                <a:srgbClr val="00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larsen1"/>
          <p:cNvPicPr>
            <a:picLocks noChangeAspect="1" noChangeArrowheads="1"/>
          </p:cNvPicPr>
          <p:nvPr/>
        </p:nvPicPr>
        <p:blipFill>
          <a:blip r:embed="rId3"/>
          <a:srcRect/>
          <a:stretch>
            <a:fillRect/>
          </a:stretch>
        </p:blipFill>
        <p:spPr bwMode="auto">
          <a:xfrm>
            <a:off x="3352800" y="0"/>
            <a:ext cx="5842000" cy="6858000"/>
          </a:xfrm>
          <a:prstGeom prst="rect">
            <a:avLst/>
          </a:prstGeom>
          <a:noFill/>
          <a:ln w="9525">
            <a:noFill/>
            <a:miter lim="800000"/>
            <a:headEnd/>
            <a:tailEnd/>
          </a:ln>
        </p:spPr>
      </p:pic>
      <p:sp>
        <p:nvSpPr>
          <p:cNvPr id="78851" name="Rectangle 2"/>
          <p:cNvSpPr>
            <a:spLocks noChangeArrowheads="1"/>
          </p:cNvSpPr>
          <p:nvPr/>
        </p:nvSpPr>
        <p:spPr bwMode="auto">
          <a:xfrm>
            <a:off x="3200400" y="0"/>
            <a:ext cx="5943600" cy="6934200"/>
          </a:xfrm>
          <a:prstGeom prst="rect">
            <a:avLst/>
          </a:prstGeom>
          <a:solidFill>
            <a:schemeClr val="bg1">
              <a:alpha val="29019"/>
            </a:schemeClr>
          </a:solidFill>
          <a:ln w="9525">
            <a:noFill/>
            <a:miter lim="800000"/>
            <a:headEnd/>
            <a:tailEnd/>
          </a:ln>
        </p:spPr>
        <p:txBody>
          <a:bodyPr wrap="none"/>
          <a:lstStyle/>
          <a:p>
            <a:endParaRPr lang="en-US" dirty="0">
              <a:solidFill>
                <a:srgbClr val="000000"/>
              </a:solidFill>
            </a:endParaRPr>
          </a:p>
        </p:txBody>
      </p:sp>
      <p:sp>
        <p:nvSpPr>
          <p:cNvPr id="78852" name="AutoShape 5"/>
          <p:cNvSpPr>
            <a:spLocks noChangeArrowheads="1"/>
          </p:cNvSpPr>
          <p:nvPr/>
        </p:nvSpPr>
        <p:spPr bwMode="auto">
          <a:xfrm rot="10800000">
            <a:off x="3429000" y="5486400"/>
            <a:ext cx="2057400" cy="1066800"/>
          </a:xfrm>
          <a:prstGeom prst="leftArrow">
            <a:avLst>
              <a:gd name="adj1" fmla="val 50000"/>
              <a:gd name="adj2" fmla="val 64884"/>
            </a:avLst>
          </a:prstGeom>
          <a:solidFill>
            <a:schemeClr val="tx2"/>
          </a:solidFill>
          <a:ln w="9525">
            <a:noFill/>
            <a:miter lim="800000"/>
            <a:headEnd/>
            <a:tailEnd/>
          </a:ln>
        </p:spPr>
        <p:txBody>
          <a:bodyPr wrap="none" anchor="ctr"/>
          <a:lstStyle/>
          <a:p>
            <a:pPr eaLnBrk="0" hangingPunct="0"/>
            <a:endParaRPr lang="en-US" sz="1800"/>
          </a:p>
        </p:txBody>
      </p:sp>
      <p:sp>
        <p:nvSpPr>
          <p:cNvPr id="78853" name="AutoShape 5"/>
          <p:cNvSpPr>
            <a:spLocks noChangeArrowheads="1"/>
          </p:cNvSpPr>
          <p:nvPr/>
        </p:nvSpPr>
        <p:spPr bwMode="auto">
          <a:xfrm rot="10800000">
            <a:off x="3429000" y="2438400"/>
            <a:ext cx="2057400" cy="1066800"/>
          </a:xfrm>
          <a:prstGeom prst="leftArrow">
            <a:avLst>
              <a:gd name="adj1" fmla="val 50000"/>
              <a:gd name="adj2" fmla="val 67259"/>
            </a:avLst>
          </a:prstGeom>
          <a:solidFill>
            <a:schemeClr val="tx2"/>
          </a:solidFill>
          <a:ln w="9525">
            <a:noFill/>
            <a:miter lim="800000"/>
            <a:headEnd/>
            <a:tailEnd/>
          </a:ln>
        </p:spPr>
        <p:txBody>
          <a:bodyPr wrap="none" anchor="ctr"/>
          <a:lstStyle/>
          <a:p>
            <a:pPr eaLnBrk="0" hangingPunct="0"/>
            <a:endParaRPr lang="en-US" sz="1800"/>
          </a:p>
        </p:txBody>
      </p:sp>
      <p:sp>
        <p:nvSpPr>
          <p:cNvPr id="78854" name="AutoShape 3"/>
          <p:cNvSpPr>
            <a:spLocks noChangeArrowheads="1"/>
          </p:cNvSpPr>
          <p:nvPr/>
        </p:nvSpPr>
        <p:spPr bwMode="auto">
          <a:xfrm>
            <a:off x="3429000" y="685800"/>
            <a:ext cx="2057400" cy="990600"/>
          </a:xfrm>
          <a:prstGeom prst="rightArrow">
            <a:avLst>
              <a:gd name="adj1" fmla="val 50000"/>
              <a:gd name="adj2" fmla="val 73077"/>
            </a:avLst>
          </a:prstGeom>
          <a:solidFill>
            <a:schemeClr val="tx2"/>
          </a:solidFill>
          <a:ln w="9525">
            <a:noFill/>
            <a:miter lim="800000"/>
            <a:headEnd/>
            <a:tailEnd/>
          </a:ln>
        </p:spPr>
        <p:txBody>
          <a:bodyPr wrap="none" anchor="ctr"/>
          <a:lstStyle/>
          <a:p>
            <a:pPr eaLnBrk="0" hangingPunct="0"/>
            <a:endParaRPr lang="en-US" sz="1800"/>
          </a:p>
        </p:txBody>
      </p:sp>
      <p:sp>
        <p:nvSpPr>
          <p:cNvPr id="375829" name="Text Box 21"/>
          <p:cNvSpPr txBox="1">
            <a:spLocks noChangeArrowheads="1"/>
          </p:cNvSpPr>
          <p:nvPr/>
        </p:nvSpPr>
        <p:spPr bwMode="auto">
          <a:xfrm>
            <a:off x="8534400" y="6172200"/>
            <a:ext cx="438150" cy="366713"/>
          </a:xfrm>
          <a:prstGeom prst="rect">
            <a:avLst/>
          </a:prstGeom>
          <a:noFill/>
          <a:ln>
            <a:noFill/>
          </a:ln>
          <a:effectLst/>
          <a:extLst/>
        </p:spPr>
        <p:txBody>
          <a:bodyPr wrap="none">
            <a:spAutoFit/>
          </a:bodyPr>
          <a:lstStyle/>
          <a:p>
            <a:pPr>
              <a:defRPr/>
            </a:pPr>
            <a:fld id="{78A3169B-2B16-4DF8-9CBA-857E511EA354}" type="slidenum">
              <a:rPr lang="en-US" sz="1800">
                <a:ea typeface="ＭＳ Ｐゴシック" charset="0"/>
              </a:rPr>
              <a:pPr>
                <a:defRPr/>
              </a:pPr>
              <a:t>21</a:t>
            </a:fld>
            <a:endParaRPr lang="en-US" sz="1800" dirty="0">
              <a:ea typeface="ＭＳ Ｐゴシック" charset="0"/>
            </a:endParaRPr>
          </a:p>
        </p:txBody>
      </p:sp>
      <p:sp>
        <p:nvSpPr>
          <p:cNvPr id="78856" name="Text Box 4"/>
          <p:cNvSpPr txBox="1">
            <a:spLocks noChangeArrowheads="1"/>
          </p:cNvSpPr>
          <p:nvPr/>
        </p:nvSpPr>
        <p:spPr bwMode="auto">
          <a:xfrm>
            <a:off x="3505200" y="990600"/>
            <a:ext cx="1143000" cy="366713"/>
          </a:xfrm>
          <a:prstGeom prst="rect">
            <a:avLst/>
          </a:prstGeom>
          <a:solidFill>
            <a:schemeClr val="tx2"/>
          </a:solidFill>
          <a:ln w="9525">
            <a:noFill/>
            <a:miter lim="800000"/>
            <a:headEnd/>
            <a:tailEnd/>
          </a:ln>
        </p:spPr>
        <p:txBody>
          <a:bodyPr>
            <a:spAutoFit/>
          </a:bodyPr>
          <a:lstStyle/>
          <a:p>
            <a:pPr>
              <a:spcBef>
                <a:spcPct val="50000"/>
              </a:spcBef>
            </a:pPr>
            <a:r>
              <a:rPr lang="en-US" sz="1800" b="1">
                <a:solidFill>
                  <a:srgbClr val="FFFFFF"/>
                </a:solidFill>
              </a:rPr>
              <a:t>Cortex</a:t>
            </a:r>
          </a:p>
        </p:txBody>
      </p:sp>
      <p:sp>
        <p:nvSpPr>
          <p:cNvPr id="78857" name="Text Box 6"/>
          <p:cNvSpPr txBox="1">
            <a:spLocks noChangeArrowheads="1"/>
          </p:cNvSpPr>
          <p:nvPr/>
        </p:nvSpPr>
        <p:spPr bwMode="auto">
          <a:xfrm>
            <a:off x="3581400" y="2743200"/>
            <a:ext cx="1066800" cy="366713"/>
          </a:xfrm>
          <a:prstGeom prst="rect">
            <a:avLst/>
          </a:prstGeom>
          <a:noFill/>
          <a:ln w="9525">
            <a:noFill/>
            <a:miter lim="800000"/>
            <a:headEnd/>
            <a:tailEnd/>
          </a:ln>
        </p:spPr>
        <p:txBody>
          <a:bodyPr>
            <a:spAutoFit/>
          </a:bodyPr>
          <a:lstStyle/>
          <a:p>
            <a:pPr>
              <a:spcBef>
                <a:spcPct val="50000"/>
              </a:spcBef>
            </a:pPr>
            <a:r>
              <a:rPr lang="en-US" sz="1800" b="1" dirty="0">
                <a:solidFill>
                  <a:srgbClr val="FFFFFF"/>
                </a:solidFill>
              </a:rPr>
              <a:t>Limbic</a:t>
            </a:r>
          </a:p>
        </p:txBody>
      </p:sp>
      <p:sp>
        <p:nvSpPr>
          <p:cNvPr id="78858" name="AutoShape 7"/>
          <p:cNvSpPr>
            <a:spLocks noChangeArrowheads="1"/>
          </p:cNvSpPr>
          <p:nvPr/>
        </p:nvSpPr>
        <p:spPr bwMode="auto">
          <a:xfrm>
            <a:off x="3429000" y="4038600"/>
            <a:ext cx="2057400" cy="1066800"/>
          </a:xfrm>
          <a:prstGeom prst="rightArrow">
            <a:avLst>
              <a:gd name="adj1" fmla="val 50000"/>
              <a:gd name="adj2" fmla="val 73080"/>
            </a:avLst>
          </a:prstGeom>
          <a:solidFill>
            <a:schemeClr val="tx2"/>
          </a:solidFill>
          <a:ln w="9525">
            <a:noFill/>
            <a:miter lim="800000"/>
            <a:headEnd/>
            <a:tailEnd/>
          </a:ln>
        </p:spPr>
        <p:txBody>
          <a:bodyPr wrap="none" anchor="ctr"/>
          <a:lstStyle/>
          <a:p>
            <a:pPr eaLnBrk="0" hangingPunct="0"/>
            <a:endParaRPr lang="en-US" sz="1800"/>
          </a:p>
        </p:txBody>
      </p:sp>
      <p:sp>
        <p:nvSpPr>
          <p:cNvPr id="78859" name="Text Box 8"/>
          <p:cNvSpPr txBox="1">
            <a:spLocks noChangeArrowheads="1"/>
          </p:cNvSpPr>
          <p:nvPr/>
        </p:nvSpPr>
        <p:spPr bwMode="auto">
          <a:xfrm>
            <a:off x="3505200" y="4343400"/>
            <a:ext cx="1600200" cy="366713"/>
          </a:xfrm>
          <a:prstGeom prst="rect">
            <a:avLst/>
          </a:prstGeom>
          <a:noFill/>
          <a:ln w="9525">
            <a:noFill/>
            <a:miter lim="800000"/>
            <a:headEnd/>
            <a:tailEnd/>
          </a:ln>
        </p:spPr>
        <p:txBody>
          <a:bodyPr>
            <a:spAutoFit/>
          </a:bodyPr>
          <a:lstStyle/>
          <a:p>
            <a:pPr>
              <a:spcBef>
                <a:spcPct val="50000"/>
              </a:spcBef>
            </a:pPr>
            <a:r>
              <a:rPr lang="en-US" sz="1800" b="1">
                <a:solidFill>
                  <a:srgbClr val="FFFFFF"/>
                </a:solidFill>
              </a:rPr>
              <a:t>Midbrain</a:t>
            </a:r>
          </a:p>
        </p:txBody>
      </p:sp>
      <p:sp>
        <p:nvSpPr>
          <p:cNvPr id="78860" name="Text Box 10"/>
          <p:cNvSpPr txBox="1">
            <a:spLocks noChangeArrowheads="1"/>
          </p:cNvSpPr>
          <p:nvPr/>
        </p:nvSpPr>
        <p:spPr bwMode="auto">
          <a:xfrm>
            <a:off x="3505200" y="5805488"/>
            <a:ext cx="1371600" cy="366712"/>
          </a:xfrm>
          <a:prstGeom prst="rect">
            <a:avLst/>
          </a:prstGeom>
          <a:noFill/>
          <a:ln w="9525">
            <a:noFill/>
            <a:miter lim="800000"/>
            <a:headEnd/>
            <a:tailEnd/>
          </a:ln>
        </p:spPr>
        <p:txBody>
          <a:bodyPr>
            <a:spAutoFit/>
          </a:bodyPr>
          <a:lstStyle/>
          <a:p>
            <a:pPr>
              <a:spcBef>
                <a:spcPct val="50000"/>
              </a:spcBef>
            </a:pPr>
            <a:r>
              <a:rPr lang="en-US" sz="1800" b="1" dirty="0">
                <a:solidFill>
                  <a:srgbClr val="FFFFFF"/>
                </a:solidFill>
              </a:rPr>
              <a:t>Brainstem</a:t>
            </a:r>
          </a:p>
        </p:txBody>
      </p:sp>
      <p:sp>
        <p:nvSpPr>
          <p:cNvPr id="78861" name="Text Box 14"/>
          <p:cNvSpPr txBox="1">
            <a:spLocks noChangeArrowheads="1"/>
          </p:cNvSpPr>
          <p:nvPr/>
        </p:nvSpPr>
        <p:spPr bwMode="auto">
          <a:xfrm>
            <a:off x="4648200" y="4343400"/>
            <a:ext cx="381000" cy="366713"/>
          </a:xfrm>
          <a:prstGeom prst="rect">
            <a:avLst/>
          </a:prstGeom>
          <a:solidFill>
            <a:schemeClr val="tx2"/>
          </a:solidFill>
          <a:ln w="9525">
            <a:noFill/>
            <a:miter lim="800000"/>
            <a:headEnd/>
            <a:tailEnd/>
          </a:ln>
        </p:spPr>
        <p:txBody>
          <a:bodyPr>
            <a:spAutoFit/>
          </a:bodyPr>
          <a:lstStyle/>
          <a:p>
            <a:pPr eaLnBrk="0" hangingPunct="0">
              <a:spcBef>
                <a:spcPct val="50000"/>
              </a:spcBef>
            </a:pPr>
            <a:endParaRPr lang="en-US" sz="1800"/>
          </a:p>
        </p:txBody>
      </p:sp>
      <p:pic>
        <p:nvPicPr>
          <p:cNvPr id="78862" name="Picture 18" descr="DOJ_Defending_Childhood_logo_CMYK-1024x398"/>
          <p:cNvPicPr>
            <a:picLocks noChangeAspect="1" noChangeArrowheads="1"/>
          </p:cNvPicPr>
          <p:nvPr/>
        </p:nvPicPr>
        <p:blipFill>
          <a:blip r:embed="rId4"/>
          <a:srcRect/>
          <a:stretch>
            <a:fillRect/>
          </a:stretch>
        </p:blipFill>
        <p:spPr bwMode="auto">
          <a:xfrm>
            <a:off x="1005192" y="6354762"/>
            <a:ext cx="1295400" cy="503238"/>
          </a:xfrm>
          <a:prstGeom prst="rect">
            <a:avLst/>
          </a:prstGeom>
          <a:noFill/>
          <a:ln w="9525">
            <a:noFill/>
            <a:miter lim="800000"/>
            <a:headEnd/>
            <a:tailEnd/>
          </a:ln>
        </p:spPr>
      </p:pic>
      <p:sp>
        <p:nvSpPr>
          <p:cNvPr id="23" name="Rectangle 22"/>
          <p:cNvSpPr/>
          <p:nvPr/>
        </p:nvSpPr>
        <p:spPr bwMode="auto">
          <a:xfrm>
            <a:off x="381000" y="914400"/>
            <a:ext cx="2895600" cy="2362200"/>
          </a:xfrm>
          <a:prstGeom prst="rect">
            <a:avLst/>
          </a:prstGeom>
          <a:solidFill>
            <a:schemeClr val="tx2"/>
          </a:solidFill>
          <a:ln w="9525" cap="flat" cmpd="sng" algn="ctr">
            <a:noFill/>
            <a:prstDash val="solid"/>
            <a:round/>
            <a:headEnd type="none" w="med" len="med"/>
            <a:tailEnd type="none" w="med" len="med"/>
          </a:ln>
          <a:effectLst/>
          <a:extLst/>
        </p:spPr>
        <p:txBody>
          <a:bodyPr wrap="none"/>
          <a:lstStyle/>
          <a:p>
            <a:pPr>
              <a:defRPr/>
            </a:pPr>
            <a:endParaRPr lang="en-US">
              <a:solidFill>
                <a:srgbClr val="000000"/>
              </a:solidFill>
              <a:ea typeface="ＭＳ Ｐゴシック" charset="0"/>
            </a:endParaRPr>
          </a:p>
        </p:txBody>
      </p:sp>
      <p:sp>
        <p:nvSpPr>
          <p:cNvPr id="78865" name="Text Box 17"/>
          <p:cNvSpPr txBox="1">
            <a:spLocks noChangeArrowheads="1"/>
          </p:cNvSpPr>
          <p:nvPr/>
        </p:nvSpPr>
        <p:spPr bwMode="auto">
          <a:xfrm>
            <a:off x="609600" y="1092200"/>
            <a:ext cx="2590800" cy="2032000"/>
          </a:xfrm>
          <a:prstGeom prst="rect">
            <a:avLst/>
          </a:prstGeom>
          <a:noFill/>
          <a:ln w="9525">
            <a:noFill/>
            <a:miter lim="800000"/>
            <a:headEnd/>
            <a:tailEnd/>
          </a:ln>
        </p:spPr>
        <p:txBody>
          <a:bodyPr>
            <a:spAutoFit/>
          </a:bodyPr>
          <a:lstStyle/>
          <a:p>
            <a:pPr algn="ctr" eaLnBrk="0" hangingPunct="0">
              <a:spcBef>
                <a:spcPct val="50000"/>
              </a:spcBef>
            </a:pPr>
            <a:r>
              <a:rPr lang="en-US" sz="1800" b="1" dirty="0">
                <a:solidFill>
                  <a:srgbClr val="FFFFFF"/>
                </a:solidFill>
              </a:rPr>
              <a:t>As the brain develops upward and outward, emotional regulation skills become more complex, IF we have learned basic emotion regulation.</a:t>
            </a:r>
          </a:p>
        </p:txBody>
      </p:sp>
      <p:sp>
        <p:nvSpPr>
          <p:cNvPr id="24" name="Rectangle 23"/>
          <p:cNvSpPr/>
          <p:nvPr/>
        </p:nvSpPr>
        <p:spPr bwMode="auto">
          <a:xfrm>
            <a:off x="457200" y="3671888"/>
            <a:ext cx="2895600" cy="2133600"/>
          </a:xfrm>
          <a:prstGeom prst="rect">
            <a:avLst/>
          </a:prstGeom>
          <a:solidFill>
            <a:schemeClr val="tx2"/>
          </a:solidFill>
          <a:ln w="9525" cap="flat" cmpd="sng" algn="ctr">
            <a:noFill/>
            <a:prstDash val="solid"/>
            <a:round/>
            <a:headEnd type="none" w="med" len="med"/>
            <a:tailEnd type="none" w="med" len="med"/>
          </a:ln>
          <a:effectLst/>
          <a:extLst/>
        </p:spPr>
        <p:txBody>
          <a:bodyPr wrap="none"/>
          <a:lstStyle/>
          <a:p>
            <a:pPr>
              <a:defRPr/>
            </a:pPr>
            <a:endParaRPr lang="en-US">
              <a:solidFill>
                <a:srgbClr val="000000"/>
              </a:solidFill>
              <a:ea typeface="ＭＳ Ｐゴシック" charset="0"/>
            </a:endParaRPr>
          </a:p>
        </p:txBody>
      </p:sp>
      <p:sp>
        <p:nvSpPr>
          <p:cNvPr id="78867" name="Text Box 15"/>
          <p:cNvSpPr txBox="1">
            <a:spLocks noChangeArrowheads="1"/>
          </p:cNvSpPr>
          <p:nvPr/>
        </p:nvSpPr>
        <p:spPr bwMode="auto">
          <a:xfrm>
            <a:off x="381000" y="4110038"/>
            <a:ext cx="2895600" cy="1200150"/>
          </a:xfrm>
          <a:prstGeom prst="rect">
            <a:avLst/>
          </a:prstGeom>
          <a:noFill/>
          <a:ln w="9525">
            <a:noFill/>
            <a:miter lim="800000"/>
            <a:headEnd/>
            <a:tailEnd/>
          </a:ln>
        </p:spPr>
        <p:txBody>
          <a:bodyPr>
            <a:spAutoFit/>
          </a:bodyPr>
          <a:lstStyle/>
          <a:p>
            <a:pPr algn="ctr" eaLnBrk="0" hangingPunct="0">
              <a:spcBef>
                <a:spcPct val="50000"/>
              </a:spcBef>
            </a:pPr>
            <a:r>
              <a:rPr lang="en-US" sz="1800" b="1" dirty="0">
                <a:solidFill>
                  <a:srgbClr val="FFFFFF"/>
                </a:solidFill>
              </a:rPr>
              <a:t>Basic emotional regulation happens here, &amp; is developed by our experience.</a:t>
            </a:r>
          </a:p>
        </p:txBody>
      </p:sp>
      <p:sp>
        <p:nvSpPr>
          <p:cNvPr id="78868" name="TextBox 1"/>
          <p:cNvSpPr txBox="1">
            <a:spLocks noChangeArrowheads="1"/>
          </p:cNvSpPr>
          <p:nvPr/>
        </p:nvSpPr>
        <p:spPr bwMode="auto">
          <a:xfrm>
            <a:off x="609600" y="6310313"/>
            <a:ext cx="4114800" cy="457200"/>
          </a:xfrm>
          <a:prstGeom prst="rect">
            <a:avLst/>
          </a:prstGeom>
          <a:noFill/>
          <a:ln w="9525">
            <a:noFill/>
            <a:miter lim="800000"/>
            <a:headEnd/>
            <a:tailEnd/>
          </a:ln>
        </p:spPr>
        <p:txBody>
          <a:bodyPr>
            <a:spAutoFit/>
          </a:bodyPr>
          <a:lstStyle/>
          <a:p>
            <a:endParaRPr lang="en-US">
              <a:solidFill>
                <a:srgbClr val="FF0000"/>
              </a:solidFill>
            </a:endParaRPr>
          </a:p>
        </p:txBody>
      </p:sp>
      <p:sp>
        <p:nvSpPr>
          <p:cNvPr id="25" name="Rectangle 24"/>
          <p:cNvSpPr/>
          <p:nvPr/>
        </p:nvSpPr>
        <p:spPr>
          <a:xfrm>
            <a:off x="5877904" y="6292692"/>
            <a:ext cx="2656496" cy="246221"/>
          </a:xfrm>
          <a:prstGeom prst="rect">
            <a:avLst/>
          </a:prstGeom>
        </p:spPr>
        <p:txBody>
          <a:bodyPr wrap="none">
            <a:spAutoFit/>
          </a:bodyPr>
          <a:lstStyle/>
          <a:p>
            <a:r>
              <a:rPr lang="en-US" sz="1000" dirty="0" smtClean="0">
                <a:solidFill>
                  <a:srgbClr val="000000"/>
                </a:solidFill>
              </a:rPr>
              <a:t>Erin Fairchild, MSW and Kate Gigler, MSW </a:t>
            </a:r>
            <a:endParaRPr lang="en-US" sz="1000" dirty="0">
              <a:solidFill>
                <a:srgbClr val="00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larsen1"/>
          <p:cNvPicPr>
            <a:picLocks noChangeAspect="1" noChangeArrowheads="1"/>
          </p:cNvPicPr>
          <p:nvPr/>
        </p:nvPicPr>
        <p:blipFill>
          <a:blip r:embed="rId3"/>
          <a:srcRect/>
          <a:stretch>
            <a:fillRect/>
          </a:stretch>
        </p:blipFill>
        <p:spPr bwMode="auto">
          <a:xfrm>
            <a:off x="3352800" y="0"/>
            <a:ext cx="5842000" cy="6858000"/>
          </a:xfrm>
          <a:prstGeom prst="rect">
            <a:avLst/>
          </a:prstGeom>
          <a:noFill/>
          <a:ln w="9525">
            <a:noFill/>
            <a:miter lim="800000"/>
            <a:headEnd/>
            <a:tailEnd/>
          </a:ln>
        </p:spPr>
      </p:pic>
      <p:sp>
        <p:nvSpPr>
          <p:cNvPr id="80899" name="Rectangle 2"/>
          <p:cNvSpPr>
            <a:spLocks noChangeArrowheads="1"/>
          </p:cNvSpPr>
          <p:nvPr/>
        </p:nvSpPr>
        <p:spPr bwMode="auto">
          <a:xfrm>
            <a:off x="3200400" y="0"/>
            <a:ext cx="5943600" cy="6934200"/>
          </a:xfrm>
          <a:prstGeom prst="rect">
            <a:avLst/>
          </a:prstGeom>
          <a:solidFill>
            <a:schemeClr val="bg1">
              <a:alpha val="29019"/>
            </a:schemeClr>
          </a:solidFill>
          <a:ln w="9525">
            <a:noFill/>
            <a:miter lim="800000"/>
            <a:headEnd/>
            <a:tailEnd/>
          </a:ln>
        </p:spPr>
        <p:txBody>
          <a:bodyPr wrap="none"/>
          <a:lstStyle/>
          <a:p>
            <a:endParaRPr lang="en-US">
              <a:solidFill>
                <a:srgbClr val="000000"/>
              </a:solidFill>
            </a:endParaRPr>
          </a:p>
        </p:txBody>
      </p:sp>
      <p:sp>
        <p:nvSpPr>
          <p:cNvPr id="375829" name="Text Box 21"/>
          <p:cNvSpPr txBox="1">
            <a:spLocks noChangeArrowheads="1"/>
          </p:cNvSpPr>
          <p:nvPr/>
        </p:nvSpPr>
        <p:spPr bwMode="auto">
          <a:xfrm>
            <a:off x="8534400" y="6172200"/>
            <a:ext cx="438150" cy="366713"/>
          </a:xfrm>
          <a:prstGeom prst="rect">
            <a:avLst/>
          </a:prstGeom>
          <a:noFill/>
          <a:ln>
            <a:noFill/>
          </a:ln>
          <a:effectLst/>
          <a:extLst/>
        </p:spPr>
        <p:txBody>
          <a:bodyPr wrap="none">
            <a:spAutoFit/>
          </a:bodyPr>
          <a:lstStyle/>
          <a:p>
            <a:pPr>
              <a:defRPr/>
            </a:pPr>
            <a:fld id="{D1E6CF8F-2AEA-4601-9E43-6CA8B8AB187E}" type="slidenum">
              <a:rPr lang="en-US" sz="1800">
                <a:ea typeface="ＭＳ Ｐゴシック" charset="0"/>
              </a:rPr>
              <a:pPr>
                <a:defRPr/>
              </a:pPr>
              <a:t>22</a:t>
            </a:fld>
            <a:endParaRPr lang="en-US" sz="1800" dirty="0">
              <a:ea typeface="ＭＳ Ｐゴシック" charset="0"/>
            </a:endParaRPr>
          </a:p>
        </p:txBody>
      </p:sp>
      <p:sp>
        <p:nvSpPr>
          <p:cNvPr id="80901" name="Text Box 14"/>
          <p:cNvSpPr txBox="1">
            <a:spLocks noChangeArrowheads="1"/>
          </p:cNvSpPr>
          <p:nvPr/>
        </p:nvSpPr>
        <p:spPr bwMode="auto">
          <a:xfrm>
            <a:off x="4648200" y="4343400"/>
            <a:ext cx="1524000" cy="366713"/>
          </a:xfrm>
          <a:prstGeom prst="rect">
            <a:avLst/>
          </a:prstGeom>
          <a:noFill/>
          <a:ln w="9525">
            <a:noFill/>
            <a:miter lim="800000"/>
            <a:headEnd/>
            <a:tailEnd/>
          </a:ln>
        </p:spPr>
        <p:txBody>
          <a:bodyPr>
            <a:spAutoFit/>
          </a:bodyPr>
          <a:lstStyle/>
          <a:p>
            <a:pPr eaLnBrk="0" hangingPunct="0">
              <a:spcBef>
                <a:spcPct val="50000"/>
              </a:spcBef>
            </a:pPr>
            <a:endParaRPr lang="en-US" sz="1800"/>
          </a:p>
        </p:txBody>
      </p:sp>
      <p:sp>
        <p:nvSpPr>
          <p:cNvPr id="23" name="Rectangle 22"/>
          <p:cNvSpPr/>
          <p:nvPr/>
        </p:nvSpPr>
        <p:spPr bwMode="auto">
          <a:xfrm>
            <a:off x="381000" y="838200"/>
            <a:ext cx="2895600" cy="5334000"/>
          </a:xfrm>
          <a:prstGeom prst="rect">
            <a:avLst/>
          </a:prstGeom>
          <a:solidFill>
            <a:schemeClr val="accent1"/>
          </a:solidFill>
          <a:ln w="9525" cap="flat" cmpd="sng" algn="ctr">
            <a:noFill/>
            <a:prstDash val="solid"/>
            <a:round/>
            <a:headEnd type="none" w="med" len="med"/>
            <a:tailEnd type="none" w="med" len="med"/>
          </a:ln>
          <a:effectLst/>
          <a:extLst/>
        </p:spPr>
        <p:txBody>
          <a:bodyPr wrap="none"/>
          <a:lstStyle/>
          <a:p>
            <a:pPr>
              <a:defRPr/>
            </a:pPr>
            <a:endParaRPr lang="en-US">
              <a:solidFill>
                <a:srgbClr val="000000"/>
              </a:solidFill>
              <a:ea typeface="ＭＳ Ｐゴシック" charset="0"/>
            </a:endParaRPr>
          </a:p>
        </p:txBody>
      </p:sp>
      <p:sp>
        <p:nvSpPr>
          <p:cNvPr id="80903" name="TextBox 3"/>
          <p:cNvSpPr txBox="1">
            <a:spLocks noChangeArrowheads="1"/>
          </p:cNvSpPr>
          <p:nvPr/>
        </p:nvSpPr>
        <p:spPr bwMode="auto">
          <a:xfrm>
            <a:off x="381000" y="968672"/>
            <a:ext cx="2895600" cy="5262979"/>
          </a:xfrm>
          <a:prstGeom prst="rect">
            <a:avLst/>
          </a:prstGeom>
          <a:solidFill>
            <a:schemeClr val="tx2"/>
          </a:solidFill>
          <a:ln w="9525">
            <a:noFill/>
            <a:miter lim="800000"/>
            <a:headEnd/>
            <a:tailEnd/>
          </a:ln>
        </p:spPr>
        <p:txBody>
          <a:bodyPr>
            <a:spAutoFit/>
          </a:bodyPr>
          <a:lstStyle/>
          <a:p>
            <a:r>
              <a:rPr lang="en-US" sz="1600" dirty="0">
                <a:solidFill>
                  <a:srgbClr val="FFFFFF"/>
                </a:solidFill>
              </a:rPr>
              <a:t>Abstract thought</a:t>
            </a:r>
          </a:p>
          <a:p>
            <a:r>
              <a:rPr lang="en-US" sz="1600" dirty="0">
                <a:solidFill>
                  <a:srgbClr val="FFFFFF"/>
                </a:solidFill>
              </a:rPr>
              <a:t>Concrete thought</a:t>
            </a:r>
          </a:p>
          <a:p>
            <a:r>
              <a:rPr lang="en-US" sz="1600" dirty="0">
                <a:solidFill>
                  <a:srgbClr val="FFFFFF"/>
                </a:solidFill>
              </a:rPr>
              <a:t>Affiliation</a:t>
            </a:r>
          </a:p>
          <a:p>
            <a:endParaRPr lang="en-US" sz="1600" dirty="0" smtClean="0">
              <a:solidFill>
                <a:srgbClr val="FFFFFF"/>
              </a:solidFill>
            </a:endParaRPr>
          </a:p>
          <a:p>
            <a:endParaRPr lang="en-US" sz="1600" dirty="0" smtClean="0">
              <a:solidFill>
                <a:srgbClr val="FFFFFF"/>
              </a:solidFill>
            </a:endParaRPr>
          </a:p>
          <a:p>
            <a:r>
              <a:rPr lang="en-US" sz="1600" dirty="0" smtClean="0">
                <a:solidFill>
                  <a:srgbClr val="FFFFFF"/>
                </a:solidFill>
              </a:rPr>
              <a:t>Attachment</a:t>
            </a:r>
            <a:endParaRPr lang="en-US" sz="1600" dirty="0">
              <a:solidFill>
                <a:srgbClr val="FFFFFF"/>
              </a:solidFill>
            </a:endParaRPr>
          </a:p>
          <a:p>
            <a:r>
              <a:rPr lang="en-US" sz="1600" dirty="0">
                <a:solidFill>
                  <a:srgbClr val="FFFFFF"/>
                </a:solidFill>
              </a:rPr>
              <a:t>Sexual behavior</a:t>
            </a:r>
          </a:p>
          <a:p>
            <a:r>
              <a:rPr lang="en-US" sz="1600" dirty="0">
                <a:solidFill>
                  <a:srgbClr val="FFFFFF"/>
                </a:solidFill>
              </a:rPr>
              <a:t>Emotional reactivity</a:t>
            </a:r>
          </a:p>
          <a:p>
            <a:r>
              <a:rPr lang="en-US" sz="1600" dirty="0">
                <a:solidFill>
                  <a:srgbClr val="FFFFFF"/>
                </a:solidFill>
              </a:rPr>
              <a:t>Motor regulation</a:t>
            </a:r>
          </a:p>
          <a:p>
            <a:endParaRPr lang="en-US" sz="1600" dirty="0" smtClean="0">
              <a:solidFill>
                <a:srgbClr val="FFFFFF"/>
              </a:solidFill>
            </a:endParaRPr>
          </a:p>
          <a:p>
            <a:endParaRPr lang="en-US" sz="1600" dirty="0" smtClean="0">
              <a:solidFill>
                <a:srgbClr val="FFFFFF"/>
              </a:solidFill>
            </a:endParaRPr>
          </a:p>
          <a:p>
            <a:r>
              <a:rPr lang="en-US" sz="1600" dirty="0" smtClean="0">
                <a:solidFill>
                  <a:srgbClr val="FFFFFF"/>
                </a:solidFill>
              </a:rPr>
              <a:t>Arousal</a:t>
            </a:r>
            <a:endParaRPr lang="en-US" sz="1600" dirty="0">
              <a:solidFill>
                <a:srgbClr val="FFFFFF"/>
              </a:solidFill>
            </a:endParaRPr>
          </a:p>
          <a:p>
            <a:r>
              <a:rPr lang="en-US" sz="1600" dirty="0">
                <a:solidFill>
                  <a:srgbClr val="FFFFFF"/>
                </a:solidFill>
              </a:rPr>
              <a:t>Appetite</a:t>
            </a:r>
          </a:p>
          <a:p>
            <a:r>
              <a:rPr lang="en-US" sz="1600" dirty="0">
                <a:solidFill>
                  <a:srgbClr val="FFFFFF"/>
                </a:solidFill>
              </a:rPr>
              <a:t>Sleep</a:t>
            </a:r>
          </a:p>
          <a:p>
            <a:endParaRPr lang="en-US" sz="1600" dirty="0" smtClean="0">
              <a:solidFill>
                <a:srgbClr val="FFFFFF"/>
              </a:solidFill>
            </a:endParaRPr>
          </a:p>
          <a:p>
            <a:endParaRPr lang="en-US" sz="1600" dirty="0" smtClean="0">
              <a:solidFill>
                <a:srgbClr val="FFFFFF"/>
              </a:solidFill>
            </a:endParaRPr>
          </a:p>
          <a:p>
            <a:r>
              <a:rPr lang="en-US" sz="1600" dirty="0" smtClean="0">
                <a:solidFill>
                  <a:srgbClr val="FFFFFF"/>
                </a:solidFill>
              </a:rPr>
              <a:t>Blood </a:t>
            </a:r>
            <a:r>
              <a:rPr lang="en-US" sz="1600" dirty="0">
                <a:solidFill>
                  <a:srgbClr val="FFFFFF"/>
                </a:solidFill>
              </a:rPr>
              <a:t>pressure</a:t>
            </a:r>
          </a:p>
          <a:p>
            <a:r>
              <a:rPr lang="en-US" sz="1600" dirty="0">
                <a:solidFill>
                  <a:srgbClr val="FFFFFF"/>
                </a:solidFill>
              </a:rPr>
              <a:t>Heart rate </a:t>
            </a:r>
          </a:p>
          <a:p>
            <a:r>
              <a:rPr lang="en-US" sz="1600" dirty="0">
                <a:solidFill>
                  <a:srgbClr val="FFFFFF"/>
                </a:solidFill>
              </a:rPr>
              <a:t>Body temperature</a:t>
            </a:r>
          </a:p>
          <a:p>
            <a:endParaRPr lang="en-US" sz="1600" dirty="0"/>
          </a:p>
          <a:p>
            <a:pPr algn="r"/>
            <a:r>
              <a:rPr lang="en-US" sz="1600" dirty="0">
                <a:solidFill>
                  <a:srgbClr val="FF0000"/>
                </a:solidFill>
              </a:rPr>
              <a:t>-Dr. Bruce Perry</a:t>
            </a:r>
          </a:p>
        </p:txBody>
      </p:sp>
      <p:sp>
        <p:nvSpPr>
          <p:cNvPr id="80904" name="AutoShape 5"/>
          <p:cNvSpPr>
            <a:spLocks noChangeArrowheads="1"/>
          </p:cNvSpPr>
          <p:nvPr/>
        </p:nvSpPr>
        <p:spPr bwMode="auto">
          <a:xfrm rot="10800000">
            <a:off x="3429000" y="5486400"/>
            <a:ext cx="2057400" cy="1066800"/>
          </a:xfrm>
          <a:prstGeom prst="leftArrow">
            <a:avLst>
              <a:gd name="adj1" fmla="val 50000"/>
              <a:gd name="adj2" fmla="val 64884"/>
            </a:avLst>
          </a:prstGeom>
          <a:solidFill>
            <a:schemeClr val="tx2"/>
          </a:solidFill>
          <a:ln w="9525">
            <a:noFill/>
            <a:miter lim="800000"/>
            <a:headEnd/>
            <a:tailEnd/>
          </a:ln>
        </p:spPr>
        <p:txBody>
          <a:bodyPr wrap="none" anchor="ctr"/>
          <a:lstStyle/>
          <a:p>
            <a:pPr eaLnBrk="0" hangingPunct="0"/>
            <a:endParaRPr lang="en-US" sz="1800"/>
          </a:p>
        </p:txBody>
      </p:sp>
      <p:sp>
        <p:nvSpPr>
          <p:cNvPr id="80905" name="AutoShape 5"/>
          <p:cNvSpPr>
            <a:spLocks noChangeArrowheads="1"/>
          </p:cNvSpPr>
          <p:nvPr/>
        </p:nvSpPr>
        <p:spPr bwMode="auto">
          <a:xfrm rot="10800000">
            <a:off x="3429000" y="2438400"/>
            <a:ext cx="2057400" cy="1066800"/>
          </a:xfrm>
          <a:prstGeom prst="leftArrow">
            <a:avLst>
              <a:gd name="adj1" fmla="val 50000"/>
              <a:gd name="adj2" fmla="val 67259"/>
            </a:avLst>
          </a:prstGeom>
          <a:solidFill>
            <a:schemeClr val="tx2"/>
          </a:solidFill>
          <a:ln w="9525">
            <a:noFill/>
            <a:miter lim="800000"/>
            <a:headEnd/>
            <a:tailEnd/>
          </a:ln>
        </p:spPr>
        <p:txBody>
          <a:bodyPr wrap="none" anchor="ctr"/>
          <a:lstStyle/>
          <a:p>
            <a:pPr eaLnBrk="0" hangingPunct="0"/>
            <a:endParaRPr lang="en-US" sz="1800"/>
          </a:p>
        </p:txBody>
      </p:sp>
      <p:sp>
        <p:nvSpPr>
          <p:cNvPr id="80906" name="AutoShape 3"/>
          <p:cNvSpPr>
            <a:spLocks noChangeArrowheads="1"/>
          </p:cNvSpPr>
          <p:nvPr/>
        </p:nvSpPr>
        <p:spPr bwMode="auto">
          <a:xfrm>
            <a:off x="3429000" y="685800"/>
            <a:ext cx="2057400" cy="990600"/>
          </a:xfrm>
          <a:prstGeom prst="rightArrow">
            <a:avLst>
              <a:gd name="adj1" fmla="val 50000"/>
              <a:gd name="adj2" fmla="val 73077"/>
            </a:avLst>
          </a:prstGeom>
          <a:solidFill>
            <a:schemeClr val="tx2"/>
          </a:solidFill>
          <a:ln w="9525">
            <a:noFill/>
            <a:miter lim="800000"/>
            <a:headEnd/>
            <a:tailEnd/>
          </a:ln>
        </p:spPr>
        <p:txBody>
          <a:bodyPr wrap="none" anchor="ctr"/>
          <a:lstStyle/>
          <a:p>
            <a:pPr eaLnBrk="0" hangingPunct="0"/>
            <a:endParaRPr lang="en-US" sz="1800"/>
          </a:p>
        </p:txBody>
      </p:sp>
      <p:sp>
        <p:nvSpPr>
          <p:cNvPr id="80907" name="Text Box 4"/>
          <p:cNvSpPr txBox="1">
            <a:spLocks noChangeArrowheads="1"/>
          </p:cNvSpPr>
          <p:nvPr/>
        </p:nvSpPr>
        <p:spPr bwMode="auto">
          <a:xfrm>
            <a:off x="3505200" y="990600"/>
            <a:ext cx="1143000" cy="366713"/>
          </a:xfrm>
          <a:prstGeom prst="rect">
            <a:avLst/>
          </a:prstGeom>
          <a:noFill/>
          <a:ln w="9525">
            <a:noFill/>
            <a:miter lim="800000"/>
            <a:headEnd/>
            <a:tailEnd/>
          </a:ln>
        </p:spPr>
        <p:txBody>
          <a:bodyPr>
            <a:spAutoFit/>
          </a:bodyPr>
          <a:lstStyle/>
          <a:p>
            <a:pPr>
              <a:spcBef>
                <a:spcPct val="50000"/>
              </a:spcBef>
            </a:pPr>
            <a:r>
              <a:rPr lang="en-US" sz="1800" b="1">
                <a:solidFill>
                  <a:srgbClr val="FFFFFF"/>
                </a:solidFill>
              </a:rPr>
              <a:t>Cortex</a:t>
            </a:r>
          </a:p>
        </p:txBody>
      </p:sp>
      <p:sp>
        <p:nvSpPr>
          <p:cNvPr id="80908" name="Text Box 6"/>
          <p:cNvSpPr txBox="1">
            <a:spLocks noChangeArrowheads="1"/>
          </p:cNvSpPr>
          <p:nvPr/>
        </p:nvSpPr>
        <p:spPr bwMode="auto">
          <a:xfrm>
            <a:off x="3581400" y="2743200"/>
            <a:ext cx="1066800" cy="366713"/>
          </a:xfrm>
          <a:prstGeom prst="rect">
            <a:avLst/>
          </a:prstGeom>
          <a:noFill/>
          <a:ln w="9525">
            <a:noFill/>
            <a:miter lim="800000"/>
            <a:headEnd/>
            <a:tailEnd/>
          </a:ln>
        </p:spPr>
        <p:txBody>
          <a:bodyPr>
            <a:spAutoFit/>
          </a:bodyPr>
          <a:lstStyle/>
          <a:p>
            <a:pPr>
              <a:spcBef>
                <a:spcPct val="50000"/>
              </a:spcBef>
            </a:pPr>
            <a:r>
              <a:rPr lang="en-US" sz="1800" b="1">
                <a:solidFill>
                  <a:srgbClr val="FFFFFF"/>
                </a:solidFill>
              </a:rPr>
              <a:t>Limbic</a:t>
            </a:r>
          </a:p>
        </p:txBody>
      </p:sp>
      <p:sp>
        <p:nvSpPr>
          <p:cNvPr id="80909" name="AutoShape 7"/>
          <p:cNvSpPr>
            <a:spLocks noChangeArrowheads="1"/>
          </p:cNvSpPr>
          <p:nvPr/>
        </p:nvSpPr>
        <p:spPr bwMode="auto">
          <a:xfrm>
            <a:off x="3429000" y="4038600"/>
            <a:ext cx="2057400" cy="1066800"/>
          </a:xfrm>
          <a:prstGeom prst="rightArrow">
            <a:avLst>
              <a:gd name="adj1" fmla="val 50000"/>
              <a:gd name="adj2" fmla="val 73080"/>
            </a:avLst>
          </a:prstGeom>
          <a:solidFill>
            <a:schemeClr val="tx2"/>
          </a:solidFill>
          <a:ln w="9525">
            <a:noFill/>
            <a:miter lim="800000"/>
            <a:headEnd/>
            <a:tailEnd/>
          </a:ln>
        </p:spPr>
        <p:txBody>
          <a:bodyPr wrap="none" anchor="ctr"/>
          <a:lstStyle/>
          <a:p>
            <a:pPr eaLnBrk="0" hangingPunct="0"/>
            <a:endParaRPr lang="en-US" sz="1800"/>
          </a:p>
        </p:txBody>
      </p:sp>
      <p:sp>
        <p:nvSpPr>
          <p:cNvPr id="80910" name="Text Box 8"/>
          <p:cNvSpPr txBox="1">
            <a:spLocks noChangeArrowheads="1"/>
          </p:cNvSpPr>
          <p:nvPr/>
        </p:nvSpPr>
        <p:spPr bwMode="auto">
          <a:xfrm>
            <a:off x="3505200" y="4343400"/>
            <a:ext cx="1600200" cy="366713"/>
          </a:xfrm>
          <a:prstGeom prst="rect">
            <a:avLst/>
          </a:prstGeom>
          <a:solidFill>
            <a:schemeClr val="tx2"/>
          </a:solidFill>
          <a:ln w="9525">
            <a:noFill/>
            <a:miter lim="800000"/>
            <a:headEnd/>
            <a:tailEnd/>
          </a:ln>
        </p:spPr>
        <p:txBody>
          <a:bodyPr>
            <a:spAutoFit/>
          </a:bodyPr>
          <a:lstStyle/>
          <a:p>
            <a:pPr>
              <a:spcBef>
                <a:spcPct val="50000"/>
              </a:spcBef>
            </a:pPr>
            <a:r>
              <a:rPr lang="en-US" sz="1800" b="1">
                <a:solidFill>
                  <a:srgbClr val="FFFFFF"/>
                </a:solidFill>
              </a:rPr>
              <a:t>Midbrain</a:t>
            </a:r>
          </a:p>
        </p:txBody>
      </p:sp>
      <p:sp>
        <p:nvSpPr>
          <p:cNvPr id="80911" name="Text Box 10"/>
          <p:cNvSpPr txBox="1">
            <a:spLocks noChangeArrowheads="1"/>
          </p:cNvSpPr>
          <p:nvPr/>
        </p:nvSpPr>
        <p:spPr bwMode="auto">
          <a:xfrm>
            <a:off x="3505200" y="5805488"/>
            <a:ext cx="1371600" cy="366712"/>
          </a:xfrm>
          <a:prstGeom prst="rect">
            <a:avLst/>
          </a:prstGeom>
          <a:noFill/>
          <a:ln w="9525">
            <a:noFill/>
            <a:miter lim="800000"/>
            <a:headEnd/>
            <a:tailEnd/>
          </a:ln>
        </p:spPr>
        <p:txBody>
          <a:bodyPr>
            <a:spAutoFit/>
          </a:bodyPr>
          <a:lstStyle/>
          <a:p>
            <a:pPr>
              <a:spcBef>
                <a:spcPct val="50000"/>
              </a:spcBef>
            </a:pPr>
            <a:r>
              <a:rPr lang="en-US" sz="1800" b="1">
                <a:solidFill>
                  <a:srgbClr val="FFFFFF"/>
                </a:solidFill>
              </a:rPr>
              <a:t>Brainstem</a:t>
            </a:r>
          </a:p>
        </p:txBody>
      </p:sp>
      <p:pic>
        <p:nvPicPr>
          <p:cNvPr id="17" name="Picture 18" descr="DOJ_Defending_Childhood_logo_CMYK-1024x398"/>
          <p:cNvPicPr>
            <a:picLocks noChangeAspect="1" noChangeArrowheads="1"/>
          </p:cNvPicPr>
          <p:nvPr/>
        </p:nvPicPr>
        <p:blipFill>
          <a:blip r:embed="rId4"/>
          <a:srcRect/>
          <a:stretch>
            <a:fillRect/>
          </a:stretch>
        </p:blipFill>
        <p:spPr bwMode="auto">
          <a:xfrm>
            <a:off x="1005192" y="6354762"/>
            <a:ext cx="1295400" cy="503238"/>
          </a:xfrm>
          <a:prstGeom prst="rect">
            <a:avLst/>
          </a:prstGeom>
          <a:noFill/>
          <a:ln w="9525">
            <a:noFill/>
            <a:miter lim="800000"/>
            <a:headEnd/>
            <a:tailEnd/>
          </a:ln>
        </p:spPr>
      </p:pic>
      <p:sp>
        <p:nvSpPr>
          <p:cNvPr id="20" name="Rectangle 19"/>
          <p:cNvSpPr/>
          <p:nvPr/>
        </p:nvSpPr>
        <p:spPr>
          <a:xfrm>
            <a:off x="5877904" y="6231651"/>
            <a:ext cx="2656496" cy="246221"/>
          </a:xfrm>
          <a:prstGeom prst="rect">
            <a:avLst/>
          </a:prstGeom>
        </p:spPr>
        <p:txBody>
          <a:bodyPr wrap="none">
            <a:spAutoFit/>
          </a:bodyPr>
          <a:lstStyle/>
          <a:p>
            <a:r>
              <a:rPr lang="en-US" sz="1000" dirty="0" smtClean="0">
                <a:solidFill>
                  <a:srgbClr val="000000"/>
                </a:solidFill>
              </a:rPr>
              <a:t>Erin Fairchild, MSW and Kate Gigler, MSW </a:t>
            </a:r>
            <a:endParaRPr lang="en-US" sz="1000" dirty="0">
              <a:solidFill>
                <a:srgbClr val="00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4" descr="Bruce Perry Brain States image"/>
          <p:cNvPicPr>
            <a:picLocks noGrp="1" noChangeAspect="1" noChangeArrowheads="1"/>
          </p:cNvPicPr>
          <p:nvPr>
            <p:ph idx="1"/>
          </p:nvPr>
        </p:nvPicPr>
        <p:blipFill>
          <a:blip r:embed="rId3"/>
          <a:srcRect/>
          <a:stretch>
            <a:fillRect/>
          </a:stretch>
        </p:blipFill>
        <p:spPr>
          <a:xfrm>
            <a:off x="638175" y="161925"/>
            <a:ext cx="8048625" cy="6036469"/>
          </a:xfrm>
          <a:noFill/>
        </p:spPr>
      </p:pic>
      <p:sp>
        <p:nvSpPr>
          <p:cNvPr id="8" name="Slide Number Placeholder 5"/>
          <p:cNvSpPr>
            <a:spLocks noGrp="1"/>
          </p:cNvSpPr>
          <p:nvPr>
            <p:ph type="sldNum" sz="quarter" idx="12"/>
          </p:nvPr>
        </p:nvSpPr>
        <p:spPr/>
        <p:txBody>
          <a:bodyPr/>
          <a:lstStyle/>
          <a:p>
            <a:pPr>
              <a:defRPr/>
            </a:pPr>
            <a:fld id="{EFD60CC2-1A30-4AEF-9E6B-C57BC56D2423}" type="slidenum">
              <a:rPr lang="en-US"/>
              <a:pPr>
                <a:defRPr/>
              </a:pPr>
              <a:t>23</a:t>
            </a:fld>
            <a:endParaRPr lang="en-US"/>
          </a:p>
        </p:txBody>
      </p:sp>
      <p:sp>
        <p:nvSpPr>
          <p:cNvPr id="41988" name="Text Box 6"/>
          <p:cNvSpPr txBox="1">
            <a:spLocks noChangeArrowheads="1"/>
          </p:cNvSpPr>
          <p:nvPr/>
        </p:nvSpPr>
        <p:spPr bwMode="auto">
          <a:xfrm>
            <a:off x="4650581" y="5914231"/>
            <a:ext cx="3805238" cy="284163"/>
          </a:xfrm>
          <a:prstGeom prst="rect">
            <a:avLst/>
          </a:prstGeom>
          <a:noFill/>
          <a:ln w="9525">
            <a:noFill/>
            <a:miter lim="800000"/>
            <a:headEnd/>
            <a:tailEnd/>
          </a:ln>
        </p:spPr>
        <p:txBody>
          <a:bodyPr wrap="none">
            <a:spAutoFit/>
          </a:bodyPr>
          <a:lstStyle/>
          <a:p>
            <a:r>
              <a:rPr lang="en-US" sz="1200" dirty="0"/>
              <a:t>Image by Dr. Bruce Perry, M.D. Used with permission</a:t>
            </a:r>
          </a:p>
        </p:txBody>
      </p:sp>
      <p:pic>
        <p:nvPicPr>
          <p:cNvPr id="41989" name="Picture 7" descr="DOJ_Defending_Childhood_logo_CMYK-1024x398"/>
          <p:cNvPicPr>
            <a:picLocks noChangeAspect="1" noChangeArrowheads="1"/>
          </p:cNvPicPr>
          <p:nvPr/>
        </p:nvPicPr>
        <p:blipFill>
          <a:blip r:embed="rId4"/>
          <a:srcRect/>
          <a:stretch>
            <a:fillRect/>
          </a:stretch>
        </p:blipFill>
        <p:spPr bwMode="auto">
          <a:xfrm>
            <a:off x="876300" y="6356350"/>
            <a:ext cx="1127598" cy="438050"/>
          </a:xfrm>
          <a:prstGeom prst="rect">
            <a:avLst/>
          </a:prstGeom>
          <a:noFill/>
          <a:ln w="9525">
            <a:noFill/>
            <a:miter lim="800000"/>
            <a:headEnd/>
            <a:tailEnd/>
          </a:ln>
        </p:spPr>
      </p:pic>
      <p:sp>
        <p:nvSpPr>
          <p:cNvPr id="6" name="Date Placeholder 3"/>
          <p:cNvSpPr txBox="1">
            <a:spLocks/>
          </p:cNvSpPr>
          <p:nvPr/>
        </p:nvSpPr>
        <p:spPr>
          <a:xfrm>
            <a:off x="5109882" y="6381750"/>
            <a:ext cx="3220963" cy="47625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mn-lt"/>
                <a:ea typeface="+mn-ea"/>
                <a:cs typeface="+mn-cs"/>
              </a:rPr>
              <a:t>Erin Fairchild, MSW and Kate Gigler,</a:t>
            </a:r>
            <a:r>
              <a:rPr kumimoji="0" lang="en-US" sz="1000" b="0" i="0" u="none" strike="noStrike" kern="1200" cap="none" spc="0" normalizeH="0" noProof="0" dirty="0" smtClean="0">
                <a:ln>
                  <a:noFill/>
                </a:ln>
                <a:solidFill>
                  <a:schemeClr val="tx1"/>
                </a:solidFill>
                <a:effectLst/>
                <a:uLnTx/>
                <a:uFillTx/>
                <a:latin typeface="+mn-lt"/>
                <a:ea typeface="+mn-ea"/>
                <a:cs typeface="+mn-cs"/>
              </a:rPr>
              <a:t> MSW</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3BE418D-8A20-4F76-BE9E-AAFB995C49E1}" type="slidenum">
              <a:rPr lang="en-US"/>
              <a:pPr>
                <a:defRPr/>
              </a:pPr>
              <a:t>24</a:t>
            </a:fld>
            <a:endParaRPr lang="en-US"/>
          </a:p>
        </p:txBody>
      </p:sp>
      <p:sp>
        <p:nvSpPr>
          <p:cNvPr id="29703" name="TextBox 7"/>
          <p:cNvSpPr txBox="1">
            <a:spLocks noChangeArrowheads="1"/>
          </p:cNvSpPr>
          <p:nvPr/>
        </p:nvSpPr>
        <p:spPr bwMode="auto">
          <a:xfrm>
            <a:off x="881894" y="1515269"/>
            <a:ext cx="2137531" cy="1246495"/>
          </a:xfrm>
          <a:prstGeom prst="rect">
            <a:avLst/>
          </a:prstGeom>
          <a:noFill/>
          <a:ln w="9525">
            <a:noFill/>
            <a:miter lim="800000"/>
            <a:headEnd/>
            <a:tailEnd/>
          </a:ln>
        </p:spPr>
        <p:txBody>
          <a:bodyPr wrap="square">
            <a:spAutoFit/>
          </a:bodyPr>
          <a:lstStyle/>
          <a:p>
            <a:r>
              <a:rPr lang="en-US" sz="2500" dirty="0">
                <a:solidFill>
                  <a:schemeClr val="bg1"/>
                </a:solidFill>
                <a:latin typeface="Calibri" pitchFamily="34" charset="0"/>
              </a:rPr>
              <a:t>Fight: Physiological Arousal</a:t>
            </a:r>
            <a:endParaRPr lang="en-US" sz="2500" dirty="0">
              <a:latin typeface="Calibri" pitchFamily="34" charset="0"/>
            </a:endParaRPr>
          </a:p>
        </p:txBody>
      </p:sp>
      <p:sp>
        <p:nvSpPr>
          <p:cNvPr id="29704" name="TextBox 8"/>
          <p:cNvSpPr txBox="1">
            <a:spLocks noChangeArrowheads="1"/>
          </p:cNvSpPr>
          <p:nvPr/>
        </p:nvSpPr>
        <p:spPr bwMode="auto">
          <a:xfrm>
            <a:off x="3657600" y="1515269"/>
            <a:ext cx="1809750" cy="1246495"/>
          </a:xfrm>
          <a:prstGeom prst="rect">
            <a:avLst/>
          </a:prstGeom>
          <a:noFill/>
          <a:ln w="9525">
            <a:noFill/>
            <a:miter lim="800000"/>
            <a:headEnd/>
            <a:tailEnd/>
          </a:ln>
        </p:spPr>
        <p:txBody>
          <a:bodyPr wrap="square">
            <a:spAutoFit/>
          </a:bodyPr>
          <a:lstStyle/>
          <a:p>
            <a:r>
              <a:rPr lang="en-US" sz="2500" dirty="0">
                <a:solidFill>
                  <a:schemeClr val="bg1"/>
                </a:solidFill>
                <a:latin typeface="Calibri" pitchFamily="34" charset="0"/>
              </a:rPr>
              <a:t>Flight: Withdrawal </a:t>
            </a:r>
          </a:p>
          <a:p>
            <a:r>
              <a:rPr lang="en-US" sz="2500" dirty="0">
                <a:solidFill>
                  <a:schemeClr val="bg1"/>
                </a:solidFill>
                <a:latin typeface="Calibri" pitchFamily="34" charset="0"/>
              </a:rPr>
              <a:t>/ escape</a:t>
            </a:r>
          </a:p>
        </p:txBody>
      </p:sp>
      <p:sp>
        <p:nvSpPr>
          <p:cNvPr id="29705" name="TextBox 9"/>
          <p:cNvSpPr txBox="1">
            <a:spLocks noChangeArrowheads="1"/>
          </p:cNvSpPr>
          <p:nvPr/>
        </p:nvSpPr>
        <p:spPr bwMode="auto">
          <a:xfrm>
            <a:off x="6097218" y="1515268"/>
            <a:ext cx="1922832" cy="1246495"/>
          </a:xfrm>
          <a:prstGeom prst="rect">
            <a:avLst/>
          </a:prstGeom>
          <a:noFill/>
          <a:ln w="9525">
            <a:noFill/>
            <a:miter lim="800000"/>
            <a:headEnd/>
            <a:tailEnd/>
          </a:ln>
        </p:spPr>
        <p:txBody>
          <a:bodyPr wrap="square">
            <a:spAutoFit/>
          </a:bodyPr>
          <a:lstStyle/>
          <a:p>
            <a:r>
              <a:rPr lang="en-US" sz="2500" dirty="0">
                <a:solidFill>
                  <a:schemeClr val="bg1"/>
                </a:solidFill>
                <a:latin typeface="Calibri" pitchFamily="34" charset="0"/>
              </a:rPr>
              <a:t>Freeze: Stilling &amp;</a:t>
            </a:r>
          </a:p>
          <a:p>
            <a:r>
              <a:rPr lang="en-US" sz="2500" dirty="0">
                <a:solidFill>
                  <a:schemeClr val="bg1"/>
                </a:solidFill>
                <a:latin typeface="Calibri" pitchFamily="34" charset="0"/>
              </a:rPr>
              <a:t> constriction</a:t>
            </a:r>
          </a:p>
        </p:txBody>
      </p:sp>
      <p:pic>
        <p:nvPicPr>
          <p:cNvPr id="12" name="Picture 5" descr="DOJ_Defending_Childhood_logo_CMYK-1024x398"/>
          <p:cNvPicPr>
            <a:picLocks noChangeAspect="1" noChangeArrowheads="1"/>
          </p:cNvPicPr>
          <p:nvPr/>
        </p:nvPicPr>
        <p:blipFill>
          <a:blip r:embed="rId2"/>
          <a:srcRect/>
          <a:stretch>
            <a:fillRect/>
          </a:stretch>
        </p:blipFill>
        <p:spPr bwMode="auto">
          <a:xfrm>
            <a:off x="881894" y="6398579"/>
            <a:ext cx="991667" cy="385244"/>
          </a:xfrm>
          <a:prstGeom prst="rect">
            <a:avLst/>
          </a:prstGeom>
          <a:noFill/>
          <a:ln w="9525">
            <a:noFill/>
            <a:miter lim="800000"/>
            <a:headEnd/>
            <a:tailEnd/>
          </a:ln>
        </p:spPr>
      </p:pic>
      <p:sp>
        <p:nvSpPr>
          <p:cNvPr id="13" name="Date Placeholder 3"/>
          <p:cNvSpPr txBox="1">
            <a:spLocks/>
          </p:cNvSpPr>
          <p:nvPr/>
        </p:nvSpPr>
        <p:spPr>
          <a:xfrm>
            <a:off x="5109882" y="6381750"/>
            <a:ext cx="3220963" cy="47625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mn-lt"/>
                <a:ea typeface="+mn-ea"/>
                <a:cs typeface="+mn-cs"/>
              </a:rPr>
              <a:t>Erin Fairchild, MSW and Kate Gigler,</a:t>
            </a:r>
            <a:r>
              <a:rPr kumimoji="0" lang="en-US" sz="1000" b="0" i="0" u="none" strike="noStrike" kern="1200" cap="none" spc="0" normalizeH="0" noProof="0" dirty="0" smtClean="0">
                <a:ln>
                  <a:noFill/>
                </a:ln>
                <a:solidFill>
                  <a:schemeClr val="tx1"/>
                </a:solidFill>
                <a:effectLst/>
                <a:uLnTx/>
                <a:uFillTx/>
                <a:latin typeface="+mn-lt"/>
                <a:ea typeface="+mn-ea"/>
                <a:cs typeface="+mn-cs"/>
              </a:rPr>
              <a:t> MSW</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pic>
        <p:nvPicPr>
          <p:cNvPr id="1026" name="Picture 2"/>
          <p:cNvPicPr>
            <a:picLocks noChangeAspect="1" noChangeArrowheads="1"/>
          </p:cNvPicPr>
          <p:nvPr/>
        </p:nvPicPr>
        <p:blipFill>
          <a:blip r:embed="rId3"/>
          <a:srcRect/>
          <a:stretch>
            <a:fillRect/>
          </a:stretch>
        </p:blipFill>
        <p:spPr bwMode="auto">
          <a:xfrm>
            <a:off x="1009650" y="714862"/>
            <a:ext cx="7010400" cy="50553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txBox="1">
            <a:spLocks noGrp="1"/>
          </p:cNvSpPr>
          <p:nvPr/>
        </p:nvSpPr>
        <p:spPr bwMode="auto">
          <a:xfrm>
            <a:off x="6553200" y="6245225"/>
            <a:ext cx="2133600" cy="476250"/>
          </a:xfrm>
          <a:prstGeom prst="rect">
            <a:avLst/>
          </a:prstGeom>
          <a:noFill/>
          <a:ln>
            <a:miter lim="800000"/>
            <a:headEnd/>
            <a:tailEnd/>
          </a:ln>
        </p:spPr>
        <p:txBody>
          <a:bodyPr anchor="b"/>
          <a:lstStyle/>
          <a:p>
            <a:pPr algn="r" eaLnBrk="1" hangingPunct="1">
              <a:defRPr/>
            </a:pPr>
            <a:fld id="{70AA6E2B-743C-4F3E-B762-656A844FFE17}" type="slidenum">
              <a:rPr lang="en-US" sz="1400">
                <a:effectLst>
                  <a:outerShdw blurRad="38100" dist="38100" dir="2700000" algn="tl">
                    <a:srgbClr val="000000"/>
                  </a:outerShdw>
                </a:effectLst>
              </a:rPr>
              <a:pPr algn="r" eaLnBrk="1" hangingPunct="1">
                <a:defRPr/>
              </a:pPr>
              <a:t>25</a:t>
            </a:fld>
            <a:endParaRPr lang="en-US" sz="1400">
              <a:effectLst>
                <a:outerShdw blurRad="38100" dist="38100" dir="2700000" algn="tl">
                  <a:srgbClr val="000000"/>
                </a:outerShdw>
              </a:effectLst>
            </a:endParaRPr>
          </a:p>
        </p:txBody>
      </p:sp>
      <p:sp>
        <p:nvSpPr>
          <p:cNvPr id="9" name="Date Placeholder 3"/>
          <p:cNvSpPr txBox="1">
            <a:spLocks/>
          </p:cNvSpPr>
          <p:nvPr/>
        </p:nvSpPr>
        <p:spPr>
          <a:xfrm>
            <a:off x="5865777" y="6356350"/>
            <a:ext cx="2704289" cy="47625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mn-lt"/>
                <a:ea typeface="+mn-ea"/>
                <a:cs typeface="+mn-cs"/>
              </a:rPr>
              <a:t>Erin Fairchild, MSW &amp; Kate</a:t>
            </a:r>
            <a:r>
              <a:rPr kumimoji="0" lang="en-US" sz="1000" b="0" i="0" u="none" strike="noStrike" kern="1200" cap="none" spc="0" normalizeH="0" noProof="0" dirty="0" smtClean="0">
                <a:ln>
                  <a:noFill/>
                </a:ln>
                <a:solidFill>
                  <a:schemeClr val="tx1"/>
                </a:solidFill>
                <a:effectLst/>
                <a:uLnTx/>
                <a:uFillTx/>
                <a:latin typeface="+mn-lt"/>
                <a:ea typeface="+mn-ea"/>
                <a:cs typeface="+mn-cs"/>
              </a:rPr>
              <a:t> Gigler, MSW </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pic>
        <p:nvPicPr>
          <p:cNvPr id="10" name="Picture 4" descr="DOJ_Defending_Childhood_logo_CMYK-1024x398"/>
          <p:cNvPicPr>
            <a:picLocks noChangeAspect="1" noChangeArrowheads="1"/>
          </p:cNvPicPr>
          <p:nvPr/>
        </p:nvPicPr>
        <p:blipFill>
          <a:blip r:embed="rId3"/>
          <a:srcRect/>
          <a:stretch>
            <a:fillRect/>
          </a:stretch>
        </p:blipFill>
        <p:spPr bwMode="auto">
          <a:xfrm>
            <a:off x="843064" y="6356350"/>
            <a:ext cx="1219200" cy="473075"/>
          </a:xfrm>
          <a:prstGeom prst="rect">
            <a:avLst/>
          </a:prstGeom>
          <a:noFill/>
          <a:ln w="9525">
            <a:noFill/>
            <a:miter lim="800000"/>
            <a:headEnd/>
            <a:tailEnd/>
          </a:ln>
        </p:spPr>
      </p:pic>
      <p:sp>
        <p:nvSpPr>
          <p:cNvPr id="94210" name="AutoShape 2" descr="Image result for youtube neuroplasticity by senti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4212" name="Picture 4" descr="Image result for youtube neuroplasticity by sentis"/>
          <p:cNvPicPr>
            <a:picLocks noChangeAspect="1" noChangeArrowheads="1"/>
          </p:cNvPicPr>
          <p:nvPr/>
        </p:nvPicPr>
        <p:blipFill>
          <a:blip r:embed="rId4"/>
          <a:srcRect/>
          <a:stretch>
            <a:fillRect/>
          </a:stretch>
        </p:blipFill>
        <p:spPr bwMode="auto">
          <a:xfrm>
            <a:off x="1168297" y="160338"/>
            <a:ext cx="6815496" cy="5506787"/>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a:xfrm>
            <a:off x="5419165" y="6356350"/>
            <a:ext cx="2841812" cy="476250"/>
          </a:xfrm>
        </p:spPr>
        <p:txBody>
          <a:bodyPr/>
          <a:lstStyle/>
          <a:p>
            <a:pPr algn="r">
              <a:defRPr/>
            </a:pPr>
            <a:r>
              <a:rPr lang="en-US" sz="1000" dirty="0" smtClean="0"/>
              <a:t>Erin Fairchild, MSW &amp; Kate Gigler, MSW</a:t>
            </a:r>
            <a:endParaRPr lang="en-US" sz="1000" dirty="0"/>
          </a:p>
        </p:txBody>
      </p:sp>
      <p:sp>
        <p:nvSpPr>
          <p:cNvPr id="5" name="Slide Number Placeholder 4"/>
          <p:cNvSpPr>
            <a:spLocks noGrp="1"/>
          </p:cNvSpPr>
          <p:nvPr>
            <p:ph type="sldNum" sz="quarter" idx="12"/>
          </p:nvPr>
        </p:nvSpPr>
        <p:spPr/>
        <p:txBody>
          <a:bodyPr/>
          <a:lstStyle/>
          <a:p>
            <a:pPr>
              <a:defRPr/>
            </a:pPr>
            <a:fld id="{34DC50F1-211F-4FDA-B597-6073F1019D94}" type="slidenum">
              <a:rPr lang="en-US" smtClean="0"/>
              <a:pPr>
                <a:defRPr/>
              </a:pPr>
              <a:t>26</a:t>
            </a:fld>
            <a:endParaRPr lang="en-US" dirty="0"/>
          </a:p>
        </p:txBody>
      </p:sp>
      <p:pic>
        <p:nvPicPr>
          <p:cNvPr id="4" name="Picture 5" descr="DOJ_Defending_Childhood_logo_CMYK-1024x398"/>
          <p:cNvPicPr>
            <a:picLocks noChangeAspect="1" noChangeArrowheads="1"/>
          </p:cNvPicPr>
          <p:nvPr/>
        </p:nvPicPr>
        <p:blipFill>
          <a:blip r:embed="rId3"/>
          <a:srcRect/>
          <a:stretch>
            <a:fillRect/>
          </a:stretch>
        </p:blipFill>
        <p:spPr bwMode="auto">
          <a:xfrm>
            <a:off x="881894" y="6408307"/>
            <a:ext cx="991667" cy="385244"/>
          </a:xfrm>
          <a:prstGeom prst="rect">
            <a:avLst/>
          </a:prstGeom>
          <a:noFill/>
          <a:ln w="9525">
            <a:noFill/>
            <a:miter lim="800000"/>
            <a:headEnd/>
            <a:tailEnd/>
          </a:ln>
        </p:spPr>
      </p:pic>
      <p:sp>
        <p:nvSpPr>
          <p:cNvPr id="13" name="Rectangle 12"/>
          <p:cNvSpPr/>
          <p:nvPr/>
        </p:nvSpPr>
        <p:spPr>
          <a:xfrm>
            <a:off x="2847975" y="1757362"/>
            <a:ext cx="1838325" cy="10572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Rectangle 15"/>
          <p:cNvSpPr/>
          <p:nvPr/>
        </p:nvSpPr>
        <p:spPr>
          <a:xfrm>
            <a:off x="771525" y="1738312"/>
            <a:ext cx="1838325" cy="10572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Rectangle 17"/>
          <p:cNvSpPr/>
          <p:nvPr/>
        </p:nvSpPr>
        <p:spPr>
          <a:xfrm>
            <a:off x="4886325" y="1766887"/>
            <a:ext cx="1838325" cy="10572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Rectangle 18"/>
          <p:cNvSpPr/>
          <p:nvPr/>
        </p:nvSpPr>
        <p:spPr>
          <a:xfrm>
            <a:off x="6924675" y="1766887"/>
            <a:ext cx="1838325" cy="10572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ectangle 19"/>
          <p:cNvSpPr/>
          <p:nvPr/>
        </p:nvSpPr>
        <p:spPr>
          <a:xfrm>
            <a:off x="781050" y="2971800"/>
            <a:ext cx="1876425" cy="260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876550" y="2981325"/>
            <a:ext cx="1876425" cy="260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895850" y="3000375"/>
            <a:ext cx="1876425" cy="260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6943725" y="2981325"/>
            <a:ext cx="1876425" cy="260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923925" y="1971675"/>
            <a:ext cx="1590675" cy="553998"/>
          </a:xfrm>
          <a:prstGeom prst="rect">
            <a:avLst/>
          </a:prstGeom>
          <a:noFill/>
        </p:spPr>
        <p:txBody>
          <a:bodyPr wrap="square" rtlCol="0">
            <a:spAutoFit/>
          </a:bodyPr>
          <a:lstStyle/>
          <a:p>
            <a:r>
              <a:rPr lang="en-US" sz="3000" dirty="0" smtClean="0"/>
              <a:t>BODY  </a:t>
            </a:r>
            <a:endParaRPr lang="en-US" sz="3000" dirty="0"/>
          </a:p>
        </p:txBody>
      </p:sp>
      <p:sp>
        <p:nvSpPr>
          <p:cNvPr id="28" name="TextBox 27"/>
          <p:cNvSpPr txBox="1"/>
          <p:nvPr/>
        </p:nvSpPr>
        <p:spPr>
          <a:xfrm>
            <a:off x="2905125" y="1971675"/>
            <a:ext cx="1819275" cy="477054"/>
          </a:xfrm>
          <a:prstGeom prst="rect">
            <a:avLst/>
          </a:prstGeom>
          <a:noFill/>
        </p:spPr>
        <p:txBody>
          <a:bodyPr wrap="square" rtlCol="0">
            <a:spAutoFit/>
          </a:bodyPr>
          <a:lstStyle/>
          <a:p>
            <a:r>
              <a:rPr lang="en-US" sz="2500" dirty="0" smtClean="0"/>
              <a:t>THOUGHT </a:t>
            </a:r>
            <a:endParaRPr lang="en-US" sz="2500" dirty="0"/>
          </a:p>
        </p:txBody>
      </p:sp>
      <p:sp>
        <p:nvSpPr>
          <p:cNvPr id="29" name="TextBox 28"/>
          <p:cNvSpPr txBox="1"/>
          <p:nvPr/>
        </p:nvSpPr>
        <p:spPr>
          <a:xfrm>
            <a:off x="4972050" y="1952625"/>
            <a:ext cx="1733550" cy="477054"/>
          </a:xfrm>
          <a:prstGeom prst="rect">
            <a:avLst/>
          </a:prstGeom>
          <a:noFill/>
        </p:spPr>
        <p:txBody>
          <a:bodyPr wrap="square" rtlCol="0">
            <a:spAutoFit/>
          </a:bodyPr>
          <a:lstStyle/>
          <a:p>
            <a:r>
              <a:rPr lang="en-US" sz="2500" dirty="0" smtClean="0"/>
              <a:t>EMOTION</a:t>
            </a:r>
            <a:r>
              <a:rPr lang="en-US" dirty="0" smtClean="0"/>
              <a:t> </a:t>
            </a:r>
            <a:endParaRPr lang="en-US" dirty="0"/>
          </a:p>
        </p:txBody>
      </p:sp>
      <p:sp>
        <p:nvSpPr>
          <p:cNvPr id="30" name="TextBox 29"/>
          <p:cNvSpPr txBox="1"/>
          <p:nvPr/>
        </p:nvSpPr>
        <p:spPr>
          <a:xfrm>
            <a:off x="7086600" y="1962150"/>
            <a:ext cx="1590675" cy="553998"/>
          </a:xfrm>
          <a:prstGeom prst="rect">
            <a:avLst/>
          </a:prstGeom>
          <a:noFill/>
        </p:spPr>
        <p:txBody>
          <a:bodyPr wrap="square" rtlCol="0">
            <a:spAutoFit/>
          </a:bodyPr>
          <a:lstStyle/>
          <a:p>
            <a:r>
              <a:rPr lang="en-US" sz="3000" dirty="0" smtClean="0"/>
              <a:t>SPIRIT </a:t>
            </a:r>
            <a:endParaRPr lang="en-US" sz="3000" dirty="0"/>
          </a:p>
        </p:txBody>
      </p:sp>
      <p:sp>
        <p:nvSpPr>
          <p:cNvPr id="31" name="TextBox 30"/>
          <p:cNvSpPr txBox="1"/>
          <p:nvPr/>
        </p:nvSpPr>
        <p:spPr>
          <a:xfrm>
            <a:off x="771525" y="304800"/>
            <a:ext cx="7991475" cy="1323439"/>
          </a:xfrm>
          <a:prstGeom prst="rect">
            <a:avLst/>
          </a:prstGeom>
          <a:noFill/>
        </p:spPr>
        <p:txBody>
          <a:bodyPr wrap="square" rtlCol="0">
            <a:spAutoFit/>
          </a:bodyPr>
          <a:lstStyle/>
          <a:p>
            <a:pPr algn="ctr"/>
            <a:r>
              <a:rPr lang="en-US" sz="4000" dirty="0" smtClean="0">
                <a:solidFill>
                  <a:schemeClr val="tx2">
                    <a:lumMod val="75000"/>
                  </a:schemeClr>
                </a:solidFill>
              </a:rPr>
              <a:t>Tracking awareness during this morning’s sessions </a:t>
            </a:r>
            <a:endParaRPr lang="en-US" sz="4000"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 y="166255"/>
            <a:ext cx="8977026" cy="1415926"/>
          </a:xfrm>
        </p:spPr>
        <p:txBody>
          <a:bodyPr anchor="t" anchorCtr="0">
            <a:normAutofit/>
          </a:bodyPr>
          <a:lstStyle/>
          <a:p>
            <a:pPr algn="r"/>
            <a:r>
              <a:rPr lang="en-US" sz="3200" b="1" dirty="0" smtClean="0">
                <a:latin typeface="Arial"/>
                <a:cs typeface="Arial"/>
              </a:rPr>
              <a:t>Race, Gender and Intersecting </a:t>
            </a:r>
            <a:br>
              <a:rPr lang="en-US" sz="3200" b="1" dirty="0" smtClean="0">
                <a:latin typeface="Arial"/>
                <a:cs typeface="Arial"/>
              </a:rPr>
            </a:br>
            <a:r>
              <a:rPr lang="en-US" sz="3200" b="1" dirty="0" smtClean="0">
                <a:latin typeface="Arial"/>
                <a:cs typeface="Arial"/>
              </a:rPr>
              <a:t>Systems of Oppression </a:t>
            </a:r>
            <a:endParaRPr lang="en-US" sz="3600" b="1" dirty="0">
              <a:solidFill>
                <a:schemeClr val="bg1">
                  <a:lumMod val="50000"/>
                </a:schemeClr>
              </a:solidFill>
              <a:latin typeface="Arial"/>
              <a:cs typeface="Arial"/>
            </a:endParaRPr>
          </a:p>
        </p:txBody>
      </p:sp>
      <p:pic>
        <p:nvPicPr>
          <p:cNvPr id="5" name="Picture 4" descr="DOJ_Defending_Childhood_logo_CMYK-1024x398.jpg"/>
          <p:cNvPicPr>
            <a:picLocks noChangeAspect="1"/>
          </p:cNvPicPr>
          <p:nvPr/>
        </p:nvPicPr>
        <p:blipFill>
          <a:blip r:embed="rId3"/>
          <a:stretch>
            <a:fillRect/>
          </a:stretch>
        </p:blipFill>
        <p:spPr>
          <a:xfrm>
            <a:off x="4419675" y="1582181"/>
            <a:ext cx="4443052" cy="1726890"/>
          </a:xfrm>
          <a:prstGeom prst="rect">
            <a:avLst/>
          </a:prstGeom>
        </p:spPr>
      </p:pic>
    </p:spTree>
    <p:extLst>
      <p:ext uri="{BB962C8B-B14F-4D97-AF65-F5344CB8AC3E}">
        <p14:creationId xmlns:p14="http://schemas.microsoft.com/office/powerpoint/2010/main" val="34865930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a:xfrm>
            <a:off x="5419165" y="6356350"/>
            <a:ext cx="2841812" cy="476250"/>
          </a:xfrm>
        </p:spPr>
        <p:txBody>
          <a:bodyPr/>
          <a:lstStyle/>
          <a:p>
            <a:pPr algn="r">
              <a:defRPr/>
            </a:pPr>
            <a:r>
              <a:rPr lang="en-US" sz="1000" dirty="0" smtClean="0"/>
              <a:t>Erin Fairchild, MSW &amp; Kate Gigler, MSW</a:t>
            </a:r>
            <a:endParaRPr lang="en-US" sz="1000" dirty="0"/>
          </a:p>
        </p:txBody>
      </p:sp>
      <p:sp>
        <p:nvSpPr>
          <p:cNvPr id="5" name="Slide Number Placeholder 4"/>
          <p:cNvSpPr>
            <a:spLocks noGrp="1"/>
          </p:cNvSpPr>
          <p:nvPr>
            <p:ph type="sldNum" sz="quarter" idx="12"/>
          </p:nvPr>
        </p:nvSpPr>
        <p:spPr/>
        <p:txBody>
          <a:bodyPr/>
          <a:lstStyle/>
          <a:p>
            <a:pPr>
              <a:defRPr/>
            </a:pPr>
            <a:fld id="{34DC50F1-211F-4FDA-B597-6073F1019D94}" type="slidenum">
              <a:rPr lang="en-US" smtClean="0"/>
              <a:pPr>
                <a:defRPr/>
              </a:pPr>
              <a:t>28</a:t>
            </a:fld>
            <a:endParaRPr lang="en-US" dirty="0"/>
          </a:p>
        </p:txBody>
      </p:sp>
      <p:pic>
        <p:nvPicPr>
          <p:cNvPr id="4" name="Picture 5" descr="DOJ_Defending_Childhood_logo_CMYK-1024x398"/>
          <p:cNvPicPr>
            <a:picLocks noChangeAspect="1" noChangeArrowheads="1"/>
          </p:cNvPicPr>
          <p:nvPr/>
        </p:nvPicPr>
        <p:blipFill>
          <a:blip r:embed="rId3"/>
          <a:srcRect/>
          <a:stretch>
            <a:fillRect/>
          </a:stretch>
        </p:blipFill>
        <p:spPr bwMode="auto">
          <a:xfrm>
            <a:off x="881894" y="6408307"/>
            <a:ext cx="991667" cy="385244"/>
          </a:xfrm>
          <a:prstGeom prst="rect">
            <a:avLst/>
          </a:prstGeom>
          <a:noFill/>
          <a:ln w="9525">
            <a:noFill/>
            <a:miter lim="800000"/>
            <a:headEnd/>
            <a:tailEnd/>
          </a:ln>
        </p:spPr>
      </p:pic>
      <p:sp>
        <p:nvSpPr>
          <p:cNvPr id="13" name="Rectangle 12"/>
          <p:cNvSpPr/>
          <p:nvPr/>
        </p:nvSpPr>
        <p:spPr>
          <a:xfrm>
            <a:off x="2847975" y="1757362"/>
            <a:ext cx="1838325" cy="10572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Rectangle 15"/>
          <p:cNvSpPr/>
          <p:nvPr/>
        </p:nvSpPr>
        <p:spPr>
          <a:xfrm>
            <a:off x="771525" y="1738312"/>
            <a:ext cx="1838325" cy="10572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Rectangle 17"/>
          <p:cNvSpPr/>
          <p:nvPr/>
        </p:nvSpPr>
        <p:spPr>
          <a:xfrm>
            <a:off x="4886325" y="1766887"/>
            <a:ext cx="1838325" cy="10572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Rectangle 18"/>
          <p:cNvSpPr/>
          <p:nvPr/>
        </p:nvSpPr>
        <p:spPr>
          <a:xfrm>
            <a:off x="6924675" y="1766887"/>
            <a:ext cx="1838325" cy="10572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ectangle 19"/>
          <p:cNvSpPr/>
          <p:nvPr/>
        </p:nvSpPr>
        <p:spPr>
          <a:xfrm>
            <a:off x="781050" y="2971800"/>
            <a:ext cx="1876425" cy="260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876550" y="2981325"/>
            <a:ext cx="1876425" cy="260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895850" y="3000375"/>
            <a:ext cx="1876425" cy="260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6943725" y="2981325"/>
            <a:ext cx="1876425" cy="260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923925" y="1971675"/>
            <a:ext cx="1590675" cy="553998"/>
          </a:xfrm>
          <a:prstGeom prst="rect">
            <a:avLst/>
          </a:prstGeom>
          <a:noFill/>
        </p:spPr>
        <p:txBody>
          <a:bodyPr wrap="square" rtlCol="0">
            <a:spAutoFit/>
          </a:bodyPr>
          <a:lstStyle/>
          <a:p>
            <a:r>
              <a:rPr lang="en-US" sz="3000" dirty="0" smtClean="0"/>
              <a:t>BODY  </a:t>
            </a:r>
            <a:endParaRPr lang="en-US" sz="3000" dirty="0"/>
          </a:p>
        </p:txBody>
      </p:sp>
      <p:sp>
        <p:nvSpPr>
          <p:cNvPr id="28" name="TextBox 27"/>
          <p:cNvSpPr txBox="1"/>
          <p:nvPr/>
        </p:nvSpPr>
        <p:spPr>
          <a:xfrm>
            <a:off x="2905125" y="1971675"/>
            <a:ext cx="1819275" cy="477054"/>
          </a:xfrm>
          <a:prstGeom prst="rect">
            <a:avLst/>
          </a:prstGeom>
          <a:noFill/>
        </p:spPr>
        <p:txBody>
          <a:bodyPr wrap="square" rtlCol="0">
            <a:spAutoFit/>
          </a:bodyPr>
          <a:lstStyle/>
          <a:p>
            <a:r>
              <a:rPr lang="en-US" sz="2500" dirty="0" smtClean="0"/>
              <a:t>THOUGHT </a:t>
            </a:r>
            <a:endParaRPr lang="en-US" sz="2500" dirty="0"/>
          </a:p>
        </p:txBody>
      </p:sp>
      <p:sp>
        <p:nvSpPr>
          <p:cNvPr id="29" name="TextBox 28"/>
          <p:cNvSpPr txBox="1"/>
          <p:nvPr/>
        </p:nvSpPr>
        <p:spPr>
          <a:xfrm>
            <a:off x="4972050" y="1952625"/>
            <a:ext cx="1733550" cy="477054"/>
          </a:xfrm>
          <a:prstGeom prst="rect">
            <a:avLst/>
          </a:prstGeom>
          <a:noFill/>
        </p:spPr>
        <p:txBody>
          <a:bodyPr wrap="square" rtlCol="0">
            <a:spAutoFit/>
          </a:bodyPr>
          <a:lstStyle/>
          <a:p>
            <a:r>
              <a:rPr lang="en-US" sz="2500" dirty="0" smtClean="0"/>
              <a:t>EMOTION</a:t>
            </a:r>
            <a:r>
              <a:rPr lang="en-US" dirty="0" smtClean="0"/>
              <a:t> </a:t>
            </a:r>
            <a:endParaRPr lang="en-US" dirty="0"/>
          </a:p>
        </p:txBody>
      </p:sp>
      <p:sp>
        <p:nvSpPr>
          <p:cNvPr id="30" name="TextBox 29"/>
          <p:cNvSpPr txBox="1"/>
          <p:nvPr/>
        </p:nvSpPr>
        <p:spPr>
          <a:xfrm>
            <a:off x="7086600" y="1962150"/>
            <a:ext cx="1590675" cy="553998"/>
          </a:xfrm>
          <a:prstGeom prst="rect">
            <a:avLst/>
          </a:prstGeom>
          <a:noFill/>
        </p:spPr>
        <p:txBody>
          <a:bodyPr wrap="square" rtlCol="0">
            <a:spAutoFit/>
          </a:bodyPr>
          <a:lstStyle/>
          <a:p>
            <a:r>
              <a:rPr lang="en-US" sz="3000" dirty="0" smtClean="0"/>
              <a:t>SPIRIT </a:t>
            </a:r>
            <a:endParaRPr lang="en-US" sz="3000" dirty="0"/>
          </a:p>
        </p:txBody>
      </p:sp>
      <p:sp>
        <p:nvSpPr>
          <p:cNvPr id="31" name="TextBox 30"/>
          <p:cNvSpPr txBox="1"/>
          <p:nvPr/>
        </p:nvSpPr>
        <p:spPr>
          <a:xfrm>
            <a:off x="771525" y="304800"/>
            <a:ext cx="7991475" cy="1323439"/>
          </a:xfrm>
          <a:prstGeom prst="rect">
            <a:avLst/>
          </a:prstGeom>
          <a:noFill/>
        </p:spPr>
        <p:txBody>
          <a:bodyPr wrap="square" rtlCol="0">
            <a:spAutoFit/>
          </a:bodyPr>
          <a:lstStyle/>
          <a:p>
            <a:pPr algn="ctr"/>
            <a:r>
              <a:rPr lang="en-US" sz="4000" dirty="0" smtClean="0">
                <a:solidFill>
                  <a:schemeClr val="tx2">
                    <a:lumMod val="75000"/>
                  </a:schemeClr>
                </a:solidFill>
              </a:rPr>
              <a:t>Tracking awareness during today’s session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7813"/>
            <a:ext cx="8229600" cy="884237"/>
          </a:xfrm>
        </p:spPr>
        <p:txBody>
          <a:bodyPr/>
          <a:lstStyle/>
          <a:p>
            <a:pPr eaLnBrk="1" hangingPunct="1"/>
            <a:r>
              <a:rPr lang="en-US" dirty="0" smtClean="0">
                <a:solidFill>
                  <a:schemeClr val="accent1">
                    <a:lumMod val="75000"/>
                  </a:schemeClr>
                </a:solidFill>
              </a:rPr>
              <a:t>In this session, we will: </a:t>
            </a:r>
          </a:p>
        </p:txBody>
      </p:sp>
      <p:sp>
        <p:nvSpPr>
          <p:cNvPr id="6" name="Slide Number Placeholder 5"/>
          <p:cNvSpPr>
            <a:spLocks noGrp="1"/>
          </p:cNvSpPr>
          <p:nvPr>
            <p:ph type="sldNum" sz="quarter" idx="12"/>
          </p:nvPr>
        </p:nvSpPr>
        <p:spPr/>
        <p:txBody>
          <a:bodyPr/>
          <a:lstStyle/>
          <a:p>
            <a:pPr>
              <a:defRPr/>
            </a:pPr>
            <a:fld id="{33BE418D-8A20-4F76-BE9E-AAFB995C49E1}" type="slidenum">
              <a:rPr lang="en-US"/>
              <a:pPr>
                <a:defRPr/>
              </a:pPr>
              <a:t>29</a:t>
            </a:fld>
            <a:endParaRPr lang="en-US"/>
          </a:p>
        </p:txBody>
      </p:sp>
      <p:pic>
        <p:nvPicPr>
          <p:cNvPr id="12" name="Picture 5" descr="DOJ_Defending_Childhood_logo_CMYK-1024x398"/>
          <p:cNvPicPr>
            <a:picLocks noChangeAspect="1" noChangeArrowheads="1"/>
          </p:cNvPicPr>
          <p:nvPr/>
        </p:nvPicPr>
        <p:blipFill>
          <a:blip r:embed="rId3"/>
          <a:srcRect/>
          <a:stretch>
            <a:fillRect/>
          </a:stretch>
        </p:blipFill>
        <p:spPr bwMode="auto">
          <a:xfrm>
            <a:off x="881894" y="6398579"/>
            <a:ext cx="991667" cy="385244"/>
          </a:xfrm>
          <a:prstGeom prst="rect">
            <a:avLst/>
          </a:prstGeom>
          <a:noFill/>
          <a:ln w="9525">
            <a:noFill/>
            <a:miter lim="800000"/>
            <a:headEnd/>
            <a:tailEnd/>
          </a:ln>
        </p:spPr>
      </p:pic>
      <p:sp>
        <p:nvSpPr>
          <p:cNvPr id="13" name="Date Placeholder 3"/>
          <p:cNvSpPr txBox="1">
            <a:spLocks/>
          </p:cNvSpPr>
          <p:nvPr/>
        </p:nvSpPr>
        <p:spPr>
          <a:xfrm>
            <a:off x="5109882" y="6381750"/>
            <a:ext cx="3220963" cy="47625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mn-lt"/>
                <a:ea typeface="+mn-ea"/>
                <a:cs typeface="+mn-cs"/>
              </a:rPr>
              <a:t>Erin Fairchild, MSW and Kate Gigler,</a:t>
            </a:r>
            <a:r>
              <a:rPr kumimoji="0" lang="en-US" sz="1000" b="0" i="0" u="none" strike="noStrike" kern="1200" cap="none" spc="0" normalizeH="0" noProof="0" dirty="0" smtClean="0">
                <a:ln>
                  <a:noFill/>
                </a:ln>
                <a:solidFill>
                  <a:schemeClr val="tx1"/>
                </a:solidFill>
                <a:effectLst/>
                <a:uLnTx/>
                <a:uFillTx/>
                <a:latin typeface="+mn-lt"/>
                <a:ea typeface="+mn-ea"/>
                <a:cs typeface="+mn-cs"/>
              </a:rPr>
              <a:t> MSW</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Content Placeholder 10"/>
          <p:cNvSpPr>
            <a:spLocks noGrp="1"/>
          </p:cNvSpPr>
          <p:nvPr>
            <p:ph idx="1"/>
          </p:nvPr>
        </p:nvSpPr>
        <p:spPr>
          <a:xfrm>
            <a:off x="304800" y="1393825"/>
            <a:ext cx="8382000" cy="4962525"/>
          </a:xfrm>
        </p:spPr>
        <p:txBody>
          <a:bodyPr>
            <a:normAutofit lnSpcReduction="10000"/>
          </a:bodyPr>
          <a:lstStyle/>
          <a:p>
            <a:r>
              <a:rPr lang="en-US" dirty="0" smtClean="0">
                <a:solidFill>
                  <a:schemeClr val="accent3">
                    <a:lumMod val="50000"/>
                  </a:schemeClr>
                </a:solidFill>
              </a:rPr>
              <a:t>Define </a:t>
            </a:r>
            <a:r>
              <a:rPr lang="en-US" dirty="0" err="1" smtClean="0">
                <a:solidFill>
                  <a:schemeClr val="accent3">
                    <a:lumMod val="50000"/>
                  </a:schemeClr>
                </a:solidFill>
              </a:rPr>
              <a:t>intersectionality</a:t>
            </a:r>
            <a:r>
              <a:rPr lang="en-US" dirty="0" smtClean="0">
                <a:solidFill>
                  <a:schemeClr val="accent3">
                    <a:lumMod val="50000"/>
                  </a:schemeClr>
                </a:solidFill>
              </a:rPr>
              <a:t> and examine how the intersections of racism, sexism, and other oppressions create vulnerabilities and invisibility for students in the community, school systems, and the class environment. </a:t>
            </a:r>
          </a:p>
          <a:p>
            <a:r>
              <a:rPr lang="en-US" dirty="0" smtClean="0">
                <a:solidFill>
                  <a:schemeClr val="accent3">
                    <a:lumMod val="50000"/>
                  </a:schemeClr>
                </a:solidFill>
              </a:rPr>
              <a:t>Discuss how the relationship between social identity and power can exacerbate the experience of violence for students. </a:t>
            </a:r>
          </a:p>
          <a:p>
            <a:r>
              <a:rPr lang="en-US" dirty="0" smtClean="0">
                <a:solidFill>
                  <a:schemeClr val="accent3">
                    <a:lumMod val="50000"/>
                  </a:schemeClr>
                </a:solidFill>
              </a:rPr>
              <a:t>Think about school community’s role in promoting inclusivity, visibility and equity.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 y="166255"/>
            <a:ext cx="8977026" cy="1415926"/>
          </a:xfrm>
        </p:spPr>
        <p:txBody>
          <a:bodyPr anchor="t" anchorCtr="0">
            <a:normAutofit/>
          </a:bodyPr>
          <a:lstStyle/>
          <a:p>
            <a:pPr algn="r"/>
            <a:r>
              <a:rPr lang="en-US" sz="3200" b="1" dirty="0" smtClean="0">
                <a:latin typeface="Arial"/>
                <a:cs typeface="Arial"/>
              </a:rPr>
              <a:t>Trauma and resiliency frameworks</a:t>
            </a:r>
            <a:endParaRPr lang="en-US" sz="3600" b="1" dirty="0">
              <a:solidFill>
                <a:schemeClr val="bg1">
                  <a:lumMod val="50000"/>
                </a:schemeClr>
              </a:solidFill>
              <a:latin typeface="Arial"/>
              <a:cs typeface="Arial"/>
            </a:endParaRPr>
          </a:p>
        </p:txBody>
      </p:sp>
      <p:pic>
        <p:nvPicPr>
          <p:cNvPr id="5" name="Picture 4" descr="DOJ_Defending_Childhood_logo_CMYK-1024x398.jpg"/>
          <p:cNvPicPr>
            <a:picLocks noChangeAspect="1"/>
          </p:cNvPicPr>
          <p:nvPr/>
        </p:nvPicPr>
        <p:blipFill>
          <a:blip r:embed="rId3"/>
          <a:stretch>
            <a:fillRect/>
          </a:stretch>
        </p:blipFill>
        <p:spPr>
          <a:xfrm>
            <a:off x="4419675" y="1582181"/>
            <a:ext cx="4443052" cy="1726890"/>
          </a:xfrm>
          <a:prstGeom prst="rect">
            <a:avLst/>
          </a:prstGeom>
        </p:spPr>
      </p:pic>
    </p:spTree>
    <p:extLst>
      <p:ext uri="{BB962C8B-B14F-4D97-AF65-F5344CB8AC3E}">
        <p14:creationId xmlns:p14="http://schemas.microsoft.com/office/powerpoint/2010/main" val="34865930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73510" y="277813"/>
            <a:ext cx="8229600" cy="884237"/>
          </a:xfrm>
        </p:spPr>
        <p:txBody>
          <a:bodyPr/>
          <a:lstStyle/>
          <a:p>
            <a:pPr eaLnBrk="1" hangingPunct="1"/>
            <a:r>
              <a:rPr lang="en-US" dirty="0" smtClean="0">
                <a:solidFill>
                  <a:schemeClr val="accent1">
                    <a:lumMod val="75000"/>
                  </a:schemeClr>
                </a:solidFill>
              </a:rPr>
              <a:t>Above and below </a:t>
            </a:r>
            <a:br>
              <a:rPr lang="en-US" dirty="0" smtClean="0">
                <a:solidFill>
                  <a:schemeClr val="accent1">
                    <a:lumMod val="75000"/>
                  </a:schemeClr>
                </a:solidFill>
              </a:rPr>
            </a:br>
            <a:r>
              <a:rPr lang="en-US" dirty="0" smtClean="0">
                <a:solidFill>
                  <a:schemeClr val="accent1">
                    <a:lumMod val="75000"/>
                  </a:schemeClr>
                </a:solidFill>
              </a:rPr>
              <a:t>the line identities </a:t>
            </a:r>
          </a:p>
        </p:txBody>
      </p:sp>
      <p:sp>
        <p:nvSpPr>
          <p:cNvPr id="6" name="Slide Number Placeholder 5"/>
          <p:cNvSpPr>
            <a:spLocks noGrp="1"/>
          </p:cNvSpPr>
          <p:nvPr>
            <p:ph type="sldNum" sz="quarter" idx="12"/>
          </p:nvPr>
        </p:nvSpPr>
        <p:spPr/>
        <p:txBody>
          <a:bodyPr/>
          <a:lstStyle/>
          <a:p>
            <a:pPr>
              <a:defRPr/>
            </a:pPr>
            <a:fld id="{33BE418D-8A20-4F76-BE9E-AAFB995C49E1}" type="slidenum">
              <a:rPr lang="en-US"/>
              <a:pPr>
                <a:defRPr/>
              </a:pPr>
              <a:t>30</a:t>
            </a:fld>
            <a:endParaRPr lang="en-US"/>
          </a:p>
        </p:txBody>
      </p:sp>
      <p:sp>
        <p:nvSpPr>
          <p:cNvPr id="29703" name="TextBox 7"/>
          <p:cNvSpPr txBox="1">
            <a:spLocks noChangeArrowheads="1"/>
          </p:cNvSpPr>
          <p:nvPr/>
        </p:nvSpPr>
        <p:spPr bwMode="auto">
          <a:xfrm>
            <a:off x="881894" y="1515269"/>
            <a:ext cx="2137531" cy="1246495"/>
          </a:xfrm>
          <a:prstGeom prst="rect">
            <a:avLst/>
          </a:prstGeom>
          <a:noFill/>
          <a:ln w="9525">
            <a:noFill/>
            <a:miter lim="800000"/>
            <a:headEnd/>
            <a:tailEnd/>
          </a:ln>
        </p:spPr>
        <p:txBody>
          <a:bodyPr wrap="square">
            <a:spAutoFit/>
          </a:bodyPr>
          <a:lstStyle/>
          <a:p>
            <a:r>
              <a:rPr lang="en-US" sz="2500" dirty="0">
                <a:solidFill>
                  <a:schemeClr val="bg1"/>
                </a:solidFill>
                <a:latin typeface="Calibri" pitchFamily="34" charset="0"/>
              </a:rPr>
              <a:t>Fight: Physiological Arousal</a:t>
            </a:r>
            <a:endParaRPr lang="en-US" sz="2500" dirty="0">
              <a:latin typeface="Calibri" pitchFamily="34" charset="0"/>
            </a:endParaRPr>
          </a:p>
        </p:txBody>
      </p:sp>
      <p:sp>
        <p:nvSpPr>
          <p:cNvPr id="29704" name="TextBox 8"/>
          <p:cNvSpPr txBox="1">
            <a:spLocks noChangeArrowheads="1"/>
          </p:cNvSpPr>
          <p:nvPr/>
        </p:nvSpPr>
        <p:spPr bwMode="auto">
          <a:xfrm>
            <a:off x="3657600" y="1515269"/>
            <a:ext cx="1809750" cy="1246495"/>
          </a:xfrm>
          <a:prstGeom prst="rect">
            <a:avLst/>
          </a:prstGeom>
          <a:noFill/>
          <a:ln w="9525">
            <a:noFill/>
            <a:miter lim="800000"/>
            <a:headEnd/>
            <a:tailEnd/>
          </a:ln>
        </p:spPr>
        <p:txBody>
          <a:bodyPr wrap="square">
            <a:spAutoFit/>
          </a:bodyPr>
          <a:lstStyle/>
          <a:p>
            <a:r>
              <a:rPr lang="en-US" sz="2500" dirty="0">
                <a:solidFill>
                  <a:schemeClr val="bg1"/>
                </a:solidFill>
                <a:latin typeface="Calibri" pitchFamily="34" charset="0"/>
              </a:rPr>
              <a:t>Flight: Withdrawal </a:t>
            </a:r>
          </a:p>
          <a:p>
            <a:r>
              <a:rPr lang="en-US" sz="2500" dirty="0">
                <a:solidFill>
                  <a:schemeClr val="bg1"/>
                </a:solidFill>
                <a:latin typeface="Calibri" pitchFamily="34" charset="0"/>
              </a:rPr>
              <a:t>/ escape</a:t>
            </a:r>
          </a:p>
        </p:txBody>
      </p:sp>
      <p:sp>
        <p:nvSpPr>
          <p:cNvPr id="29705" name="TextBox 9"/>
          <p:cNvSpPr txBox="1">
            <a:spLocks noChangeArrowheads="1"/>
          </p:cNvSpPr>
          <p:nvPr/>
        </p:nvSpPr>
        <p:spPr bwMode="auto">
          <a:xfrm>
            <a:off x="6097218" y="1515268"/>
            <a:ext cx="1922832" cy="1246495"/>
          </a:xfrm>
          <a:prstGeom prst="rect">
            <a:avLst/>
          </a:prstGeom>
          <a:noFill/>
          <a:ln w="9525">
            <a:noFill/>
            <a:miter lim="800000"/>
            <a:headEnd/>
            <a:tailEnd/>
          </a:ln>
        </p:spPr>
        <p:txBody>
          <a:bodyPr wrap="square">
            <a:spAutoFit/>
          </a:bodyPr>
          <a:lstStyle/>
          <a:p>
            <a:r>
              <a:rPr lang="en-US" sz="2500" dirty="0">
                <a:solidFill>
                  <a:schemeClr val="bg1"/>
                </a:solidFill>
                <a:latin typeface="Calibri" pitchFamily="34" charset="0"/>
              </a:rPr>
              <a:t>Freeze: Stilling &amp;</a:t>
            </a:r>
          </a:p>
          <a:p>
            <a:r>
              <a:rPr lang="en-US" sz="2500" dirty="0">
                <a:solidFill>
                  <a:schemeClr val="bg1"/>
                </a:solidFill>
                <a:latin typeface="Calibri" pitchFamily="34" charset="0"/>
              </a:rPr>
              <a:t> constriction</a:t>
            </a:r>
          </a:p>
        </p:txBody>
      </p:sp>
      <p:pic>
        <p:nvPicPr>
          <p:cNvPr id="12" name="Picture 5" descr="DOJ_Defending_Childhood_logo_CMYK-1024x398"/>
          <p:cNvPicPr>
            <a:picLocks noChangeAspect="1" noChangeArrowheads="1"/>
          </p:cNvPicPr>
          <p:nvPr/>
        </p:nvPicPr>
        <p:blipFill>
          <a:blip r:embed="rId3"/>
          <a:srcRect/>
          <a:stretch>
            <a:fillRect/>
          </a:stretch>
        </p:blipFill>
        <p:spPr bwMode="auto">
          <a:xfrm>
            <a:off x="881894" y="6398579"/>
            <a:ext cx="991667" cy="385244"/>
          </a:xfrm>
          <a:prstGeom prst="rect">
            <a:avLst/>
          </a:prstGeom>
          <a:noFill/>
          <a:ln w="9525">
            <a:noFill/>
            <a:miter lim="800000"/>
            <a:headEnd/>
            <a:tailEnd/>
          </a:ln>
        </p:spPr>
      </p:pic>
      <p:sp>
        <p:nvSpPr>
          <p:cNvPr id="13" name="Date Placeholder 3"/>
          <p:cNvSpPr txBox="1">
            <a:spLocks/>
          </p:cNvSpPr>
          <p:nvPr/>
        </p:nvSpPr>
        <p:spPr>
          <a:xfrm>
            <a:off x="5109882" y="6381750"/>
            <a:ext cx="3220963" cy="47625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mn-lt"/>
                <a:ea typeface="+mn-ea"/>
                <a:cs typeface="+mn-cs"/>
              </a:rPr>
              <a:t>Erin Fairchild, MSW and Kate Gigler,</a:t>
            </a:r>
            <a:r>
              <a:rPr kumimoji="0" lang="en-US" sz="1000" b="0" i="0" u="none" strike="noStrike" kern="1200" cap="none" spc="0" normalizeH="0" noProof="0" dirty="0" smtClean="0">
                <a:ln>
                  <a:noFill/>
                </a:ln>
                <a:solidFill>
                  <a:schemeClr val="tx1"/>
                </a:solidFill>
                <a:effectLst/>
                <a:uLnTx/>
                <a:uFillTx/>
                <a:latin typeface="+mn-lt"/>
                <a:ea typeface="+mn-ea"/>
                <a:cs typeface="+mn-cs"/>
              </a:rPr>
              <a:t> MSW</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pic>
        <p:nvPicPr>
          <p:cNvPr id="80898" name="Picture 2" descr="Image result for iceberg above and below the line"/>
          <p:cNvPicPr>
            <a:picLocks noChangeAspect="1" noChangeArrowheads="1"/>
          </p:cNvPicPr>
          <p:nvPr/>
        </p:nvPicPr>
        <p:blipFill>
          <a:blip r:embed="rId4"/>
          <a:srcRect/>
          <a:stretch>
            <a:fillRect/>
          </a:stretch>
        </p:blipFill>
        <p:spPr bwMode="auto">
          <a:xfrm>
            <a:off x="2760509" y="1860467"/>
            <a:ext cx="4347599" cy="4355364"/>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7813"/>
            <a:ext cx="8229600" cy="884237"/>
          </a:xfrm>
        </p:spPr>
        <p:txBody>
          <a:bodyPr/>
          <a:lstStyle/>
          <a:p>
            <a:pPr eaLnBrk="1" hangingPunct="1"/>
            <a:r>
              <a:rPr lang="en-US" dirty="0" err="1" smtClean="0">
                <a:solidFill>
                  <a:schemeClr val="accent1">
                    <a:lumMod val="75000"/>
                  </a:schemeClr>
                </a:solidFill>
              </a:rPr>
              <a:t>Intersectionality</a:t>
            </a:r>
            <a:r>
              <a:rPr lang="en-US" dirty="0" smtClean="0">
                <a:solidFill>
                  <a:schemeClr val="accent1">
                    <a:lumMod val="75000"/>
                  </a:schemeClr>
                </a:solidFill>
              </a:rPr>
              <a:t> </a:t>
            </a:r>
          </a:p>
        </p:txBody>
      </p:sp>
      <p:sp>
        <p:nvSpPr>
          <p:cNvPr id="6" name="Slide Number Placeholder 5"/>
          <p:cNvSpPr>
            <a:spLocks noGrp="1"/>
          </p:cNvSpPr>
          <p:nvPr>
            <p:ph type="sldNum" sz="quarter" idx="12"/>
          </p:nvPr>
        </p:nvSpPr>
        <p:spPr/>
        <p:txBody>
          <a:bodyPr/>
          <a:lstStyle/>
          <a:p>
            <a:pPr>
              <a:defRPr/>
            </a:pPr>
            <a:fld id="{33BE418D-8A20-4F76-BE9E-AAFB995C49E1}" type="slidenum">
              <a:rPr lang="en-US"/>
              <a:pPr>
                <a:defRPr/>
              </a:pPr>
              <a:t>31</a:t>
            </a:fld>
            <a:endParaRPr lang="en-US"/>
          </a:p>
        </p:txBody>
      </p:sp>
      <p:pic>
        <p:nvPicPr>
          <p:cNvPr id="12" name="Picture 5" descr="DOJ_Defending_Childhood_logo_CMYK-1024x398"/>
          <p:cNvPicPr>
            <a:picLocks noChangeAspect="1" noChangeArrowheads="1"/>
          </p:cNvPicPr>
          <p:nvPr/>
        </p:nvPicPr>
        <p:blipFill>
          <a:blip r:embed="rId3"/>
          <a:srcRect/>
          <a:stretch>
            <a:fillRect/>
          </a:stretch>
        </p:blipFill>
        <p:spPr bwMode="auto">
          <a:xfrm>
            <a:off x="881894" y="6398579"/>
            <a:ext cx="991667" cy="385244"/>
          </a:xfrm>
          <a:prstGeom prst="rect">
            <a:avLst/>
          </a:prstGeom>
          <a:noFill/>
          <a:ln w="9525">
            <a:noFill/>
            <a:miter lim="800000"/>
            <a:headEnd/>
            <a:tailEnd/>
          </a:ln>
        </p:spPr>
      </p:pic>
      <p:sp>
        <p:nvSpPr>
          <p:cNvPr id="13" name="Date Placeholder 3"/>
          <p:cNvSpPr txBox="1">
            <a:spLocks/>
          </p:cNvSpPr>
          <p:nvPr/>
        </p:nvSpPr>
        <p:spPr>
          <a:xfrm>
            <a:off x="5109882" y="6381750"/>
            <a:ext cx="3220963" cy="47625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mn-lt"/>
                <a:ea typeface="+mn-ea"/>
                <a:cs typeface="+mn-cs"/>
              </a:rPr>
              <a:t>Erin Fairchild, MSW and Kate Gigler,</a:t>
            </a:r>
            <a:r>
              <a:rPr kumimoji="0" lang="en-US" sz="1000" b="0" i="0" u="none" strike="noStrike" kern="1200" cap="none" spc="0" normalizeH="0" noProof="0" dirty="0" smtClean="0">
                <a:ln>
                  <a:noFill/>
                </a:ln>
                <a:solidFill>
                  <a:schemeClr val="tx1"/>
                </a:solidFill>
                <a:effectLst/>
                <a:uLnTx/>
                <a:uFillTx/>
                <a:latin typeface="+mn-lt"/>
                <a:ea typeface="+mn-ea"/>
                <a:cs typeface="+mn-cs"/>
              </a:rPr>
              <a:t> MSW</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Content Placeholder 10"/>
          <p:cNvSpPr>
            <a:spLocks noGrp="1"/>
          </p:cNvSpPr>
          <p:nvPr>
            <p:ph idx="1"/>
          </p:nvPr>
        </p:nvSpPr>
        <p:spPr>
          <a:xfrm>
            <a:off x="457200" y="1162050"/>
            <a:ext cx="8382000" cy="4962525"/>
          </a:xfrm>
        </p:spPr>
        <p:txBody>
          <a:bodyPr>
            <a:normAutofit/>
          </a:bodyPr>
          <a:lstStyle/>
          <a:p>
            <a:pPr lvl="0"/>
            <a:r>
              <a:rPr lang="en-US" b="1" dirty="0" err="1" smtClean="0"/>
              <a:t>Intersectionality</a:t>
            </a:r>
            <a:r>
              <a:rPr lang="en-US" dirty="0" smtClean="0"/>
              <a:t> is a concept often used in critical theories to describe the ways in which oppressive institutions (racism, sexism, homophobia, </a:t>
            </a:r>
            <a:r>
              <a:rPr lang="en-US" dirty="0" err="1" smtClean="0"/>
              <a:t>transphobia</a:t>
            </a:r>
            <a:r>
              <a:rPr lang="en-US" dirty="0" smtClean="0"/>
              <a:t>, </a:t>
            </a:r>
            <a:r>
              <a:rPr lang="en-US" dirty="0" err="1" smtClean="0"/>
              <a:t>ableism</a:t>
            </a:r>
            <a:r>
              <a:rPr lang="en-US" dirty="0" smtClean="0"/>
              <a:t>, xenophobia, classism, etc.) are interconnected and cannot be examined separately from one another. </a:t>
            </a:r>
            <a:endParaRPr lang="en-US" b="1" dirty="0" smtClean="0"/>
          </a:p>
          <a:p>
            <a:endParaRPr lang="en-US" dirty="0" smtClean="0">
              <a:solidFill>
                <a:schemeClr val="accent3">
                  <a:lumMod val="50000"/>
                </a:schemeClr>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166255"/>
            <a:ext cx="7757826" cy="1415926"/>
          </a:xfrm>
        </p:spPr>
        <p:txBody>
          <a:bodyPr anchor="t" anchorCtr="0">
            <a:normAutofit/>
          </a:bodyPr>
          <a:lstStyle/>
          <a:p>
            <a:pPr algn="r"/>
            <a:r>
              <a:rPr lang="en-US" sz="3200" b="1" dirty="0" smtClean="0">
                <a:latin typeface="Arial"/>
                <a:cs typeface="Arial"/>
              </a:rPr>
              <a:t>Cost of Caring: risk and protective factors for vicarious trauma </a:t>
            </a:r>
            <a:endParaRPr lang="en-US" sz="3600" b="1" dirty="0">
              <a:solidFill>
                <a:schemeClr val="bg1">
                  <a:lumMod val="50000"/>
                </a:schemeClr>
              </a:solidFill>
              <a:latin typeface="Arial"/>
              <a:cs typeface="Arial"/>
            </a:endParaRPr>
          </a:p>
        </p:txBody>
      </p:sp>
      <p:pic>
        <p:nvPicPr>
          <p:cNvPr id="5" name="Picture 4" descr="DOJ_Defending_Childhood_logo_CMYK-1024x398.jpg"/>
          <p:cNvPicPr>
            <a:picLocks noChangeAspect="1"/>
          </p:cNvPicPr>
          <p:nvPr/>
        </p:nvPicPr>
        <p:blipFill>
          <a:blip r:embed="rId3"/>
          <a:stretch>
            <a:fillRect/>
          </a:stretch>
        </p:blipFill>
        <p:spPr>
          <a:xfrm>
            <a:off x="4419675" y="1582181"/>
            <a:ext cx="4443052" cy="1726890"/>
          </a:xfrm>
          <a:prstGeom prst="rect">
            <a:avLst/>
          </a:prstGeom>
        </p:spPr>
      </p:pic>
    </p:spTree>
    <p:extLst>
      <p:ext uri="{BB962C8B-B14F-4D97-AF65-F5344CB8AC3E}">
        <p14:creationId xmlns:p14="http://schemas.microsoft.com/office/powerpoint/2010/main" val="34865930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7813"/>
            <a:ext cx="8229600" cy="884237"/>
          </a:xfrm>
        </p:spPr>
        <p:txBody>
          <a:bodyPr/>
          <a:lstStyle/>
          <a:p>
            <a:pPr eaLnBrk="1" hangingPunct="1"/>
            <a:r>
              <a:rPr lang="en-US" dirty="0" smtClean="0">
                <a:solidFill>
                  <a:schemeClr val="accent1">
                    <a:lumMod val="75000"/>
                  </a:schemeClr>
                </a:solidFill>
              </a:rPr>
              <a:t>In this session, we will: </a:t>
            </a:r>
          </a:p>
        </p:txBody>
      </p:sp>
      <p:sp>
        <p:nvSpPr>
          <p:cNvPr id="6" name="Slide Number Placeholder 5"/>
          <p:cNvSpPr>
            <a:spLocks noGrp="1"/>
          </p:cNvSpPr>
          <p:nvPr>
            <p:ph type="sldNum" sz="quarter" idx="12"/>
          </p:nvPr>
        </p:nvSpPr>
        <p:spPr/>
        <p:txBody>
          <a:bodyPr/>
          <a:lstStyle/>
          <a:p>
            <a:pPr>
              <a:defRPr/>
            </a:pPr>
            <a:fld id="{33BE418D-8A20-4F76-BE9E-AAFB995C49E1}" type="slidenum">
              <a:rPr lang="en-US"/>
              <a:pPr>
                <a:defRPr/>
              </a:pPr>
              <a:t>33</a:t>
            </a:fld>
            <a:endParaRPr lang="en-US"/>
          </a:p>
        </p:txBody>
      </p:sp>
      <p:pic>
        <p:nvPicPr>
          <p:cNvPr id="12" name="Picture 5" descr="DOJ_Defending_Childhood_logo_CMYK-1024x398"/>
          <p:cNvPicPr>
            <a:picLocks noChangeAspect="1" noChangeArrowheads="1"/>
          </p:cNvPicPr>
          <p:nvPr/>
        </p:nvPicPr>
        <p:blipFill>
          <a:blip r:embed="rId3"/>
          <a:srcRect/>
          <a:stretch>
            <a:fillRect/>
          </a:stretch>
        </p:blipFill>
        <p:spPr bwMode="auto">
          <a:xfrm>
            <a:off x="881894" y="6398579"/>
            <a:ext cx="991667" cy="385244"/>
          </a:xfrm>
          <a:prstGeom prst="rect">
            <a:avLst/>
          </a:prstGeom>
          <a:noFill/>
          <a:ln w="9525">
            <a:noFill/>
            <a:miter lim="800000"/>
            <a:headEnd/>
            <a:tailEnd/>
          </a:ln>
        </p:spPr>
      </p:pic>
      <p:sp>
        <p:nvSpPr>
          <p:cNvPr id="13" name="Date Placeholder 3"/>
          <p:cNvSpPr txBox="1">
            <a:spLocks/>
          </p:cNvSpPr>
          <p:nvPr/>
        </p:nvSpPr>
        <p:spPr>
          <a:xfrm>
            <a:off x="5109882" y="6381750"/>
            <a:ext cx="3220963" cy="47625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mn-lt"/>
                <a:ea typeface="+mn-ea"/>
                <a:cs typeface="+mn-cs"/>
              </a:rPr>
              <a:t>Erin Fairchild, MSW and Kate Gigler,</a:t>
            </a:r>
            <a:r>
              <a:rPr kumimoji="0" lang="en-US" sz="1000" b="0" i="0" u="none" strike="noStrike" kern="1200" cap="none" spc="0" normalizeH="0" noProof="0" dirty="0" smtClean="0">
                <a:ln>
                  <a:noFill/>
                </a:ln>
                <a:solidFill>
                  <a:schemeClr val="tx1"/>
                </a:solidFill>
                <a:effectLst/>
                <a:uLnTx/>
                <a:uFillTx/>
                <a:latin typeface="+mn-lt"/>
                <a:ea typeface="+mn-ea"/>
                <a:cs typeface="+mn-cs"/>
              </a:rPr>
              <a:t> MSW</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Content Placeholder 10"/>
          <p:cNvSpPr>
            <a:spLocks noGrp="1"/>
          </p:cNvSpPr>
          <p:nvPr>
            <p:ph idx="1"/>
          </p:nvPr>
        </p:nvSpPr>
        <p:spPr>
          <a:xfrm>
            <a:off x="457200" y="1162050"/>
            <a:ext cx="8382000" cy="4962525"/>
          </a:xfrm>
        </p:spPr>
        <p:txBody>
          <a:bodyPr>
            <a:normAutofit/>
          </a:bodyPr>
          <a:lstStyle/>
          <a:p>
            <a:pPr lvl="0"/>
            <a:r>
              <a:rPr lang="en-US" dirty="0" smtClean="0">
                <a:solidFill>
                  <a:schemeClr val="accent3">
                    <a:lumMod val="50000"/>
                  </a:schemeClr>
                </a:solidFill>
              </a:rPr>
              <a:t>Define vicarious trauma and professional resiliency </a:t>
            </a:r>
          </a:p>
          <a:p>
            <a:pPr lvl="0"/>
            <a:r>
              <a:rPr lang="en-US" dirty="0" smtClean="0">
                <a:solidFill>
                  <a:schemeClr val="accent3">
                    <a:lumMod val="50000"/>
                  </a:schemeClr>
                </a:solidFill>
              </a:rPr>
              <a:t>Define a professional ‘hot spot’ and identify one personal example.  </a:t>
            </a:r>
          </a:p>
          <a:p>
            <a:pPr lvl="0"/>
            <a:r>
              <a:rPr lang="en-US" dirty="0" smtClean="0">
                <a:solidFill>
                  <a:schemeClr val="accent3">
                    <a:lumMod val="50000"/>
                  </a:schemeClr>
                </a:solidFill>
              </a:rPr>
              <a:t>Identify sources of internal and external supports that reduce stress during professional transitions, e.g. coming back from summer break.  </a:t>
            </a:r>
          </a:p>
          <a:p>
            <a:endParaRPr lang="en-US" dirty="0" smtClean="0">
              <a:solidFill>
                <a:schemeClr val="accent3">
                  <a:lumMod val="50000"/>
                </a:schemeClr>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a:xfrm>
            <a:off x="5419165" y="6356350"/>
            <a:ext cx="2841812" cy="476250"/>
          </a:xfrm>
        </p:spPr>
        <p:txBody>
          <a:bodyPr/>
          <a:lstStyle/>
          <a:p>
            <a:pPr algn="r">
              <a:defRPr/>
            </a:pPr>
            <a:r>
              <a:rPr lang="en-US" sz="1000" dirty="0" smtClean="0"/>
              <a:t>Erin Fairchild, MSW &amp; Kate Gigler, MSW</a:t>
            </a:r>
            <a:endParaRPr lang="en-US" sz="1000" dirty="0"/>
          </a:p>
        </p:txBody>
      </p:sp>
      <p:sp>
        <p:nvSpPr>
          <p:cNvPr id="5" name="Slide Number Placeholder 4"/>
          <p:cNvSpPr>
            <a:spLocks noGrp="1"/>
          </p:cNvSpPr>
          <p:nvPr>
            <p:ph type="sldNum" sz="quarter" idx="12"/>
          </p:nvPr>
        </p:nvSpPr>
        <p:spPr/>
        <p:txBody>
          <a:bodyPr/>
          <a:lstStyle/>
          <a:p>
            <a:pPr>
              <a:defRPr/>
            </a:pPr>
            <a:fld id="{34DC50F1-211F-4FDA-B597-6073F1019D94}" type="slidenum">
              <a:rPr lang="en-US" smtClean="0"/>
              <a:pPr>
                <a:defRPr/>
              </a:pPr>
              <a:t>34</a:t>
            </a:fld>
            <a:endParaRPr lang="en-US" dirty="0"/>
          </a:p>
        </p:txBody>
      </p:sp>
      <p:pic>
        <p:nvPicPr>
          <p:cNvPr id="4" name="Picture 5" descr="DOJ_Defending_Childhood_logo_CMYK-1024x398"/>
          <p:cNvPicPr>
            <a:picLocks noChangeAspect="1" noChangeArrowheads="1"/>
          </p:cNvPicPr>
          <p:nvPr/>
        </p:nvPicPr>
        <p:blipFill>
          <a:blip r:embed="rId3"/>
          <a:srcRect/>
          <a:stretch>
            <a:fillRect/>
          </a:stretch>
        </p:blipFill>
        <p:spPr bwMode="auto">
          <a:xfrm>
            <a:off x="881894" y="6408307"/>
            <a:ext cx="991667" cy="385244"/>
          </a:xfrm>
          <a:prstGeom prst="rect">
            <a:avLst/>
          </a:prstGeom>
          <a:noFill/>
          <a:ln w="9525">
            <a:noFill/>
            <a:miter lim="800000"/>
            <a:headEnd/>
            <a:tailEnd/>
          </a:ln>
        </p:spPr>
      </p:pic>
      <p:graphicFrame>
        <p:nvGraphicFramePr>
          <p:cNvPr id="10" name="Diagram 9"/>
          <p:cNvGraphicFramePr/>
          <p:nvPr/>
        </p:nvGraphicFramePr>
        <p:xfrm>
          <a:off x="881895" y="666751"/>
          <a:ext cx="7042906" cy="51371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p:cNvSpPr txBox="1"/>
          <p:nvPr/>
        </p:nvSpPr>
        <p:spPr>
          <a:xfrm>
            <a:off x="3617407" y="2240782"/>
            <a:ext cx="1524000" cy="861774"/>
          </a:xfrm>
          <a:prstGeom prst="rect">
            <a:avLst/>
          </a:prstGeom>
          <a:noFill/>
        </p:spPr>
        <p:txBody>
          <a:bodyPr wrap="square" rtlCol="0">
            <a:spAutoFit/>
          </a:bodyPr>
          <a:lstStyle/>
          <a:p>
            <a:r>
              <a:rPr lang="en-US" sz="2500" dirty="0" smtClean="0">
                <a:solidFill>
                  <a:srgbClr val="FF0000"/>
                </a:solidFill>
                <a:latin typeface="Aharoni" pitchFamily="2" charset="-79"/>
                <a:cs typeface="Aharoni" pitchFamily="2" charset="-79"/>
              </a:rPr>
              <a:t>**Hot spots** </a:t>
            </a:r>
            <a:endParaRPr lang="en-US" sz="2500" dirty="0">
              <a:solidFill>
                <a:srgbClr val="FF0000"/>
              </a:solidFill>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140677"/>
            <a:ext cx="8229600" cy="884237"/>
          </a:xfrm>
        </p:spPr>
        <p:txBody>
          <a:bodyPr/>
          <a:lstStyle/>
          <a:p>
            <a:pPr eaLnBrk="1" hangingPunct="1"/>
            <a:r>
              <a:rPr lang="en-US" dirty="0" smtClean="0">
                <a:solidFill>
                  <a:schemeClr val="accent1">
                    <a:lumMod val="75000"/>
                  </a:schemeClr>
                </a:solidFill>
              </a:rPr>
              <a:t>Zones of professional resilience </a:t>
            </a:r>
          </a:p>
        </p:txBody>
      </p:sp>
      <p:sp>
        <p:nvSpPr>
          <p:cNvPr id="6" name="Slide Number Placeholder 5"/>
          <p:cNvSpPr>
            <a:spLocks noGrp="1"/>
          </p:cNvSpPr>
          <p:nvPr>
            <p:ph type="sldNum" sz="quarter" idx="12"/>
          </p:nvPr>
        </p:nvSpPr>
        <p:spPr/>
        <p:txBody>
          <a:bodyPr/>
          <a:lstStyle/>
          <a:p>
            <a:pPr>
              <a:defRPr/>
            </a:pPr>
            <a:fld id="{33BE418D-8A20-4F76-BE9E-AAFB995C49E1}" type="slidenum">
              <a:rPr lang="en-US"/>
              <a:pPr>
                <a:defRPr/>
              </a:pPr>
              <a:t>35</a:t>
            </a:fld>
            <a:endParaRPr lang="en-US"/>
          </a:p>
        </p:txBody>
      </p:sp>
      <p:pic>
        <p:nvPicPr>
          <p:cNvPr id="12" name="Picture 5" descr="DOJ_Defending_Childhood_logo_CMYK-1024x398"/>
          <p:cNvPicPr>
            <a:picLocks noChangeAspect="1" noChangeArrowheads="1"/>
          </p:cNvPicPr>
          <p:nvPr/>
        </p:nvPicPr>
        <p:blipFill>
          <a:blip r:embed="rId2"/>
          <a:srcRect/>
          <a:stretch>
            <a:fillRect/>
          </a:stretch>
        </p:blipFill>
        <p:spPr bwMode="auto">
          <a:xfrm>
            <a:off x="881894" y="6398579"/>
            <a:ext cx="991667" cy="385244"/>
          </a:xfrm>
          <a:prstGeom prst="rect">
            <a:avLst/>
          </a:prstGeom>
          <a:noFill/>
          <a:ln w="9525">
            <a:noFill/>
            <a:miter lim="800000"/>
            <a:headEnd/>
            <a:tailEnd/>
          </a:ln>
        </p:spPr>
      </p:pic>
      <p:sp>
        <p:nvSpPr>
          <p:cNvPr id="13" name="Date Placeholder 3"/>
          <p:cNvSpPr txBox="1">
            <a:spLocks/>
          </p:cNvSpPr>
          <p:nvPr/>
        </p:nvSpPr>
        <p:spPr>
          <a:xfrm>
            <a:off x="5109882" y="6381750"/>
            <a:ext cx="3220963" cy="47625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mn-lt"/>
                <a:ea typeface="+mn-ea"/>
                <a:cs typeface="+mn-cs"/>
              </a:rPr>
              <a:t>Erin Fairchild, MSW and Kate Gigler,</a:t>
            </a:r>
            <a:r>
              <a:rPr kumimoji="0" lang="en-US" sz="1000" b="0" i="0" u="none" strike="noStrike" kern="1200" cap="none" spc="0" normalizeH="0" noProof="0" dirty="0" smtClean="0">
                <a:ln>
                  <a:noFill/>
                </a:ln>
                <a:solidFill>
                  <a:schemeClr val="tx1"/>
                </a:solidFill>
                <a:effectLst/>
                <a:uLnTx/>
                <a:uFillTx/>
                <a:latin typeface="+mn-lt"/>
                <a:ea typeface="+mn-ea"/>
                <a:cs typeface="+mn-cs"/>
              </a:rPr>
              <a:t> MSW</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7"/>
          <p:cNvPicPr/>
          <p:nvPr/>
        </p:nvPicPr>
        <p:blipFill>
          <a:blip r:embed="rId3"/>
          <a:srcRect/>
          <a:stretch>
            <a:fillRect/>
          </a:stretch>
        </p:blipFill>
        <p:spPr bwMode="auto">
          <a:xfrm>
            <a:off x="1200290" y="874207"/>
            <a:ext cx="6736995" cy="52998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7813"/>
            <a:ext cx="8229600" cy="884237"/>
          </a:xfrm>
        </p:spPr>
        <p:txBody>
          <a:bodyPr/>
          <a:lstStyle/>
          <a:p>
            <a:pPr eaLnBrk="1" hangingPunct="1"/>
            <a:r>
              <a:rPr lang="en-US" dirty="0" smtClean="0">
                <a:solidFill>
                  <a:schemeClr val="accent1">
                    <a:lumMod val="75000"/>
                  </a:schemeClr>
                </a:solidFill>
              </a:rPr>
              <a:t>Pair/share prompts: </a:t>
            </a:r>
          </a:p>
        </p:txBody>
      </p:sp>
      <p:sp>
        <p:nvSpPr>
          <p:cNvPr id="6" name="Slide Number Placeholder 5"/>
          <p:cNvSpPr>
            <a:spLocks noGrp="1"/>
          </p:cNvSpPr>
          <p:nvPr>
            <p:ph type="sldNum" sz="quarter" idx="12"/>
          </p:nvPr>
        </p:nvSpPr>
        <p:spPr/>
        <p:txBody>
          <a:bodyPr/>
          <a:lstStyle/>
          <a:p>
            <a:pPr>
              <a:defRPr/>
            </a:pPr>
            <a:fld id="{33BE418D-8A20-4F76-BE9E-AAFB995C49E1}" type="slidenum">
              <a:rPr lang="en-US"/>
              <a:pPr>
                <a:defRPr/>
              </a:pPr>
              <a:t>36</a:t>
            </a:fld>
            <a:endParaRPr lang="en-US"/>
          </a:p>
        </p:txBody>
      </p:sp>
      <p:pic>
        <p:nvPicPr>
          <p:cNvPr id="12" name="Picture 5" descr="DOJ_Defending_Childhood_logo_CMYK-1024x398"/>
          <p:cNvPicPr>
            <a:picLocks noChangeAspect="1" noChangeArrowheads="1"/>
          </p:cNvPicPr>
          <p:nvPr/>
        </p:nvPicPr>
        <p:blipFill>
          <a:blip r:embed="rId2"/>
          <a:srcRect/>
          <a:stretch>
            <a:fillRect/>
          </a:stretch>
        </p:blipFill>
        <p:spPr bwMode="auto">
          <a:xfrm>
            <a:off x="881894" y="6398579"/>
            <a:ext cx="991667" cy="385244"/>
          </a:xfrm>
          <a:prstGeom prst="rect">
            <a:avLst/>
          </a:prstGeom>
          <a:noFill/>
          <a:ln w="9525">
            <a:noFill/>
            <a:miter lim="800000"/>
            <a:headEnd/>
            <a:tailEnd/>
          </a:ln>
        </p:spPr>
      </p:pic>
      <p:sp>
        <p:nvSpPr>
          <p:cNvPr id="13" name="Date Placeholder 3"/>
          <p:cNvSpPr txBox="1">
            <a:spLocks/>
          </p:cNvSpPr>
          <p:nvPr/>
        </p:nvSpPr>
        <p:spPr>
          <a:xfrm>
            <a:off x="5109882" y="6381750"/>
            <a:ext cx="3220963" cy="47625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mn-lt"/>
                <a:ea typeface="+mn-ea"/>
                <a:cs typeface="+mn-cs"/>
              </a:rPr>
              <a:t>Erin Fairchild, MSW and Kate Gigler,</a:t>
            </a:r>
            <a:r>
              <a:rPr kumimoji="0" lang="en-US" sz="1000" b="0" i="0" u="none" strike="noStrike" kern="1200" cap="none" spc="0" normalizeH="0" noProof="0" dirty="0" smtClean="0">
                <a:ln>
                  <a:noFill/>
                </a:ln>
                <a:solidFill>
                  <a:schemeClr val="tx1"/>
                </a:solidFill>
                <a:effectLst/>
                <a:uLnTx/>
                <a:uFillTx/>
                <a:latin typeface="+mn-lt"/>
                <a:ea typeface="+mn-ea"/>
                <a:cs typeface="+mn-cs"/>
              </a:rPr>
              <a:t> MSW</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TextBox 7"/>
          <p:cNvSpPr txBox="1"/>
          <p:nvPr/>
        </p:nvSpPr>
        <p:spPr>
          <a:xfrm>
            <a:off x="678426" y="1533832"/>
            <a:ext cx="8008374" cy="2339102"/>
          </a:xfrm>
          <a:prstGeom prst="rect">
            <a:avLst/>
          </a:prstGeom>
          <a:noFill/>
        </p:spPr>
        <p:txBody>
          <a:bodyPr wrap="square" rtlCol="0">
            <a:spAutoFit/>
          </a:bodyPr>
          <a:lstStyle/>
          <a:p>
            <a:r>
              <a:rPr lang="en-US" sz="3200" dirty="0" smtClean="0">
                <a:solidFill>
                  <a:schemeClr val="accent3">
                    <a:lumMod val="75000"/>
                  </a:schemeClr>
                </a:solidFill>
              </a:rPr>
              <a:t>What types of activities are in your comfort zone, challenge zone, stress zone and your trauma zone?</a:t>
            </a:r>
          </a:p>
          <a:p>
            <a:r>
              <a:rPr lang="en-US" sz="3200" dirty="0" smtClean="0"/>
              <a:t> </a:t>
            </a:r>
          </a:p>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idx="1"/>
          </p:nvPr>
        </p:nvSpPr>
        <p:spPr>
          <a:xfrm>
            <a:off x="533400" y="228600"/>
            <a:ext cx="8229600" cy="5819775"/>
          </a:xfrm>
          <a:noFill/>
        </p:spPr>
        <p:txBody>
          <a:bodyPr>
            <a:normAutofit/>
          </a:bodyPr>
          <a:lstStyle/>
          <a:p>
            <a:pPr lvl="0">
              <a:buNone/>
            </a:pPr>
            <a:r>
              <a:rPr lang="en-US" sz="5000" dirty="0" smtClean="0">
                <a:solidFill>
                  <a:schemeClr val="tx2">
                    <a:lumMod val="75000"/>
                  </a:schemeClr>
                </a:solidFill>
              </a:rPr>
              <a:t> </a:t>
            </a:r>
            <a:r>
              <a:rPr lang="en-US" sz="4000" dirty="0" smtClean="0">
                <a:solidFill>
                  <a:schemeClr val="tx2">
                    <a:lumMod val="75000"/>
                  </a:schemeClr>
                </a:solidFill>
              </a:rPr>
              <a:t>Risk factors for vicarious trauma: </a:t>
            </a:r>
          </a:p>
          <a:p>
            <a:pPr lvl="0">
              <a:buNone/>
            </a:pPr>
            <a:endParaRPr lang="en-US" sz="5000" dirty="0" smtClean="0">
              <a:solidFill>
                <a:schemeClr val="tx2">
                  <a:lumMod val="75000"/>
                </a:schemeClr>
              </a:solidFill>
            </a:endParaRPr>
          </a:p>
          <a:p>
            <a:pPr lvl="0">
              <a:buNone/>
            </a:pPr>
            <a:endParaRPr lang="en-US" sz="5000" dirty="0" smtClean="0">
              <a:solidFill>
                <a:schemeClr val="tx2">
                  <a:lumMod val="75000"/>
                </a:schemeClr>
              </a:solidFill>
            </a:endParaRPr>
          </a:p>
          <a:p>
            <a:pPr algn="ctr">
              <a:buFont typeface="Wingdings" pitchFamily="2" charset="2"/>
              <a:buNone/>
            </a:pPr>
            <a:endParaRPr lang="en-US" sz="2400" dirty="0" smtClean="0">
              <a:effectLst/>
            </a:endParaRPr>
          </a:p>
        </p:txBody>
      </p:sp>
      <p:sp>
        <p:nvSpPr>
          <p:cNvPr id="3" name="Date Placeholder 3"/>
          <p:cNvSpPr>
            <a:spLocks noGrp="1"/>
          </p:cNvSpPr>
          <p:nvPr>
            <p:ph type="dt" sz="half" idx="10"/>
          </p:nvPr>
        </p:nvSpPr>
        <p:spPr>
          <a:xfrm>
            <a:off x="5419165" y="6356350"/>
            <a:ext cx="2841812" cy="476250"/>
          </a:xfrm>
        </p:spPr>
        <p:txBody>
          <a:bodyPr/>
          <a:lstStyle/>
          <a:p>
            <a:pPr algn="r">
              <a:defRPr/>
            </a:pPr>
            <a:r>
              <a:rPr lang="en-US" sz="1000" dirty="0" smtClean="0"/>
              <a:t>Erin Fairchild, MSW &amp; Kate Gigler, MSW</a:t>
            </a:r>
            <a:endParaRPr lang="en-US" sz="1000" dirty="0"/>
          </a:p>
        </p:txBody>
      </p:sp>
      <p:sp>
        <p:nvSpPr>
          <p:cNvPr id="5" name="Slide Number Placeholder 4"/>
          <p:cNvSpPr>
            <a:spLocks noGrp="1"/>
          </p:cNvSpPr>
          <p:nvPr>
            <p:ph type="sldNum" sz="quarter" idx="12"/>
          </p:nvPr>
        </p:nvSpPr>
        <p:spPr/>
        <p:txBody>
          <a:bodyPr/>
          <a:lstStyle/>
          <a:p>
            <a:pPr>
              <a:defRPr/>
            </a:pPr>
            <a:fld id="{34DC50F1-211F-4FDA-B597-6073F1019D94}" type="slidenum">
              <a:rPr lang="en-US" smtClean="0"/>
              <a:pPr>
                <a:defRPr/>
              </a:pPr>
              <a:t>37</a:t>
            </a:fld>
            <a:endParaRPr lang="en-US" dirty="0"/>
          </a:p>
        </p:txBody>
      </p:sp>
      <p:pic>
        <p:nvPicPr>
          <p:cNvPr id="4" name="Picture 5" descr="DOJ_Defending_Childhood_logo_CMYK-1024x398"/>
          <p:cNvPicPr>
            <a:picLocks noChangeAspect="1" noChangeArrowheads="1"/>
          </p:cNvPicPr>
          <p:nvPr/>
        </p:nvPicPr>
        <p:blipFill>
          <a:blip r:embed="rId3"/>
          <a:srcRect/>
          <a:stretch>
            <a:fillRect/>
          </a:stretch>
        </p:blipFill>
        <p:spPr bwMode="auto">
          <a:xfrm>
            <a:off x="881894" y="6408307"/>
            <a:ext cx="991667" cy="385244"/>
          </a:xfrm>
          <a:prstGeom prst="rect">
            <a:avLst/>
          </a:prstGeom>
          <a:noFill/>
          <a:ln w="9525">
            <a:noFill/>
            <a:miter lim="800000"/>
            <a:headEnd/>
            <a:tailEnd/>
          </a:ln>
        </p:spPr>
      </p:pic>
      <p:graphicFrame>
        <p:nvGraphicFramePr>
          <p:cNvPr id="7" name="Diagram 6"/>
          <p:cNvGraphicFramePr/>
          <p:nvPr/>
        </p:nvGraphicFramePr>
        <p:xfrm>
          <a:off x="657225" y="1152525"/>
          <a:ext cx="9677400" cy="4651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3438525" y="5909876"/>
            <a:ext cx="4314825" cy="276999"/>
          </a:xfrm>
          <a:prstGeom prst="rect">
            <a:avLst/>
          </a:prstGeom>
          <a:noFill/>
        </p:spPr>
        <p:txBody>
          <a:bodyPr wrap="square" rtlCol="0">
            <a:spAutoFit/>
          </a:bodyPr>
          <a:lstStyle/>
          <a:p>
            <a:r>
              <a:rPr lang="en-US" sz="1200" dirty="0" smtClean="0"/>
              <a:t>Adapted from the Sanctuary Institute: The Sanctuary Model  </a:t>
            </a:r>
            <a:endParaRPr lang="en-US" sz="12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7813"/>
            <a:ext cx="8229600" cy="884237"/>
          </a:xfrm>
        </p:spPr>
        <p:txBody>
          <a:bodyPr/>
          <a:lstStyle/>
          <a:p>
            <a:pPr eaLnBrk="1" hangingPunct="1"/>
            <a:r>
              <a:rPr lang="en-US" dirty="0" smtClean="0">
                <a:solidFill>
                  <a:schemeClr val="accent1">
                    <a:lumMod val="75000"/>
                  </a:schemeClr>
                </a:solidFill>
              </a:rPr>
              <a:t>Pair/share prompts: </a:t>
            </a:r>
          </a:p>
        </p:txBody>
      </p:sp>
      <p:sp>
        <p:nvSpPr>
          <p:cNvPr id="6" name="Slide Number Placeholder 5"/>
          <p:cNvSpPr>
            <a:spLocks noGrp="1"/>
          </p:cNvSpPr>
          <p:nvPr>
            <p:ph type="sldNum" sz="quarter" idx="12"/>
          </p:nvPr>
        </p:nvSpPr>
        <p:spPr/>
        <p:txBody>
          <a:bodyPr/>
          <a:lstStyle/>
          <a:p>
            <a:pPr>
              <a:defRPr/>
            </a:pPr>
            <a:fld id="{33BE418D-8A20-4F76-BE9E-AAFB995C49E1}" type="slidenum">
              <a:rPr lang="en-US"/>
              <a:pPr>
                <a:defRPr/>
              </a:pPr>
              <a:t>38</a:t>
            </a:fld>
            <a:endParaRPr lang="en-US"/>
          </a:p>
        </p:txBody>
      </p:sp>
      <p:pic>
        <p:nvPicPr>
          <p:cNvPr id="12" name="Picture 5" descr="DOJ_Defending_Childhood_logo_CMYK-1024x398"/>
          <p:cNvPicPr>
            <a:picLocks noChangeAspect="1" noChangeArrowheads="1"/>
          </p:cNvPicPr>
          <p:nvPr/>
        </p:nvPicPr>
        <p:blipFill>
          <a:blip r:embed="rId2"/>
          <a:srcRect/>
          <a:stretch>
            <a:fillRect/>
          </a:stretch>
        </p:blipFill>
        <p:spPr bwMode="auto">
          <a:xfrm>
            <a:off x="881894" y="6398579"/>
            <a:ext cx="991667" cy="385244"/>
          </a:xfrm>
          <a:prstGeom prst="rect">
            <a:avLst/>
          </a:prstGeom>
          <a:noFill/>
          <a:ln w="9525">
            <a:noFill/>
            <a:miter lim="800000"/>
            <a:headEnd/>
            <a:tailEnd/>
          </a:ln>
        </p:spPr>
      </p:pic>
      <p:sp>
        <p:nvSpPr>
          <p:cNvPr id="13" name="Date Placeholder 3"/>
          <p:cNvSpPr txBox="1">
            <a:spLocks/>
          </p:cNvSpPr>
          <p:nvPr/>
        </p:nvSpPr>
        <p:spPr>
          <a:xfrm>
            <a:off x="5109882" y="6381750"/>
            <a:ext cx="3220963" cy="47625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mn-lt"/>
                <a:ea typeface="+mn-ea"/>
                <a:cs typeface="+mn-cs"/>
              </a:rPr>
              <a:t>Erin Fairchild, MSW and Kate Gigler,</a:t>
            </a:r>
            <a:r>
              <a:rPr kumimoji="0" lang="en-US" sz="1000" b="0" i="0" u="none" strike="noStrike" kern="1200" cap="none" spc="0" normalizeH="0" noProof="0" dirty="0" smtClean="0">
                <a:ln>
                  <a:noFill/>
                </a:ln>
                <a:solidFill>
                  <a:schemeClr val="tx1"/>
                </a:solidFill>
                <a:effectLst/>
                <a:uLnTx/>
                <a:uFillTx/>
                <a:latin typeface="+mn-lt"/>
                <a:ea typeface="+mn-ea"/>
                <a:cs typeface="+mn-cs"/>
              </a:rPr>
              <a:t> MSW</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TextBox 7"/>
          <p:cNvSpPr txBox="1"/>
          <p:nvPr/>
        </p:nvSpPr>
        <p:spPr>
          <a:xfrm>
            <a:off x="678426" y="1533832"/>
            <a:ext cx="8008374" cy="3323987"/>
          </a:xfrm>
          <a:prstGeom prst="rect">
            <a:avLst/>
          </a:prstGeom>
          <a:noFill/>
        </p:spPr>
        <p:txBody>
          <a:bodyPr wrap="square" rtlCol="0">
            <a:spAutoFit/>
          </a:bodyPr>
          <a:lstStyle/>
          <a:p>
            <a:pPr lvl="0"/>
            <a:r>
              <a:rPr lang="en-US" sz="3200" dirty="0" smtClean="0">
                <a:solidFill>
                  <a:schemeClr val="accent3">
                    <a:lumMod val="75000"/>
                  </a:schemeClr>
                </a:solidFill>
              </a:rPr>
              <a:t>Which of these risk factors are more likely to pull you into the red (stress) and purple (trauma) zones? </a:t>
            </a:r>
          </a:p>
          <a:p>
            <a:pPr lvl="0"/>
            <a:endParaRPr lang="en-US" sz="3200" dirty="0" smtClean="0">
              <a:solidFill>
                <a:schemeClr val="accent3">
                  <a:lumMod val="75000"/>
                </a:schemeClr>
              </a:solidFill>
            </a:endParaRPr>
          </a:p>
          <a:p>
            <a:pPr lvl="0"/>
            <a:r>
              <a:rPr lang="en-US" sz="3200" dirty="0" smtClean="0">
                <a:solidFill>
                  <a:schemeClr val="accent3">
                    <a:lumMod val="75000"/>
                  </a:schemeClr>
                </a:solidFill>
              </a:rPr>
              <a:t>Are there any other conditions that deplete you professionally that are not listed here? </a:t>
            </a:r>
          </a:p>
          <a:p>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idx="1"/>
          </p:nvPr>
        </p:nvSpPr>
        <p:spPr>
          <a:xfrm>
            <a:off x="0" y="42476"/>
            <a:ext cx="9229724" cy="5867400"/>
          </a:xfrm>
          <a:noFill/>
        </p:spPr>
        <p:txBody>
          <a:bodyPr>
            <a:normAutofit/>
          </a:bodyPr>
          <a:lstStyle/>
          <a:p>
            <a:pPr lvl="0" algn="ctr">
              <a:buNone/>
            </a:pPr>
            <a:r>
              <a:rPr lang="en-US" sz="5000" dirty="0" smtClean="0">
                <a:solidFill>
                  <a:schemeClr val="tx2">
                    <a:lumMod val="75000"/>
                  </a:schemeClr>
                </a:solidFill>
              </a:rPr>
              <a:t> </a:t>
            </a:r>
            <a:r>
              <a:rPr lang="en-US" sz="4000" dirty="0" smtClean="0">
                <a:solidFill>
                  <a:schemeClr val="tx2">
                    <a:lumMod val="75000"/>
                  </a:schemeClr>
                </a:solidFill>
              </a:rPr>
              <a:t>Protective factors which support professional resiliency </a:t>
            </a:r>
          </a:p>
          <a:p>
            <a:pPr lvl="0">
              <a:buNone/>
            </a:pPr>
            <a:endParaRPr lang="en-US" sz="5000" dirty="0" smtClean="0">
              <a:solidFill>
                <a:schemeClr val="tx2">
                  <a:lumMod val="75000"/>
                </a:schemeClr>
              </a:solidFill>
            </a:endParaRPr>
          </a:p>
          <a:p>
            <a:pPr lvl="0">
              <a:buNone/>
            </a:pPr>
            <a:endParaRPr lang="en-US" sz="5000" dirty="0" smtClean="0">
              <a:solidFill>
                <a:schemeClr val="tx2">
                  <a:lumMod val="75000"/>
                </a:schemeClr>
              </a:solidFill>
            </a:endParaRPr>
          </a:p>
          <a:p>
            <a:pPr algn="ctr">
              <a:buFont typeface="Wingdings" pitchFamily="2" charset="2"/>
              <a:buNone/>
            </a:pPr>
            <a:endParaRPr lang="en-US" sz="2400" dirty="0" smtClean="0">
              <a:effectLst/>
            </a:endParaRPr>
          </a:p>
        </p:txBody>
      </p:sp>
      <p:sp>
        <p:nvSpPr>
          <p:cNvPr id="3" name="Date Placeholder 3"/>
          <p:cNvSpPr>
            <a:spLocks noGrp="1"/>
          </p:cNvSpPr>
          <p:nvPr>
            <p:ph type="dt" sz="half" idx="10"/>
          </p:nvPr>
        </p:nvSpPr>
        <p:spPr>
          <a:xfrm>
            <a:off x="5419165" y="6356350"/>
            <a:ext cx="2841812" cy="476250"/>
          </a:xfrm>
        </p:spPr>
        <p:txBody>
          <a:bodyPr/>
          <a:lstStyle/>
          <a:p>
            <a:pPr algn="r">
              <a:defRPr/>
            </a:pPr>
            <a:r>
              <a:rPr lang="en-US" sz="1000" dirty="0" smtClean="0"/>
              <a:t>Erin Fairchild, MSW &amp; Kate Gigler, MSW</a:t>
            </a:r>
            <a:endParaRPr lang="en-US" sz="1000" dirty="0"/>
          </a:p>
        </p:txBody>
      </p:sp>
      <p:sp>
        <p:nvSpPr>
          <p:cNvPr id="5" name="Slide Number Placeholder 4"/>
          <p:cNvSpPr>
            <a:spLocks noGrp="1"/>
          </p:cNvSpPr>
          <p:nvPr>
            <p:ph type="sldNum" sz="quarter" idx="12"/>
          </p:nvPr>
        </p:nvSpPr>
        <p:spPr/>
        <p:txBody>
          <a:bodyPr/>
          <a:lstStyle/>
          <a:p>
            <a:pPr>
              <a:defRPr/>
            </a:pPr>
            <a:fld id="{34DC50F1-211F-4FDA-B597-6073F1019D94}" type="slidenum">
              <a:rPr lang="en-US" smtClean="0"/>
              <a:pPr>
                <a:defRPr/>
              </a:pPr>
              <a:t>39</a:t>
            </a:fld>
            <a:endParaRPr lang="en-US" dirty="0"/>
          </a:p>
        </p:txBody>
      </p:sp>
      <p:pic>
        <p:nvPicPr>
          <p:cNvPr id="4" name="Picture 5" descr="DOJ_Defending_Childhood_logo_CMYK-1024x398"/>
          <p:cNvPicPr>
            <a:picLocks noChangeAspect="1" noChangeArrowheads="1"/>
          </p:cNvPicPr>
          <p:nvPr/>
        </p:nvPicPr>
        <p:blipFill>
          <a:blip r:embed="rId3"/>
          <a:srcRect/>
          <a:stretch>
            <a:fillRect/>
          </a:stretch>
        </p:blipFill>
        <p:spPr bwMode="auto">
          <a:xfrm>
            <a:off x="881894" y="6408307"/>
            <a:ext cx="991667" cy="385244"/>
          </a:xfrm>
          <a:prstGeom prst="rect">
            <a:avLst/>
          </a:prstGeom>
          <a:noFill/>
          <a:ln w="9525">
            <a:noFill/>
            <a:miter lim="800000"/>
            <a:headEnd/>
            <a:tailEnd/>
          </a:ln>
        </p:spPr>
      </p:pic>
      <p:graphicFrame>
        <p:nvGraphicFramePr>
          <p:cNvPr id="7" name="Diagram 6"/>
          <p:cNvGraphicFramePr/>
          <p:nvPr/>
        </p:nvGraphicFramePr>
        <p:xfrm>
          <a:off x="881894" y="1535500"/>
          <a:ext cx="11983010" cy="4651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8167688" y="4971355"/>
            <a:ext cx="976312" cy="1384995"/>
          </a:xfrm>
          <a:prstGeom prst="rect">
            <a:avLst/>
          </a:prstGeom>
          <a:noFill/>
        </p:spPr>
        <p:txBody>
          <a:bodyPr wrap="square" rtlCol="0">
            <a:spAutoFit/>
          </a:bodyPr>
          <a:lstStyle/>
          <a:p>
            <a:r>
              <a:rPr lang="en-US" sz="1200" dirty="0" smtClean="0"/>
              <a:t>Adapted from the Sanctuary Institute: The Sanctuary Model  </a:t>
            </a:r>
            <a:endParaRPr lang="en-US" sz="12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a:xfrm>
            <a:off x="5419165" y="6356350"/>
            <a:ext cx="2841812" cy="476250"/>
          </a:xfrm>
        </p:spPr>
        <p:txBody>
          <a:bodyPr/>
          <a:lstStyle/>
          <a:p>
            <a:pPr algn="r">
              <a:defRPr/>
            </a:pPr>
            <a:r>
              <a:rPr lang="en-US" sz="1000" dirty="0" smtClean="0"/>
              <a:t>Erin Fairchild, MSW &amp; Kate Gigler, MSW</a:t>
            </a:r>
            <a:endParaRPr lang="en-US" sz="1000" dirty="0"/>
          </a:p>
        </p:txBody>
      </p:sp>
      <p:sp>
        <p:nvSpPr>
          <p:cNvPr id="5" name="Slide Number Placeholder 4"/>
          <p:cNvSpPr>
            <a:spLocks noGrp="1"/>
          </p:cNvSpPr>
          <p:nvPr>
            <p:ph type="sldNum" sz="quarter" idx="12"/>
          </p:nvPr>
        </p:nvSpPr>
        <p:spPr/>
        <p:txBody>
          <a:bodyPr/>
          <a:lstStyle/>
          <a:p>
            <a:pPr>
              <a:defRPr/>
            </a:pPr>
            <a:fld id="{34DC50F1-211F-4FDA-B597-6073F1019D94}" type="slidenum">
              <a:rPr lang="en-US" smtClean="0"/>
              <a:pPr>
                <a:defRPr/>
              </a:pPr>
              <a:t>4</a:t>
            </a:fld>
            <a:endParaRPr lang="en-US" dirty="0"/>
          </a:p>
        </p:txBody>
      </p:sp>
      <p:pic>
        <p:nvPicPr>
          <p:cNvPr id="4" name="Picture 5" descr="DOJ_Defending_Childhood_logo_CMYK-1024x398"/>
          <p:cNvPicPr>
            <a:picLocks noChangeAspect="1" noChangeArrowheads="1"/>
          </p:cNvPicPr>
          <p:nvPr/>
        </p:nvPicPr>
        <p:blipFill>
          <a:blip r:embed="rId3"/>
          <a:srcRect/>
          <a:stretch>
            <a:fillRect/>
          </a:stretch>
        </p:blipFill>
        <p:spPr bwMode="auto">
          <a:xfrm>
            <a:off x="881894" y="6408307"/>
            <a:ext cx="991667" cy="385244"/>
          </a:xfrm>
          <a:prstGeom prst="rect">
            <a:avLst/>
          </a:prstGeom>
          <a:noFill/>
          <a:ln w="9525">
            <a:noFill/>
            <a:miter lim="800000"/>
            <a:headEnd/>
            <a:tailEnd/>
          </a:ln>
        </p:spPr>
      </p:pic>
      <p:sp>
        <p:nvSpPr>
          <p:cNvPr id="13" name="Rectangle 12"/>
          <p:cNvSpPr/>
          <p:nvPr/>
        </p:nvSpPr>
        <p:spPr>
          <a:xfrm>
            <a:off x="2847975" y="1757362"/>
            <a:ext cx="1838325" cy="10572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Rectangle 15"/>
          <p:cNvSpPr/>
          <p:nvPr/>
        </p:nvSpPr>
        <p:spPr>
          <a:xfrm>
            <a:off x="771525" y="1738312"/>
            <a:ext cx="1838325" cy="10572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Rectangle 17"/>
          <p:cNvSpPr/>
          <p:nvPr/>
        </p:nvSpPr>
        <p:spPr>
          <a:xfrm>
            <a:off x="4886325" y="1766887"/>
            <a:ext cx="1838325" cy="10572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Rectangle 18"/>
          <p:cNvSpPr/>
          <p:nvPr/>
        </p:nvSpPr>
        <p:spPr>
          <a:xfrm>
            <a:off x="6924675" y="1766887"/>
            <a:ext cx="1838325" cy="10572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ectangle 19"/>
          <p:cNvSpPr/>
          <p:nvPr/>
        </p:nvSpPr>
        <p:spPr>
          <a:xfrm>
            <a:off x="781050" y="2971800"/>
            <a:ext cx="1876425" cy="260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876550" y="2981325"/>
            <a:ext cx="1876425" cy="260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895850" y="3000375"/>
            <a:ext cx="1876425" cy="260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6943725" y="2981325"/>
            <a:ext cx="1876425" cy="260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923925" y="1971675"/>
            <a:ext cx="1590675" cy="553998"/>
          </a:xfrm>
          <a:prstGeom prst="rect">
            <a:avLst/>
          </a:prstGeom>
          <a:noFill/>
        </p:spPr>
        <p:txBody>
          <a:bodyPr wrap="square" rtlCol="0">
            <a:spAutoFit/>
          </a:bodyPr>
          <a:lstStyle/>
          <a:p>
            <a:r>
              <a:rPr lang="en-US" sz="3000" dirty="0" smtClean="0"/>
              <a:t>BODY  </a:t>
            </a:r>
            <a:endParaRPr lang="en-US" sz="3000" dirty="0"/>
          </a:p>
        </p:txBody>
      </p:sp>
      <p:sp>
        <p:nvSpPr>
          <p:cNvPr id="28" name="TextBox 27"/>
          <p:cNvSpPr txBox="1"/>
          <p:nvPr/>
        </p:nvSpPr>
        <p:spPr>
          <a:xfrm>
            <a:off x="2905125" y="1971675"/>
            <a:ext cx="1819275" cy="477054"/>
          </a:xfrm>
          <a:prstGeom prst="rect">
            <a:avLst/>
          </a:prstGeom>
          <a:noFill/>
        </p:spPr>
        <p:txBody>
          <a:bodyPr wrap="square" rtlCol="0">
            <a:spAutoFit/>
          </a:bodyPr>
          <a:lstStyle/>
          <a:p>
            <a:r>
              <a:rPr lang="en-US" sz="2500" dirty="0" smtClean="0"/>
              <a:t>THOUGHT </a:t>
            </a:r>
            <a:endParaRPr lang="en-US" sz="2500" dirty="0"/>
          </a:p>
        </p:txBody>
      </p:sp>
      <p:sp>
        <p:nvSpPr>
          <p:cNvPr id="29" name="TextBox 28"/>
          <p:cNvSpPr txBox="1"/>
          <p:nvPr/>
        </p:nvSpPr>
        <p:spPr>
          <a:xfrm>
            <a:off x="4972050" y="1952625"/>
            <a:ext cx="1733550" cy="477054"/>
          </a:xfrm>
          <a:prstGeom prst="rect">
            <a:avLst/>
          </a:prstGeom>
          <a:noFill/>
        </p:spPr>
        <p:txBody>
          <a:bodyPr wrap="square" rtlCol="0">
            <a:spAutoFit/>
          </a:bodyPr>
          <a:lstStyle/>
          <a:p>
            <a:r>
              <a:rPr lang="en-US" sz="2500" dirty="0" smtClean="0"/>
              <a:t>EMOTION</a:t>
            </a:r>
            <a:r>
              <a:rPr lang="en-US" dirty="0" smtClean="0"/>
              <a:t> </a:t>
            </a:r>
            <a:endParaRPr lang="en-US" dirty="0"/>
          </a:p>
        </p:txBody>
      </p:sp>
      <p:sp>
        <p:nvSpPr>
          <p:cNvPr id="30" name="TextBox 29"/>
          <p:cNvSpPr txBox="1"/>
          <p:nvPr/>
        </p:nvSpPr>
        <p:spPr>
          <a:xfrm>
            <a:off x="7086600" y="1962150"/>
            <a:ext cx="1590675" cy="553998"/>
          </a:xfrm>
          <a:prstGeom prst="rect">
            <a:avLst/>
          </a:prstGeom>
          <a:noFill/>
        </p:spPr>
        <p:txBody>
          <a:bodyPr wrap="square" rtlCol="0">
            <a:spAutoFit/>
          </a:bodyPr>
          <a:lstStyle/>
          <a:p>
            <a:r>
              <a:rPr lang="en-US" sz="3000" dirty="0" smtClean="0"/>
              <a:t>SPIRIT </a:t>
            </a:r>
            <a:endParaRPr lang="en-US" sz="3000" dirty="0"/>
          </a:p>
        </p:txBody>
      </p:sp>
      <p:sp>
        <p:nvSpPr>
          <p:cNvPr id="31" name="TextBox 30"/>
          <p:cNvSpPr txBox="1"/>
          <p:nvPr/>
        </p:nvSpPr>
        <p:spPr>
          <a:xfrm>
            <a:off x="771525" y="304800"/>
            <a:ext cx="7991475" cy="1323439"/>
          </a:xfrm>
          <a:prstGeom prst="rect">
            <a:avLst/>
          </a:prstGeom>
          <a:noFill/>
        </p:spPr>
        <p:txBody>
          <a:bodyPr wrap="square" rtlCol="0">
            <a:spAutoFit/>
          </a:bodyPr>
          <a:lstStyle/>
          <a:p>
            <a:pPr algn="ctr"/>
            <a:r>
              <a:rPr lang="en-US" sz="4000" dirty="0" smtClean="0">
                <a:solidFill>
                  <a:schemeClr val="tx2">
                    <a:lumMod val="75000"/>
                  </a:schemeClr>
                </a:solidFill>
              </a:rPr>
              <a:t>Tracking awareness during today’s session </a:t>
            </a:r>
          </a:p>
        </p:txBody>
      </p:sp>
    </p:spTree>
    <p:extLst>
      <p:ext uri="{BB962C8B-B14F-4D97-AF65-F5344CB8AC3E}">
        <p14:creationId xmlns:p14="http://schemas.microsoft.com/office/powerpoint/2010/main" val="22355419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7813"/>
            <a:ext cx="8229600" cy="884237"/>
          </a:xfrm>
        </p:spPr>
        <p:txBody>
          <a:bodyPr/>
          <a:lstStyle/>
          <a:p>
            <a:pPr eaLnBrk="1" hangingPunct="1"/>
            <a:r>
              <a:rPr lang="en-US" dirty="0" smtClean="0">
                <a:solidFill>
                  <a:schemeClr val="accent1">
                    <a:lumMod val="75000"/>
                  </a:schemeClr>
                </a:solidFill>
              </a:rPr>
              <a:t>Pair/share prompts: </a:t>
            </a:r>
          </a:p>
        </p:txBody>
      </p:sp>
      <p:sp>
        <p:nvSpPr>
          <p:cNvPr id="6" name="Slide Number Placeholder 5"/>
          <p:cNvSpPr>
            <a:spLocks noGrp="1"/>
          </p:cNvSpPr>
          <p:nvPr>
            <p:ph type="sldNum" sz="quarter" idx="12"/>
          </p:nvPr>
        </p:nvSpPr>
        <p:spPr/>
        <p:txBody>
          <a:bodyPr/>
          <a:lstStyle/>
          <a:p>
            <a:pPr>
              <a:defRPr/>
            </a:pPr>
            <a:fld id="{33BE418D-8A20-4F76-BE9E-AAFB995C49E1}" type="slidenum">
              <a:rPr lang="en-US"/>
              <a:pPr>
                <a:defRPr/>
              </a:pPr>
              <a:t>40</a:t>
            </a:fld>
            <a:endParaRPr lang="en-US"/>
          </a:p>
        </p:txBody>
      </p:sp>
      <p:pic>
        <p:nvPicPr>
          <p:cNvPr id="12" name="Picture 5" descr="DOJ_Defending_Childhood_logo_CMYK-1024x398"/>
          <p:cNvPicPr>
            <a:picLocks noChangeAspect="1" noChangeArrowheads="1"/>
          </p:cNvPicPr>
          <p:nvPr/>
        </p:nvPicPr>
        <p:blipFill>
          <a:blip r:embed="rId2"/>
          <a:srcRect/>
          <a:stretch>
            <a:fillRect/>
          </a:stretch>
        </p:blipFill>
        <p:spPr bwMode="auto">
          <a:xfrm>
            <a:off x="881894" y="6398579"/>
            <a:ext cx="991667" cy="385244"/>
          </a:xfrm>
          <a:prstGeom prst="rect">
            <a:avLst/>
          </a:prstGeom>
          <a:noFill/>
          <a:ln w="9525">
            <a:noFill/>
            <a:miter lim="800000"/>
            <a:headEnd/>
            <a:tailEnd/>
          </a:ln>
        </p:spPr>
      </p:pic>
      <p:sp>
        <p:nvSpPr>
          <p:cNvPr id="13" name="Date Placeholder 3"/>
          <p:cNvSpPr txBox="1">
            <a:spLocks/>
          </p:cNvSpPr>
          <p:nvPr/>
        </p:nvSpPr>
        <p:spPr>
          <a:xfrm>
            <a:off x="5109882" y="6381750"/>
            <a:ext cx="3220963" cy="47625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mn-lt"/>
                <a:ea typeface="+mn-ea"/>
                <a:cs typeface="+mn-cs"/>
              </a:rPr>
              <a:t>Erin Fairchild, MSW and Kate Gigler,</a:t>
            </a:r>
            <a:r>
              <a:rPr kumimoji="0" lang="en-US" sz="1000" b="0" i="0" u="none" strike="noStrike" kern="1200" cap="none" spc="0" normalizeH="0" noProof="0" dirty="0" smtClean="0">
                <a:ln>
                  <a:noFill/>
                </a:ln>
                <a:solidFill>
                  <a:schemeClr val="tx1"/>
                </a:solidFill>
                <a:effectLst/>
                <a:uLnTx/>
                <a:uFillTx/>
                <a:latin typeface="+mn-lt"/>
                <a:ea typeface="+mn-ea"/>
                <a:cs typeface="+mn-cs"/>
              </a:rPr>
              <a:t> MSW</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TextBox 7"/>
          <p:cNvSpPr txBox="1"/>
          <p:nvPr/>
        </p:nvSpPr>
        <p:spPr>
          <a:xfrm>
            <a:off x="678426" y="1533832"/>
            <a:ext cx="8008374" cy="4308872"/>
          </a:xfrm>
          <a:prstGeom prst="rect">
            <a:avLst/>
          </a:prstGeom>
          <a:noFill/>
        </p:spPr>
        <p:txBody>
          <a:bodyPr wrap="square" rtlCol="0">
            <a:spAutoFit/>
          </a:bodyPr>
          <a:lstStyle/>
          <a:p>
            <a:pPr lvl="0"/>
            <a:r>
              <a:rPr lang="en-US" sz="3200" dirty="0" smtClean="0">
                <a:solidFill>
                  <a:schemeClr val="accent3">
                    <a:lumMod val="75000"/>
                  </a:schemeClr>
                </a:solidFill>
              </a:rPr>
              <a:t>Define professional resiliency for yourself.  </a:t>
            </a:r>
          </a:p>
          <a:p>
            <a:pPr lvl="0"/>
            <a:endParaRPr lang="en-US" sz="3200" dirty="0" smtClean="0">
              <a:solidFill>
                <a:schemeClr val="accent3">
                  <a:lumMod val="75000"/>
                </a:schemeClr>
              </a:solidFill>
            </a:endParaRPr>
          </a:p>
          <a:p>
            <a:pPr lvl="0"/>
            <a:r>
              <a:rPr lang="en-US" sz="3200" dirty="0" smtClean="0">
                <a:solidFill>
                  <a:schemeClr val="accent3">
                    <a:lumMod val="75000"/>
                  </a:schemeClr>
                </a:solidFill>
              </a:rPr>
              <a:t>Which of these conditions are more likely to pull you into the green (comfort) and yellow (challenge) zones? </a:t>
            </a:r>
          </a:p>
          <a:p>
            <a:pPr lvl="0"/>
            <a:endParaRPr lang="en-US" sz="3200" dirty="0" smtClean="0">
              <a:solidFill>
                <a:schemeClr val="accent3">
                  <a:lumMod val="75000"/>
                </a:schemeClr>
              </a:solidFill>
            </a:endParaRPr>
          </a:p>
          <a:p>
            <a:pPr lvl="0"/>
            <a:r>
              <a:rPr lang="en-US" sz="3200" dirty="0" smtClean="0">
                <a:solidFill>
                  <a:schemeClr val="accent3">
                    <a:lumMod val="75000"/>
                  </a:schemeClr>
                </a:solidFill>
              </a:rPr>
              <a:t>Are there any other conditions that sustain you professionally that are not listed here? </a:t>
            </a:r>
          </a:p>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img01.deviantart.net/70e8/i/2011/147/9/8/bubble_psd_by_akshobhyia-d3hbrn8.jpg"/>
          <p:cNvPicPr>
            <a:picLocks noChangeAspect="1" noChangeArrowheads="1"/>
          </p:cNvPicPr>
          <p:nvPr/>
        </p:nvPicPr>
        <p:blipFill>
          <a:blip r:embed="rId2">
            <a:lum bright="20000" contrast="38000"/>
          </a:blip>
          <a:srcRect/>
          <a:stretch>
            <a:fillRect/>
          </a:stretch>
        </p:blipFill>
        <p:spPr bwMode="auto">
          <a:xfrm>
            <a:off x="1425886" y="495300"/>
            <a:ext cx="6698939" cy="5235952"/>
          </a:xfrm>
          <a:prstGeom prst="rect">
            <a:avLst/>
          </a:prstGeom>
          <a:noFill/>
        </p:spPr>
      </p:pic>
      <p:sp>
        <p:nvSpPr>
          <p:cNvPr id="2" name="Title 1"/>
          <p:cNvSpPr>
            <a:spLocks noGrp="1"/>
          </p:cNvSpPr>
          <p:nvPr>
            <p:ph type="title"/>
          </p:nvPr>
        </p:nvSpPr>
        <p:spPr>
          <a:xfrm>
            <a:off x="457200" y="1295400"/>
            <a:ext cx="8229600" cy="1139825"/>
          </a:xfrm>
        </p:spPr>
        <p:txBody>
          <a:bodyPr/>
          <a:lstStyle/>
          <a:p>
            <a:r>
              <a:rPr lang="en-US" sz="8000" dirty="0" smtClean="0">
                <a:solidFill>
                  <a:schemeClr val="accent3">
                    <a:lumMod val="50000"/>
                  </a:schemeClr>
                </a:solidFill>
              </a:rPr>
              <a:t>It’s not just about taking a bubble bath. </a:t>
            </a:r>
            <a:endParaRPr lang="en-US" sz="8000" dirty="0">
              <a:solidFill>
                <a:schemeClr val="accent3">
                  <a:lumMod val="50000"/>
                </a:schemeClr>
              </a:solidFill>
            </a:endParaRPr>
          </a:p>
        </p:txBody>
      </p:sp>
      <p:sp>
        <p:nvSpPr>
          <p:cNvPr id="5" name="Footer Placeholder 4"/>
          <p:cNvSpPr>
            <a:spLocks noGrp="1"/>
          </p:cNvSpPr>
          <p:nvPr>
            <p:ph type="ftr" sz="quarter" idx="11"/>
          </p:nvPr>
        </p:nvSpPr>
        <p:spPr>
          <a:xfrm>
            <a:off x="5476875" y="6356350"/>
            <a:ext cx="3209925" cy="476250"/>
          </a:xfrm>
        </p:spPr>
        <p:txBody>
          <a:bodyPr/>
          <a:lstStyle/>
          <a:p>
            <a:r>
              <a:rPr lang="en-US" sz="1000" dirty="0" smtClean="0"/>
              <a:t>Kate </a:t>
            </a:r>
            <a:r>
              <a:rPr lang="en-US" sz="1000" dirty="0" err="1" smtClean="0"/>
              <a:t>Gigler</a:t>
            </a:r>
            <a:r>
              <a:rPr lang="en-US" sz="1000" dirty="0" smtClean="0"/>
              <a:t>, MSW &amp; Erin Fairchild, MSW</a:t>
            </a:r>
            <a:endParaRPr lang="en-US" sz="1000" dirty="0"/>
          </a:p>
        </p:txBody>
      </p:sp>
      <p:sp>
        <p:nvSpPr>
          <p:cNvPr id="6" name="Slide Number Placeholder 5"/>
          <p:cNvSpPr>
            <a:spLocks noGrp="1"/>
          </p:cNvSpPr>
          <p:nvPr>
            <p:ph type="sldNum" sz="quarter" idx="12"/>
          </p:nvPr>
        </p:nvSpPr>
        <p:spPr/>
        <p:txBody>
          <a:bodyPr/>
          <a:lstStyle/>
          <a:p>
            <a:fld id="{048D7CDC-AD2E-4CED-83A0-656291E513C4}" type="slidenum">
              <a:rPr lang="en-US" smtClean="0"/>
              <a:pPr/>
              <a:t>41</a:t>
            </a:fld>
            <a:endParaRPr lang="en-US"/>
          </a:p>
        </p:txBody>
      </p:sp>
      <p:pic>
        <p:nvPicPr>
          <p:cNvPr id="8" name="Picture 5" descr="DOJ_Defending_Childhood_logo_CMYK-1024x398"/>
          <p:cNvPicPr>
            <a:picLocks noChangeAspect="1" noChangeArrowheads="1"/>
          </p:cNvPicPr>
          <p:nvPr/>
        </p:nvPicPr>
        <p:blipFill>
          <a:blip r:embed="rId3"/>
          <a:srcRect/>
          <a:stretch>
            <a:fillRect/>
          </a:stretch>
        </p:blipFill>
        <p:spPr bwMode="auto">
          <a:xfrm>
            <a:off x="881894" y="6356350"/>
            <a:ext cx="991667" cy="385244"/>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5476875" y="6356350"/>
            <a:ext cx="3209925" cy="476250"/>
          </a:xfrm>
        </p:spPr>
        <p:txBody>
          <a:bodyPr/>
          <a:lstStyle/>
          <a:p>
            <a:r>
              <a:rPr lang="en-US" sz="1000" dirty="0" smtClean="0"/>
              <a:t>Kate </a:t>
            </a:r>
            <a:r>
              <a:rPr lang="en-US" sz="1000" dirty="0" err="1" smtClean="0"/>
              <a:t>Gigler</a:t>
            </a:r>
            <a:r>
              <a:rPr lang="en-US" sz="1000" dirty="0" smtClean="0"/>
              <a:t>, MSW &amp; Erin Fairchild, MSW</a:t>
            </a:r>
            <a:endParaRPr lang="en-US" sz="1000" dirty="0"/>
          </a:p>
        </p:txBody>
      </p:sp>
      <p:sp>
        <p:nvSpPr>
          <p:cNvPr id="6" name="Slide Number Placeholder 5"/>
          <p:cNvSpPr>
            <a:spLocks noGrp="1"/>
          </p:cNvSpPr>
          <p:nvPr>
            <p:ph type="sldNum" sz="quarter" idx="12"/>
          </p:nvPr>
        </p:nvSpPr>
        <p:spPr/>
        <p:txBody>
          <a:bodyPr/>
          <a:lstStyle/>
          <a:p>
            <a:fld id="{048D7CDC-AD2E-4CED-83A0-656291E513C4}" type="slidenum">
              <a:rPr lang="en-US" smtClean="0"/>
              <a:pPr/>
              <a:t>42</a:t>
            </a:fld>
            <a:endParaRPr lang="en-US"/>
          </a:p>
        </p:txBody>
      </p:sp>
      <p:pic>
        <p:nvPicPr>
          <p:cNvPr id="8" name="Picture 5" descr="DOJ_Defending_Childhood_logo_CMYK-1024x398"/>
          <p:cNvPicPr>
            <a:picLocks noChangeAspect="1" noChangeArrowheads="1"/>
          </p:cNvPicPr>
          <p:nvPr/>
        </p:nvPicPr>
        <p:blipFill>
          <a:blip r:embed="rId2"/>
          <a:srcRect/>
          <a:stretch>
            <a:fillRect/>
          </a:stretch>
        </p:blipFill>
        <p:spPr bwMode="auto">
          <a:xfrm>
            <a:off x="881894" y="6356350"/>
            <a:ext cx="991667" cy="385244"/>
          </a:xfrm>
          <a:prstGeom prst="rect">
            <a:avLst/>
          </a:prstGeom>
          <a:noFill/>
          <a:ln w="9525">
            <a:noFill/>
            <a:miter lim="800000"/>
            <a:headEnd/>
            <a:tailEnd/>
          </a:ln>
        </p:spPr>
      </p:pic>
      <p:pic>
        <p:nvPicPr>
          <p:cNvPr id="197634" name="Picture 2" descr="Image result for hot spots"/>
          <p:cNvPicPr>
            <a:picLocks noChangeAspect="1" noChangeArrowheads="1"/>
          </p:cNvPicPr>
          <p:nvPr/>
        </p:nvPicPr>
        <p:blipFill>
          <a:blip r:embed="rId3"/>
          <a:srcRect/>
          <a:stretch>
            <a:fillRect/>
          </a:stretch>
        </p:blipFill>
        <p:spPr bwMode="auto">
          <a:xfrm>
            <a:off x="541788" y="2240783"/>
            <a:ext cx="8275640" cy="3815093"/>
          </a:xfrm>
          <a:prstGeom prst="rect">
            <a:avLst/>
          </a:prstGeom>
          <a:noFill/>
        </p:spPr>
      </p:pic>
      <p:sp>
        <p:nvSpPr>
          <p:cNvPr id="9" name="TextBox 8"/>
          <p:cNvSpPr txBox="1"/>
          <p:nvPr/>
        </p:nvSpPr>
        <p:spPr>
          <a:xfrm>
            <a:off x="541788" y="502418"/>
            <a:ext cx="8210326" cy="1415772"/>
          </a:xfrm>
          <a:prstGeom prst="rect">
            <a:avLst/>
          </a:prstGeom>
          <a:noFill/>
        </p:spPr>
        <p:txBody>
          <a:bodyPr wrap="square" rtlCol="0">
            <a:spAutoFit/>
          </a:bodyPr>
          <a:lstStyle/>
          <a:p>
            <a:r>
              <a:rPr lang="en-US" sz="5000" dirty="0" smtClean="0"/>
              <a:t>Hot Spot: </a:t>
            </a:r>
            <a:r>
              <a:rPr lang="en-US" dirty="0" smtClean="0"/>
              <a:t>an interaction, physical space or other set of circumstances that, at a minimum, activates our physiological stress response and at most, can be re traumatizing.  </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7813"/>
            <a:ext cx="8896350" cy="1139825"/>
          </a:xfrm>
        </p:spPr>
        <p:txBody>
          <a:bodyPr/>
          <a:lstStyle/>
          <a:p>
            <a:r>
              <a:rPr lang="en-US" sz="5000" dirty="0" smtClean="0">
                <a:solidFill>
                  <a:schemeClr val="tx2">
                    <a:lumMod val="75000"/>
                  </a:schemeClr>
                </a:solidFill>
              </a:rPr>
              <a:t>Hot Spot examples from us:</a:t>
            </a:r>
            <a:br>
              <a:rPr lang="en-US" sz="5000" dirty="0" smtClean="0">
                <a:solidFill>
                  <a:schemeClr val="tx2">
                    <a:lumMod val="75000"/>
                  </a:schemeClr>
                </a:solidFill>
              </a:rPr>
            </a:br>
            <a:r>
              <a:rPr lang="en-US" sz="5000" dirty="0" smtClean="0">
                <a:solidFill>
                  <a:schemeClr val="tx2">
                    <a:lumMod val="75000"/>
                  </a:schemeClr>
                </a:solidFill>
              </a:rPr>
              <a:t/>
            </a:r>
            <a:br>
              <a:rPr lang="en-US" sz="5000" dirty="0" smtClean="0">
                <a:solidFill>
                  <a:schemeClr val="tx2">
                    <a:lumMod val="75000"/>
                  </a:schemeClr>
                </a:solidFill>
              </a:rPr>
            </a:br>
            <a:r>
              <a:rPr lang="en-US" sz="5000" dirty="0" smtClean="0">
                <a:solidFill>
                  <a:schemeClr val="tx2">
                    <a:lumMod val="75000"/>
                  </a:schemeClr>
                </a:solidFill>
              </a:rPr>
              <a:t/>
            </a:r>
            <a:br>
              <a:rPr lang="en-US" sz="5000" dirty="0" smtClean="0">
                <a:solidFill>
                  <a:schemeClr val="tx2">
                    <a:lumMod val="75000"/>
                  </a:schemeClr>
                </a:solidFill>
              </a:rPr>
            </a:br>
            <a:r>
              <a:rPr lang="en-US" sz="5000" dirty="0" smtClean="0">
                <a:solidFill>
                  <a:schemeClr val="tx2">
                    <a:lumMod val="75000"/>
                  </a:schemeClr>
                </a:solidFill>
              </a:rPr>
              <a:t/>
            </a:r>
            <a:br>
              <a:rPr lang="en-US" sz="5000" dirty="0" smtClean="0">
                <a:solidFill>
                  <a:schemeClr val="tx2">
                    <a:lumMod val="75000"/>
                  </a:schemeClr>
                </a:solidFill>
              </a:rPr>
            </a:br>
            <a:r>
              <a:rPr lang="en-US" sz="5000" dirty="0" smtClean="0">
                <a:solidFill>
                  <a:schemeClr val="tx2">
                    <a:lumMod val="75000"/>
                  </a:schemeClr>
                </a:solidFill>
              </a:rPr>
              <a:t> </a:t>
            </a:r>
            <a:r>
              <a:rPr lang="en-US" sz="5000" dirty="0">
                <a:solidFill>
                  <a:schemeClr val="tx2">
                    <a:lumMod val="75000"/>
                  </a:schemeClr>
                </a:solidFill>
              </a:rPr>
              <a:t/>
            </a:r>
            <a:br>
              <a:rPr lang="en-US" sz="5000" dirty="0">
                <a:solidFill>
                  <a:schemeClr val="tx2">
                    <a:lumMod val="75000"/>
                  </a:schemeClr>
                </a:solidFill>
              </a:rPr>
            </a:br>
            <a:r>
              <a:rPr lang="en-US" sz="5000" dirty="0" smtClean="0">
                <a:solidFill>
                  <a:schemeClr val="tx2">
                    <a:lumMod val="75000"/>
                  </a:schemeClr>
                </a:solidFill>
              </a:rPr>
              <a:t/>
            </a:r>
            <a:br>
              <a:rPr lang="en-US" sz="5000" dirty="0" smtClean="0">
                <a:solidFill>
                  <a:schemeClr val="tx2">
                    <a:lumMod val="75000"/>
                  </a:schemeClr>
                </a:solidFill>
              </a:rPr>
            </a:br>
            <a:endParaRPr lang="en-US" sz="5000" dirty="0">
              <a:solidFill>
                <a:schemeClr val="tx2">
                  <a:lumMod val="75000"/>
                </a:schemeClr>
              </a:solidFill>
            </a:endParaRPr>
          </a:p>
        </p:txBody>
      </p:sp>
      <p:sp>
        <p:nvSpPr>
          <p:cNvPr id="4" name="Date Placeholder 3"/>
          <p:cNvSpPr>
            <a:spLocks noGrp="1"/>
          </p:cNvSpPr>
          <p:nvPr>
            <p:ph type="dt" sz="half" idx="10"/>
          </p:nvPr>
        </p:nvSpPr>
        <p:spPr>
          <a:xfrm>
            <a:off x="5257799" y="6356350"/>
            <a:ext cx="3133726" cy="476250"/>
          </a:xfrm>
        </p:spPr>
        <p:txBody>
          <a:bodyPr/>
          <a:lstStyle/>
          <a:p>
            <a:pPr>
              <a:defRPr/>
            </a:pPr>
            <a:r>
              <a:rPr lang="en-US" sz="1200" dirty="0" smtClean="0"/>
              <a:t>Erin Fairchild, MSW &amp; Kate </a:t>
            </a:r>
            <a:r>
              <a:rPr lang="en-US" sz="1200" dirty="0" err="1" smtClean="0"/>
              <a:t>Gigler</a:t>
            </a:r>
            <a:r>
              <a:rPr lang="en-US" sz="1200" dirty="0" smtClean="0"/>
              <a:t>, MSW</a:t>
            </a:r>
            <a:endParaRPr lang="en-US" sz="1200" dirty="0"/>
          </a:p>
        </p:txBody>
      </p:sp>
      <p:sp>
        <p:nvSpPr>
          <p:cNvPr id="5" name="Slide Number Placeholder 4"/>
          <p:cNvSpPr>
            <a:spLocks noGrp="1"/>
          </p:cNvSpPr>
          <p:nvPr>
            <p:ph type="sldNum" sz="quarter" idx="12"/>
          </p:nvPr>
        </p:nvSpPr>
        <p:spPr/>
        <p:txBody>
          <a:bodyPr/>
          <a:lstStyle/>
          <a:p>
            <a:pPr>
              <a:defRPr/>
            </a:pPr>
            <a:fld id="{34DC50F1-211F-4FDA-B597-6073F1019D94}" type="slidenum">
              <a:rPr lang="en-US" smtClean="0"/>
              <a:pPr>
                <a:defRPr/>
              </a:pPr>
              <a:t>43</a:t>
            </a:fld>
            <a:endParaRPr lang="en-US"/>
          </a:p>
        </p:txBody>
      </p:sp>
      <p:pic>
        <p:nvPicPr>
          <p:cNvPr id="8" name="Picture 5" descr="DOJ_Defending_Childhood_logo_CMYK-1024x398"/>
          <p:cNvPicPr>
            <a:picLocks noChangeAspect="1" noChangeArrowheads="1"/>
          </p:cNvPicPr>
          <p:nvPr/>
        </p:nvPicPr>
        <p:blipFill>
          <a:blip r:embed="rId3"/>
          <a:srcRect/>
          <a:stretch>
            <a:fillRect/>
          </a:stretch>
        </p:blipFill>
        <p:spPr bwMode="auto">
          <a:xfrm>
            <a:off x="881894" y="6408307"/>
            <a:ext cx="991667" cy="385244"/>
          </a:xfrm>
          <a:prstGeom prst="rect">
            <a:avLst/>
          </a:prstGeom>
          <a:noFill/>
          <a:ln w="9525">
            <a:noFill/>
            <a:miter lim="800000"/>
            <a:headEnd/>
            <a:tailEnd/>
          </a:ln>
        </p:spPr>
      </p:pic>
      <p:graphicFrame>
        <p:nvGraphicFramePr>
          <p:cNvPr id="6" name="Diagram 5"/>
          <p:cNvGraphicFramePr/>
          <p:nvPr/>
        </p:nvGraphicFramePr>
        <p:xfrm>
          <a:off x="552449" y="1417638"/>
          <a:ext cx="7991475" cy="43624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62861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7813"/>
            <a:ext cx="8229600" cy="884237"/>
          </a:xfrm>
        </p:spPr>
        <p:txBody>
          <a:bodyPr/>
          <a:lstStyle/>
          <a:p>
            <a:pPr eaLnBrk="1" hangingPunct="1"/>
            <a:r>
              <a:rPr lang="en-US" dirty="0" smtClean="0">
                <a:solidFill>
                  <a:schemeClr val="accent1">
                    <a:lumMod val="75000"/>
                  </a:schemeClr>
                </a:solidFill>
              </a:rPr>
              <a:t>Pair/share prompts: </a:t>
            </a:r>
          </a:p>
        </p:txBody>
      </p:sp>
      <p:sp>
        <p:nvSpPr>
          <p:cNvPr id="6" name="Slide Number Placeholder 5"/>
          <p:cNvSpPr>
            <a:spLocks noGrp="1"/>
          </p:cNvSpPr>
          <p:nvPr>
            <p:ph type="sldNum" sz="quarter" idx="12"/>
          </p:nvPr>
        </p:nvSpPr>
        <p:spPr/>
        <p:txBody>
          <a:bodyPr/>
          <a:lstStyle/>
          <a:p>
            <a:pPr>
              <a:defRPr/>
            </a:pPr>
            <a:fld id="{33BE418D-8A20-4F76-BE9E-AAFB995C49E1}" type="slidenum">
              <a:rPr lang="en-US"/>
              <a:pPr>
                <a:defRPr/>
              </a:pPr>
              <a:t>44</a:t>
            </a:fld>
            <a:endParaRPr lang="en-US"/>
          </a:p>
        </p:txBody>
      </p:sp>
      <p:pic>
        <p:nvPicPr>
          <p:cNvPr id="12" name="Picture 5" descr="DOJ_Defending_Childhood_logo_CMYK-1024x398"/>
          <p:cNvPicPr>
            <a:picLocks noChangeAspect="1" noChangeArrowheads="1"/>
          </p:cNvPicPr>
          <p:nvPr/>
        </p:nvPicPr>
        <p:blipFill>
          <a:blip r:embed="rId2"/>
          <a:srcRect/>
          <a:stretch>
            <a:fillRect/>
          </a:stretch>
        </p:blipFill>
        <p:spPr bwMode="auto">
          <a:xfrm>
            <a:off x="881894" y="6398579"/>
            <a:ext cx="991667" cy="385244"/>
          </a:xfrm>
          <a:prstGeom prst="rect">
            <a:avLst/>
          </a:prstGeom>
          <a:noFill/>
          <a:ln w="9525">
            <a:noFill/>
            <a:miter lim="800000"/>
            <a:headEnd/>
            <a:tailEnd/>
          </a:ln>
        </p:spPr>
      </p:pic>
      <p:sp>
        <p:nvSpPr>
          <p:cNvPr id="13" name="Date Placeholder 3"/>
          <p:cNvSpPr txBox="1">
            <a:spLocks/>
          </p:cNvSpPr>
          <p:nvPr/>
        </p:nvSpPr>
        <p:spPr>
          <a:xfrm>
            <a:off x="5109882" y="6381750"/>
            <a:ext cx="3220963" cy="47625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mn-lt"/>
                <a:ea typeface="+mn-ea"/>
                <a:cs typeface="+mn-cs"/>
              </a:rPr>
              <a:t>Erin Fairchild, MSW and Kate Gigler,</a:t>
            </a:r>
            <a:r>
              <a:rPr kumimoji="0" lang="en-US" sz="1000" b="0" i="0" u="none" strike="noStrike" kern="1200" cap="none" spc="0" normalizeH="0" noProof="0" dirty="0" smtClean="0">
                <a:ln>
                  <a:noFill/>
                </a:ln>
                <a:solidFill>
                  <a:schemeClr val="tx1"/>
                </a:solidFill>
                <a:effectLst/>
                <a:uLnTx/>
                <a:uFillTx/>
                <a:latin typeface="+mn-lt"/>
                <a:ea typeface="+mn-ea"/>
                <a:cs typeface="+mn-cs"/>
              </a:rPr>
              <a:t> MSW</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Content Placeholder 10"/>
          <p:cNvSpPr>
            <a:spLocks noGrp="1"/>
          </p:cNvSpPr>
          <p:nvPr>
            <p:ph idx="1"/>
          </p:nvPr>
        </p:nvSpPr>
        <p:spPr>
          <a:xfrm>
            <a:off x="457200" y="1162050"/>
            <a:ext cx="8382000" cy="4962525"/>
          </a:xfrm>
        </p:spPr>
        <p:txBody>
          <a:bodyPr>
            <a:normAutofit/>
          </a:bodyPr>
          <a:lstStyle/>
          <a:p>
            <a:pPr lvl="0"/>
            <a:r>
              <a:rPr lang="en-US" dirty="0" smtClean="0">
                <a:solidFill>
                  <a:schemeClr val="accent3">
                    <a:lumMod val="75000"/>
                  </a:schemeClr>
                </a:solidFill>
              </a:rPr>
              <a:t>What are your own personal signs that your stress response system is activated?  </a:t>
            </a:r>
          </a:p>
          <a:p>
            <a:pPr lvl="0"/>
            <a:r>
              <a:rPr lang="en-US" dirty="0" smtClean="0">
                <a:solidFill>
                  <a:schemeClr val="accent3">
                    <a:lumMod val="75000"/>
                  </a:schemeClr>
                </a:solidFill>
              </a:rPr>
              <a:t>What specific situations – or ‘hot spots’ - are more likely to bring up your own stress response system at school?  </a:t>
            </a:r>
          </a:p>
          <a:p>
            <a:endParaRPr lang="en-US" sz="19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3"/>
          <p:cNvSpPr>
            <a:spLocks noGrp="1"/>
          </p:cNvSpPr>
          <p:nvPr>
            <p:ph type="sldNum" sz="quarter" idx="4294967295"/>
          </p:nvPr>
        </p:nvSpPr>
        <p:spPr>
          <a:xfrm>
            <a:off x="7010400" y="6346825"/>
            <a:ext cx="2133600" cy="476250"/>
          </a:xfrm>
          <a:prstGeom prst="rect">
            <a:avLst/>
          </a:prstGeom>
        </p:spPr>
        <p:txBody>
          <a:bodyPr/>
          <a:lstStyle/>
          <a:p>
            <a:pPr algn="r">
              <a:defRPr/>
            </a:pPr>
            <a:fld id="{B1EEA236-E669-4F78-A8DF-622F120D0717}" type="slidenum">
              <a:rPr lang="en-US" sz="1400">
                <a:solidFill>
                  <a:schemeClr val="bg1"/>
                </a:solidFill>
              </a:rPr>
              <a:pPr algn="r">
                <a:defRPr/>
              </a:pPr>
              <a:t>45</a:t>
            </a:fld>
            <a:endParaRPr lang="en-US" sz="1400" dirty="0">
              <a:solidFill>
                <a:schemeClr val="bg1"/>
              </a:solidFill>
            </a:endParaRPr>
          </a:p>
        </p:txBody>
      </p:sp>
      <p:pic>
        <p:nvPicPr>
          <p:cNvPr id="24582" name="Picture 5" descr="DOJ_Defending_Childhood_logo_CMYK-1024x398"/>
          <p:cNvPicPr>
            <a:picLocks noChangeAspect="1" noChangeArrowheads="1"/>
          </p:cNvPicPr>
          <p:nvPr/>
        </p:nvPicPr>
        <p:blipFill>
          <a:blip r:embed="rId3"/>
          <a:srcRect/>
          <a:stretch>
            <a:fillRect/>
          </a:stretch>
        </p:blipFill>
        <p:spPr bwMode="auto">
          <a:xfrm>
            <a:off x="821681" y="6381750"/>
            <a:ext cx="962913" cy="374073"/>
          </a:xfrm>
          <a:prstGeom prst="rect">
            <a:avLst/>
          </a:prstGeom>
          <a:noFill/>
          <a:ln w="9525">
            <a:noFill/>
            <a:miter lim="800000"/>
            <a:headEnd/>
            <a:tailEnd/>
          </a:ln>
        </p:spPr>
      </p:pic>
      <p:sp>
        <p:nvSpPr>
          <p:cNvPr id="10" name="Date Placeholder 3"/>
          <p:cNvSpPr txBox="1">
            <a:spLocks/>
          </p:cNvSpPr>
          <p:nvPr/>
        </p:nvSpPr>
        <p:spPr>
          <a:xfrm>
            <a:off x="5764307" y="6381750"/>
            <a:ext cx="2922494" cy="47625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mn-lt"/>
                <a:ea typeface="+mn-ea"/>
                <a:cs typeface="+mn-cs"/>
              </a:rPr>
              <a:t>Erin Fairchild, MSW &amp; Kate Gigler, MSW</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pic>
        <p:nvPicPr>
          <p:cNvPr id="147458" name="Picture 2" descr="Image result for sticky notes"/>
          <p:cNvPicPr>
            <a:picLocks noChangeAspect="1" noChangeArrowheads="1"/>
          </p:cNvPicPr>
          <p:nvPr/>
        </p:nvPicPr>
        <p:blipFill>
          <a:blip r:embed="rId4"/>
          <a:srcRect/>
          <a:stretch>
            <a:fillRect/>
          </a:stretch>
        </p:blipFill>
        <p:spPr bwMode="auto">
          <a:xfrm>
            <a:off x="2786012" y="2381250"/>
            <a:ext cx="3663950" cy="3663950"/>
          </a:xfrm>
          <a:prstGeom prst="rect">
            <a:avLst/>
          </a:prstGeom>
          <a:noFill/>
        </p:spPr>
      </p:pic>
      <p:sp>
        <p:nvSpPr>
          <p:cNvPr id="8" name="TextBox 7"/>
          <p:cNvSpPr txBox="1"/>
          <p:nvPr/>
        </p:nvSpPr>
        <p:spPr>
          <a:xfrm>
            <a:off x="821681" y="314632"/>
            <a:ext cx="7624917" cy="2215991"/>
          </a:xfrm>
          <a:prstGeom prst="rect">
            <a:avLst/>
          </a:prstGeom>
          <a:noFill/>
        </p:spPr>
        <p:txBody>
          <a:bodyPr wrap="square" rtlCol="0">
            <a:spAutoFit/>
          </a:bodyPr>
          <a:lstStyle/>
          <a:p>
            <a:pPr lvl="0"/>
            <a:r>
              <a:rPr lang="en-US" sz="4000" dirty="0" smtClean="0"/>
              <a:t>What are some things you do in the moment to regulate or ‘calm’ your stress response? </a:t>
            </a:r>
          </a:p>
          <a:p>
            <a:endParaRPr lang="en-US"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a:xfrm>
            <a:off x="5419165" y="6356350"/>
            <a:ext cx="2841812" cy="476250"/>
          </a:xfrm>
        </p:spPr>
        <p:txBody>
          <a:bodyPr/>
          <a:lstStyle/>
          <a:p>
            <a:pPr algn="r">
              <a:defRPr/>
            </a:pPr>
            <a:r>
              <a:rPr lang="en-US" sz="1000" dirty="0" smtClean="0"/>
              <a:t>Erin Fairchild, MSW &amp; Kate Gigler, MSW</a:t>
            </a:r>
            <a:endParaRPr lang="en-US" sz="1000" dirty="0"/>
          </a:p>
        </p:txBody>
      </p:sp>
      <p:sp>
        <p:nvSpPr>
          <p:cNvPr id="5" name="Slide Number Placeholder 4"/>
          <p:cNvSpPr>
            <a:spLocks noGrp="1"/>
          </p:cNvSpPr>
          <p:nvPr>
            <p:ph type="sldNum" sz="quarter" idx="12"/>
          </p:nvPr>
        </p:nvSpPr>
        <p:spPr/>
        <p:txBody>
          <a:bodyPr/>
          <a:lstStyle/>
          <a:p>
            <a:pPr>
              <a:defRPr/>
            </a:pPr>
            <a:fld id="{34DC50F1-211F-4FDA-B597-6073F1019D94}" type="slidenum">
              <a:rPr lang="en-US" smtClean="0"/>
              <a:pPr>
                <a:defRPr/>
              </a:pPr>
              <a:t>46</a:t>
            </a:fld>
            <a:endParaRPr lang="en-US" dirty="0"/>
          </a:p>
        </p:txBody>
      </p:sp>
      <p:pic>
        <p:nvPicPr>
          <p:cNvPr id="4" name="Picture 5" descr="DOJ_Defending_Childhood_logo_CMYK-1024x398"/>
          <p:cNvPicPr>
            <a:picLocks noChangeAspect="1" noChangeArrowheads="1"/>
          </p:cNvPicPr>
          <p:nvPr/>
        </p:nvPicPr>
        <p:blipFill>
          <a:blip r:embed="rId3"/>
          <a:srcRect/>
          <a:stretch>
            <a:fillRect/>
          </a:stretch>
        </p:blipFill>
        <p:spPr bwMode="auto">
          <a:xfrm>
            <a:off x="881894" y="6408307"/>
            <a:ext cx="991667" cy="385244"/>
          </a:xfrm>
          <a:prstGeom prst="rect">
            <a:avLst/>
          </a:prstGeom>
          <a:noFill/>
          <a:ln w="9525">
            <a:noFill/>
            <a:miter lim="800000"/>
            <a:headEnd/>
            <a:tailEnd/>
          </a:ln>
        </p:spPr>
      </p:pic>
      <p:sp>
        <p:nvSpPr>
          <p:cNvPr id="13" name="Rectangle 12"/>
          <p:cNvSpPr/>
          <p:nvPr/>
        </p:nvSpPr>
        <p:spPr>
          <a:xfrm>
            <a:off x="2847975" y="1757362"/>
            <a:ext cx="1838325" cy="10572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Rectangle 15"/>
          <p:cNvSpPr/>
          <p:nvPr/>
        </p:nvSpPr>
        <p:spPr>
          <a:xfrm>
            <a:off x="771525" y="1738312"/>
            <a:ext cx="1838325" cy="10572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Rectangle 17"/>
          <p:cNvSpPr/>
          <p:nvPr/>
        </p:nvSpPr>
        <p:spPr>
          <a:xfrm>
            <a:off x="4886325" y="1766887"/>
            <a:ext cx="1838325" cy="10572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Rectangle 18"/>
          <p:cNvSpPr/>
          <p:nvPr/>
        </p:nvSpPr>
        <p:spPr>
          <a:xfrm>
            <a:off x="6924675" y="1766887"/>
            <a:ext cx="1838325" cy="10572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ectangle 19"/>
          <p:cNvSpPr/>
          <p:nvPr/>
        </p:nvSpPr>
        <p:spPr>
          <a:xfrm>
            <a:off x="781050" y="2971800"/>
            <a:ext cx="1876425" cy="260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876550" y="2981325"/>
            <a:ext cx="1876425" cy="260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895850" y="3000375"/>
            <a:ext cx="1876425" cy="260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6943725" y="2981325"/>
            <a:ext cx="1876425" cy="260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923925" y="1971675"/>
            <a:ext cx="1590675" cy="553998"/>
          </a:xfrm>
          <a:prstGeom prst="rect">
            <a:avLst/>
          </a:prstGeom>
          <a:noFill/>
        </p:spPr>
        <p:txBody>
          <a:bodyPr wrap="square" rtlCol="0">
            <a:spAutoFit/>
          </a:bodyPr>
          <a:lstStyle/>
          <a:p>
            <a:r>
              <a:rPr lang="en-US" sz="3000" dirty="0" smtClean="0"/>
              <a:t>BODY  </a:t>
            </a:r>
            <a:endParaRPr lang="en-US" sz="3000" dirty="0"/>
          </a:p>
        </p:txBody>
      </p:sp>
      <p:sp>
        <p:nvSpPr>
          <p:cNvPr id="28" name="TextBox 27"/>
          <p:cNvSpPr txBox="1"/>
          <p:nvPr/>
        </p:nvSpPr>
        <p:spPr>
          <a:xfrm>
            <a:off x="2905125" y="1971675"/>
            <a:ext cx="1819275" cy="477054"/>
          </a:xfrm>
          <a:prstGeom prst="rect">
            <a:avLst/>
          </a:prstGeom>
          <a:noFill/>
        </p:spPr>
        <p:txBody>
          <a:bodyPr wrap="square" rtlCol="0">
            <a:spAutoFit/>
          </a:bodyPr>
          <a:lstStyle/>
          <a:p>
            <a:r>
              <a:rPr lang="en-US" sz="2500" dirty="0" smtClean="0"/>
              <a:t>THOUGHT </a:t>
            </a:r>
            <a:endParaRPr lang="en-US" sz="2500" dirty="0"/>
          </a:p>
        </p:txBody>
      </p:sp>
      <p:sp>
        <p:nvSpPr>
          <p:cNvPr id="29" name="TextBox 28"/>
          <p:cNvSpPr txBox="1"/>
          <p:nvPr/>
        </p:nvSpPr>
        <p:spPr>
          <a:xfrm>
            <a:off x="4972050" y="1952625"/>
            <a:ext cx="1733550" cy="477054"/>
          </a:xfrm>
          <a:prstGeom prst="rect">
            <a:avLst/>
          </a:prstGeom>
          <a:noFill/>
        </p:spPr>
        <p:txBody>
          <a:bodyPr wrap="square" rtlCol="0">
            <a:spAutoFit/>
          </a:bodyPr>
          <a:lstStyle/>
          <a:p>
            <a:r>
              <a:rPr lang="en-US" sz="2500" dirty="0" smtClean="0"/>
              <a:t>EMOTION</a:t>
            </a:r>
            <a:r>
              <a:rPr lang="en-US" dirty="0" smtClean="0"/>
              <a:t> </a:t>
            </a:r>
            <a:endParaRPr lang="en-US" dirty="0"/>
          </a:p>
        </p:txBody>
      </p:sp>
      <p:sp>
        <p:nvSpPr>
          <p:cNvPr id="30" name="TextBox 29"/>
          <p:cNvSpPr txBox="1"/>
          <p:nvPr/>
        </p:nvSpPr>
        <p:spPr>
          <a:xfrm>
            <a:off x="7086600" y="1962150"/>
            <a:ext cx="1590675" cy="553998"/>
          </a:xfrm>
          <a:prstGeom prst="rect">
            <a:avLst/>
          </a:prstGeom>
          <a:noFill/>
        </p:spPr>
        <p:txBody>
          <a:bodyPr wrap="square" rtlCol="0">
            <a:spAutoFit/>
          </a:bodyPr>
          <a:lstStyle/>
          <a:p>
            <a:r>
              <a:rPr lang="en-US" sz="3000" dirty="0" smtClean="0"/>
              <a:t>SPIRIT </a:t>
            </a:r>
            <a:endParaRPr lang="en-US" sz="3000" dirty="0"/>
          </a:p>
        </p:txBody>
      </p:sp>
      <p:sp>
        <p:nvSpPr>
          <p:cNvPr id="31" name="TextBox 30"/>
          <p:cNvSpPr txBox="1"/>
          <p:nvPr/>
        </p:nvSpPr>
        <p:spPr>
          <a:xfrm>
            <a:off x="771525" y="304800"/>
            <a:ext cx="7991475" cy="1323439"/>
          </a:xfrm>
          <a:prstGeom prst="rect">
            <a:avLst/>
          </a:prstGeom>
          <a:noFill/>
        </p:spPr>
        <p:txBody>
          <a:bodyPr wrap="square" rtlCol="0">
            <a:spAutoFit/>
          </a:bodyPr>
          <a:lstStyle/>
          <a:p>
            <a:pPr algn="ctr"/>
            <a:r>
              <a:rPr lang="en-US" sz="4000" dirty="0" smtClean="0">
                <a:solidFill>
                  <a:schemeClr val="tx2">
                    <a:lumMod val="75000"/>
                  </a:schemeClr>
                </a:solidFill>
              </a:rPr>
              <a:t>Tracking awareness during today’s session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 y="166255"/>
            <a:ext cx="8977026" cy="1415926"/>
          </a:xfrm>
        </p:spPr>
        <p:txBody>
          <a:bodyPr anchor="t" anchorCtr="0">
            <a:normAutofit/>
          </a:bodyPr>
          <a:lstStyle/>
          <a:p>
            <a:pPr algn="r"/>
            <a:r>
              <a:rPr lang="en-US" sz="3200" b="1" dirty="0" smtClean="0">
                <a:latin typeface="Arial"/>
                <a:cs typeface="Arial"/>
              </a:rPr>
              <a:t>Trauma Sensitive </a:t>
            </a:r>
            <a:br>
              <a:rPr lang="en-US" sz="3200" b="1" dirty="0" smtClean="0">
                <a:latin typeface="Arial"/>
                <a:cs typeface="Arial"/>
              </a:rPr>
            </a:br>
            <a:r>
              <a:rPr lang="en-US" sz="3200" b="1" dirty="0" smtClean="0">
                <a:latin typeface="Arial"/>
                <a:cs typeface="Arial"/>
              </a:rPr>
              <a:t>Behavior Response</a:t>
            </a:r>
            <a:endParaRPr lang="en-US" sz="3600" b="1" dirty="0">
              <a:solidFill>
                <a:schemeClr val="bg1">
                  <a:lumMod val="50000"/>
                </a:schemeClr>
              </a:solidFill>
              <a:latin typeface="Arial"/>
              <a:cs typeface="Arial"/>
            </a:endParaRPr>
          </a:p>
        </p:txBody>
      </p:sp>
      <p:pic>
        <p:nvPicPr>
          <p:cNvPr id="5" name="Picture 4" descr="DOJ_Defending_Childhood_logo_CMYK-1024x398.jpg"/>
          <p:cNvPicPr>
            <a:picLocks noChangeAspect="1"/>
          </p:cNvPicPr>
          <p:nvPr/>
        </p:nvPicPr>
        <p:blipFill>
          <a:blip r:embed="rId3"/>
          <a:stretch>
            <a:fillRect/>
          </a:stretch>
        </p:blipFill>
        <p:spPr>
          <a:xfrm>
            <a:off x="4419675" y="1582181"/>
            <a:ext cx="4443052" cy="1726890"/>
          </a:xfrm>
          <a:prstGeom prst="rect">
            <a:avLst/>
          </a:prstGeom>
        </p:spPr>
      </p:pic>
    </p:spTree>
    <p:extLst>
      <p:ext uri="{BB962C8B-B14F-4D97-AF65-F5344CB8AC3E}">
        <p14:creationId xmlns:p14="http://schemas.microsoft.com/office/powerpoint/2010/main" val="34865930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a:xfrm>
            <a:off x="5419165" y="6356350"/>
            <a:ext cx="2841812" cy="476250"/>
          </a:xfrm>
        </p:spPr>
        <p:txBody>
          <a:bodyPr/>
          <a:lstStyle/>
          <a:p>
            <a:pPr algn="r">
              <a:defRPr/>
            </a:pPr>
            <a:r>
              <a:rPr lang="en-US" sz="1000" dirty="0" smtClean="0"/>
              <a:t>Erin Fairchild, MSW &amp; Kate Gigler, MSW</a:t>
            </a:r>
            <a:endParaRPr lang="en-US" sz="1000" dirty="0"/>
          </a:p>
        </p:txBody>
      </p:sp>
      <p:sp>
        <p:nvSpPr>
          <p:cNvPr id="5" name="Slide Number Placeholder 4"/>
          <p:cNvSpPr>
            <a:spLocks noGrp="1"/>
          </p:cNvSpPr>
          <p:nvPr>
            <p:ph type="sldNum" sz="quarter" idx="12"/>
          </p:nvPr>
        </p:nvSpPr>
        <p:spPr/>
        <p:txBody>
          <a:bodyPr/>
          <a:lstStyle/>
          <a:p>
            <a:pPr>
              <a:defRPr/>
            </a:pPr>
            <a:fld id="{34DC50F1-211F-4FDA-B597-6073F1019D94}" type="slidenum">
              <a:rPr lang="en-US" smtClean="0"/>
              <a:pPr>
                <a:defRPr/>
              </a:pPr>
              <a:t>48</a:t>
            </a:fld>
            <a:endParaRPr lang="en-US" dirty="0"/>
          </a:p>
        </p:txBody>
      </p:sp>
      <p:pic>
        <p:nvPicPr>
          <p:cNvPr id="4" name="Picture 5" descr="DOJ_Defending_Childhood_logo_CMYK-1024x398"/>
          <p:cNvPicPr>
            <a:picLocks noChangeAspect="1" noChangeArrowheads="1"/>
          </p:cNvPicPr>
          <p:nvPr/>
        </p:nvPicPr>
        <p:blipFill>
          <a:blip r:embed="rId3"/>
          <a:srcRect/>
          <a:stretch>
            <a:fillRect/>
          </a:stretch>
        </p:blipFill>
        <p:spPr bwMode="auto">
          <a:xfrm>
            <a:off x="881894" y="6408307"/>
            <a:ext cx="991667" cy="385244"/>
          </a:xfrm>
          <a:prstGeom prst="rect">
            <a:avLst/>
          </a:prstGeom>
          <a:noFill/>
          <a:ln w="9525">
            <a:noFill/>
            <a:miter lim="800000"/>
            <a:headEnd/>
            <a:tailEnd/>
          </a:ln>
        </p:spPr>
      </p:pic>
      <p:sp>
        <p:nvSpPr>
          <p:cNvPr id="13" name="Rectangle 12"/>
          <p:cNvSpPr/>
          <p:nvPr/>
        </p:nvSpPr>
        <p:spPr>
          <a:xfrm>
            <a:off x="2847975" y="1757362"/>
            <a:ext cx="1838325" cy="10572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Rectangle 15"/>
          <p:cNvSpPr/>
          <p:nvPr/>
        </p:nvSpPr>
        <p:spPr>
          <a:xfrm>
            <a:off x="771525" y="1738312"/>
            <a:ext cx="1838325" cy="10572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Rectangle 17"/>
          <p:cNvSpPr/>
          <p:nvPr/>
        </p:nvSpPr>
        <p:spPr>
          <a:xfrm>
            <a:off x="4886325" y="1766887"/>
            <a:ext cx="1838325" cy="10572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Rectangle 18"/>
          <p:cNvSpPr/>
          <p:nvPr/>
        </p:nvSpPr>
        <p:spPr>
          <a:xfrm>
            <a:off x="6924675" y="1766887"/>
            <a:ext cx="1838325" cy="10572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ectangle 19"/>
          <p:cNvSpPr/>
          <p:nvPr/>
        </p:nvSpPr>
        <p:spPr>
          <a:xfrm>
            <a:off x="781050" y="2971800"/>
            <a:ext cx="1876425" cy="260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876550" y="2981325"/>
            <a:ext cx="1876425" cy="260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895850" y="3000375"/>
            <a:ext cx="1876425" cy="260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6943725" y="2981325"/>
            <a:ext cx="1876425" cy="260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923925" y="1971675"/>
            <a:ext cx="1590675" cy="553998"/>
          </a:xfrm>
          <a:prstGeom prst="rect">
            <a:avLst/>
          </a:prstGeom>
          <a:noFill/>
        </p:spPr>
        <p:txBody>
          <a:bodyPr wrap="square" rtlCol="0">
            <a:spAutoFit/>
          </a:bodyPr>
          <a:lstStyle/>
          <a:p>
            <a:r>
              <a:rPr lang="en-US" sz="3000" dirty="0" smtClean="0"/>
              <a:t>BODY  </a:t>
            </a:r>
            <a:endParaRPr lang="en-US" sz="3000" dirty="0"/>
          </a:p>
        </p:txBody>
      </p:sp>
      <p:sp>
        <p:nvSpPr>
          <p:cNvPr id="28" name="TextBox 27"/>
          <p:cNvSpPr txBox="1"/>
          <p:nvPr/>
        </p:nvSpPr>
        <p:spPr>
          <a:xfrm>
            <a:off x="2905125" y="1971675"/>
            <a:ext cx="1819275" cy="477054"/>
          </a:xfrm>
          <a:prstGeom prst="rect">
            <a:avLst/>
          </a:prstGeom>
          <a:noFill/>
        </p:spPr>
        <p:txBody>
          <a:bodyPr wrap="square" rtlCol="0">
            <a:spAutoFit/>
          </a:bodyPr>
          <a:lstStyle/>
          <a:p>
            <a:r>
              <a:rPr lang="en-US" sz="2500" dirty="0" smtClean="0"/>
              <a:t>THOUGHT </a:t>
            </a:r>
            <a:endParaRPr lang="en-US" sz="2500" dirty="0"/>
          </a:p>
        </p:txBody>
      </p:sp>
      <p:sp>
        <p:nvSpPr>
          <p:cNvPr id="29" name="TextBox 28"/>
          <p:cNvSpPr txBox="1"/>
          <p:nvPr/>
        </p:nvSpPr>
        <p:spPr>
          <a:xfrm>
            <a:off x="4972050" y="1952625"/>
            <a:ext cx="1733550" cy="477054"/>
          </a:xfrm>
          <a:prstGeom prst="rect">
            <a:avLst/>
          </a:prstGeom>
          <a:noFill/>
        </p:spPr>
        <p:txBody>
          <a:bodyPr wrap="square" rtlCol="0">
            <a:spAutoFit/>
          </a:bodyPr>
          <a:lstStyle/>
          <a:p>
            <a:r>
              <a:rPr lang="en-US" sz="2500" dirty="0" smtClean="0"/>
              <a:t>EMOTION</a:t>
            </a:r>
            <a:r>
              <a:rPr lang="en-US" dirty="0" smtClean="0"/>
              <a:t> </a:t>
            </a:r>
            <a:endParaRPr lang="en-US" dirty="0"/>
          </a:p>
        </p:txBody>
      </p:sp>
      <p:sp>
        <p:nvSpPr>
          <p:cNvPr id="30" name="TextBox 29"/>
          <p:cNvSpPr txBox="1"/>
          <p:nvPr/>
        </p:nvSpPr>
        <p:spPr>
          <a:xfrm>
            <a:off x="7086600" y="1962150"/>
            <a:ext cx="1590675" cy="553998"/>
          </a:xfrm>
          <a:prstGeom prst="rect">
            <a:avLst/>
          </a:prstGeom>
          <a:noFill/>
        </p:spPr>
        <p:txBody>
          <a:bodyPr wrap="square" rtlCol="0">
            <a:spAutoFit/>
          </a:bodyPr>
          <a:lstStyle/>
          <a:p>
            <a:r>
              <a:rPr lang="en-US" sz="3000" dirty="0" smtClean="0"/>
              <a:t>SPIRIT </a:t>
            </a:r>
            <a:endParaRPr lang="en-US" sz="3000" dirty="0"/>
          </a:p>
        </p:txBody>
      </p:sp>
      <p:sp>
        <p:nvSpPr>
          <p:cNvPr id="31" name="TextBox 30"/>
          <p:cNvSpPr txBox="1"/>
          <p:nvPr/>
        </p:nvSpPr>
        <p:spPr>
          <a:xfrm>
            <a:off x="771525" y="304800"/>
            <a:ext cx="7991475" cy="1323439"/>
          </a:xfrm>
          <a:prstGeom prst="rect">
            <a:avLst/>
          </a:prstGeom>
          <a:noFill/>
        </p:spPr>
        <p:txBody>
          <a:bodyPr wrap="square" rtlCol="0">
            <a:spAutoFit/>
          </a:bodyPr>
          <a:lstStyle/>
          <a:p>
            <a:pPr algn="ctr"/>
            <a:r>
              <a:rPr lang="en-US" sz="4000" dirty="0" smtClean="0">
                <a:solidFill>
                  <a:schemeClr val="tx2">
                    <a:lumMod val="75000"/>
                  </a:schemeClr>
                </a:solidFill>
              </a:rPr>
              <a:t>Tracking awareness during today’s session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7813"/>
            <a:ext cx="8229600" cy="884237"/>
          </a:xfrm>
        </p:spPr>
        <p:txBody>
          <a:bodyPr/>
          <a:lstStyle/>
          <a:p>
            <a:pPr eaLnBrk="1" hangingPunct="1"/>
            <a:r>
              <a:rPr lang="en-US" dirty="0" smtClean="0">
                <a:solidFill>
                  <a:schemeClr val="accent1">
                    <a:lumMod val="75000"/>
                  </a:schemeClr>
                </a:solidFill>
              </a:rPr>
              <a:t>In this session we will: </a:t>
            </a:r>
          </a:p>
        </p:txBody>
      </p:sp>
      <p:sp>
        <p:nvSpPr>
          <p:cNvPr id="6" name="Slide Number Placeholder 5"/>
          <p:cNvSpPr>
            <a:spLocks noGrp="1"/>
          </p:cNvSpPr>
          <p:nvPr>
            <p:ph type="sldNum" sz="quarter" idx="12"/>
          </p:nvPr>
        </p:nvSpPr>
        <p:spPr/>
        <p:txBody>
          <a:bodyPr/>
          <a:lstStyle/>
          <a:p>
            <a:pPr>
              <a:defRPr/>
            </a:pPr>
            <a:fld id="{33BE418D-8A20-4F76-BE9E-AAFB995C49E1}" type="slidenum">
              <a:rPr lang="en-US"/>
              <a:pPr>
                <a:defRPr/>
              </a:pPr>
              <a:t>49</a:t>
            </a:fld>
            <a:endParaRPr lang="en-US"/>
          </a:p>
        </p:txBody>
      </p:sp>
      <p:pic>
        <p:nvPicPr>
          <p:cNvPr id="12" name="Picture 5" descr="DOJ_Defending_Childhood_logo_CMYK-1024x398"/>
          <p:cNvPicPr>
            <a:picLocks noChangeAspect="1" noChangeArrowheads="1"/>
          </p:cNvPicPr>
          <p:nvPr/>
        </p:nvPicPr>
        <p:blipFill>
          <a:blip r:embed="rId3"/>
          <a:srcRect/>
          <a:stretch>
            <a:fillRect/>
          </a:stretch>
        </p:blipFill>
        <p:spPr bwMode="auto">
          <a:xfrm>
            <a:off x="881894" y="6398579"/>
            <a:ext cx="991667" cy="385244"/>
          </a:xfrm>
          <a:prstGeom prst="rect">
            <a:avLst/>
          </a:prstGeom>
          <a:noFill/>
          <a:ln w="9525">
            <a:noFill/>
            <a:miter lim="800000"/>
            <a:headEnd/>
            <a:tailEnd/>
          </a:ln>
        </p:spPr>
      </p:pic>
      <p:sp>
        <p:nvSpPr>
          <p:cNvPr id="13" name="Date Placeholder 3"/>
          <p:cNvSpPr txBox="1">
            <a:spLocks/>
          </p:cNvSpPr>
          <p:nvPr/>
        </p:nvSpPr>
        <p:spPr>
          <a:xfrm>
            <a:off x="5109882" y="6381750"/>
            <a:ext cx="3220963" cy="47625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mn-lt"/>
                <a:ea typeface="+mn-ea"/>
                <a:cs typeface="+mn-cs"/>
              </a:rPr>
              <a:t>Erin Fairchild, MSW and Kate Gigler,</a:t>
            </a:r>
            <a:r>
              <a:rPr kumimoji="0" lang="en-US" sz="1000" b="0" i="0" u="none" strike="noStrike" kern="1200" cap="none" spc="0" normalizeH="0" noProof="0" dirty="0" smtClean="0">
                <a:ln>
                  <a:noFill/>
                </a:ln>
                <a:solidFill>
                  <a:schemeClr val="tx1"/>
                </a:solidFill>
                <a:effectLst/>
                <a:uLnTx/>
                <a:uFillTx/>
                <a:latin typeface="+mn-lt"/>
                <a:ea typeface="+mn-ea"/>
                <a:cs typeface="+mn-cs"/>
              </a:rPr>
              <a:t> MSW</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Content Placeholder 10"/>
          <p:cNvSpPr>
            <a:spLocks noGrp="1"/>
          </p:cNvSpPr>
          <p:nvPr>
            <p:ph idx="1"/>
          </p:nvPr>
        </p:nvSpPr>
        <p:spPr>
          <a:xfrm>
            <a:off x="457200" y="914400"/>
            <a:ext cx="8382000" cy="4962525"/>
          </a:xfrm>
        </p:spPr>
        <p:txBody>
          <a:bodyPr>
            <a:normAutofit/>
          </a:bodyPr>
          <a:lstStyle/>
          <a:p>
            <a:pPr lvl="0">
              <a:buNone/>
            </a:pPr>
            <a:endParaRPr lang="en-US" dirty="0" smtClean="0">
              <a:solidFill>
                <a:schemeClr val="accent3">
                  <a:lumMod val="50000"/>
                </a:schemeClr>
              </a:solidFill>
            </a:endParaRPr>
          </a:p>
          <a:p>
            <a:pPr lvl="0"/>
            <a:r>
              <a:rPr lang="en-US" dirty="0" smtClean="0">
                <a:solidFill>
                  <a:schemeClr val="accent3">
                    <a:lumMod val="50000"/>
                  </a:schemeClr>
                </a:solidFill>
              </a:rPr>
              <a:t>Describe strategies that are used in this school or setting to promote physical and emotional safety. </a:t>
            </a:r>
          </a:p>
          <a:p>
            <a:pPr lvl="0"/>
            <a:r>
              <a:rPr lang="en-US" dirty="0" smtClean="0">
                <a:solidFill>
                  <a:schemeClr val="accent3">
                    <a:lumMod val="50000"/>
                  </a:schemeClr>
                </a:solidFill>
              </a:rPr>
              <a:t>Define parallel process.  </a:t>
            </a:r>
          </a:p>
          <a:p>
            <a:pPr lvl="0"/>
            <a:r>
              <a:rPr lang="en-US" dirty="0" smtClean="0">
                <a:solidFill>
                  <a:schemeClr val="accent3">
                    <a:lumMod val="50000"/>
                  </a:schemeClr>
                </a:solidFill>
              </a:rPr>
              <a:t>Define and identify existing strategies in the domains of regulate, relate reason. </a:t>
            </a:r>
          </a:p>
          <a:p>
            <a:endParaRPr lang="en-US" dirty="0" smtClean="0">
              <a:solidFill>
                <a:schemeClr val="accent3">
                  <a:lumMod val="50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000" dirty="0" smtClean="0">
                <a:solidFill>
                  <a:schemeClr val="tx2">
                    <a:lumMod val="75000"/>
                  </a:schemeClr>
                </a:solidFill>
              </a:rPr>
              <a:t>Trauma sensitive meetings</a:t>
            </a:r>
            <a:endParaRPr lang="en-US" sz="5000" dirty="0">
              <a:solidFill>
                <a:schemeClr val="tx2">
                  <a:lumMod val="75000"/>
                </a:schemeClr>
              </a:solidFill>
            </a:endParaRPr>
          </a:p>
        </p:txBody>
      </p:sp>
      <p:sp>
        <p:nvSpPr>
          <p:cNvPr id="4" name="Date Placeholder 3"/>
          <p:cNvSpPr>
            <a:spLocks noGrp="1"/>
          </p:cNvSpPr>
          <p:nvPr>
            <p:ph type="dt" sz="half" idx="10"/>
          </p:nvPr>
        </p:nvSpPr>
        <p:spPr>
          <a:xfrm>
            <a:off x="5257799" y="6356350"/>
            <a:ext cx="3133726" cy="476250"/>
          </a:xfrm>
        </p:spPr>
        <p:txBody>
          <a:bodyPr/>
          <a:lstStyle/>
          <a:p>
            <a:pPr>
              <a:defRPr/>
            </a:pPr>
            <a:r>
              <a:rPr lang="en-US" sz="1200" dirty="0" smtClean="0"/>
              <a:t>Erin Fairchild, MSW &amp; Kate </a:t>
            </a:r>
            <a:r>
              <a:rPr lang="en-US" sz="1200" dirty="0" err="1" smtClean="0"/>
              <a:t>Gigler</a:t>
            </a:r>
            <a:r>
              <a:rPr lang="en-US" sz="1200" dirty="0" smtClean="0"/>
              <a:t>, MSW</a:t>
            </a:r>
            <a:endParaRPr lang="en-US" sz="1200" dirty="0"/>
          </a:p>
        </p:txBody>
      </p:sp>
      <p:sp>
        <p:nvSpPr>
          <p:cNvPr id="5" name="Slide Number Placeholder 4"/>
          <p:cNvSpPr>
            <a:spLocks noGrp="1"/>
          </p:cNvSpPr>
          <p:nvPr>
            <p:ph type="sldNum" sz="quarter" idx="12"/>
          </p:nvPr>
        </p:nvSpPr>
        <p:spPr/>
        <p:txBody>
          <a:bodyPr/>
          <a:lstStyle/>
          <a:p>
            <a:pPr>
              <a:defRPr/>
            </a:pPr>
            <a:fld id="{34DC50F1-211F-4FDA-B597-6073F1019D94}" type="slidenum">
              <a:rPr lang="en-US" smtClean="0"/>
              <a:pPr>
                <a:defRPr/>
              </a:pPr>
              <a:t>5</a:t>
            </a:fld>
            <a:endParaRPr lang="en-US"/>
          </a:p>
        </p:txBody>
      </p:sp>
      <p:graphicFrame>
        <p:nvGraphicFramePr>
          <p:cNvPr id="7" name="Diagram 6"/>
          <p:cNvGraphicFramePr/>
          <p:nvPr/>
        </p:nvGraphicFramePr>
        <p:xfrm>
          <a:off x="881894" y="1228725"/>
          <a:ext cx="7153274" cy="4708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DOJ_Defending_Childhood_logo_CMYK-1024x398"/>
          <p:cNvPicPr>
            <a:picLocks noChangeAspect="1" noChangeArrowheads="1"/>
          </p:cNvPicPr>
          <p:nvPr/>
        </p:nvPicPr>
        <p:blipFill>
          <a:blip r:embed="rId8"/>
          <a:srcRect/>
          <a:stretch>
            <a:fillRect/>
          </a:stretch>
        </p:blipFill>
        <p:spPr bwMode="auto">
          <a:xfrm>
            <a:off x="881894" y="6408307"/>
            <a:ext cx="991667" cy="385244"/>
          </a:xfrm>
          <a:prstGeom prst="rect">
            <a:avLst/>
          </a:prstGeom>
          <a:noFill/>
          <a:ln w="9525">
            <a:noFill/>
            <a:miter lim="800000"/>
            <a:headEnd/>
            <a:tailEnd/>
          </a:ln>
        </p:spPr>
      </p:pic>
    </p:spTree>
    <p:extLst>
      <p:ext uri="{BB962C8B-B14F-4D97-AF65-F5344CB8AC3E}">
        <p14:creationId xmlns:p14="http://schemas.microsoft.com/office/powerpoint/2010/main" val="24233496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3BE418D-8A20-4F76-BE9E-AAFB995C49E1}" type="slidenum">
              <a:rPr lang="en-US"/>
              <a:pPr>
                <a:defRPr/>
              </a:pPr>
              <a:t>50</a:t>
            </a:fld>
            <a:endParaRPr lang="en-US"/>
          </a:p>
        </p:txBody>
      </p:sp>
      <p:sp>
        <p:nvSpPr>
          <p:cNvPr id="29703" name="TextBox 7"/>
          <p:cNvSpPr txBox="1">
            <a:spLocks noChangeArrowheads="1"/>
          </p:cNvSpPr>
          <p:nvPr/>
        </p:nvSpPr>
        <p:spPr bwMode="auto">
          <a:xfrm>
            <a:off x="881894" y="1515269"/>
            <a:ext cx="2137531" cy="1246495"/>
          </a:xfrm>
          <a:prstGeom prst="rect">
            <a:avLst/>
          </a:prstGeom>
          <a:noFill/>
          <a:ln w="9525">
            <a:noFill/>
            <a:miter lim="800000"/>
            <a:headEnd/>
            <a:tailEnd/>
          </a:ln>
        </p:spPr>
        <p:txBody>
          <a:bodyPr wrap="square">
            <a:spAutoFit/>
          </a:bodyPr>
          <a:lstStyle/>
          <a:p>
            <a:r>
              <a:rPr lang="en-US" sz="2500" dirty="0">
                <a:solidFill>
                  <a:schemeClr val="bg1"/>
                </a:solidFill>
                <a:latin typeface="Calibri" pitchFamily="34" charset="0"/>
              </a:rPr>
              <a:t>Fight: Physiological Arousal</a:t>
            </a:r>
            <a:endParaRPr lang="en-US" sz="2500" dirty="0">
              <a:latin typeface="Calibri" pitchFamily="34" charset="0"/>
            </a:endParaRPr>
          </a:p>
        </p:txBody>
      </p:sp>
      <p:sp>
        <p:nvSpPr>
          <p:cNvPr id="29704" name="TextBox 8"/>
          <p:cNvSpPr txBox="1">
            <a:spLocks noChangeArrowheads="1"/>
          </p:cNvSpPr>
          <p:nvPr/>
        </p:nvSpPr>
        <p:spPr bwMode="auto">
          <a:xfrm>
            <a:off x="3657600" y="1515269"/>
            <a:ext cx="1809750" cy="1246495"/>
          </a:xfrm>
          <a:prstGeom prst="rect">
            <a:avLst/>
          </a:prstGeom>
          <a:noFill/>
          <a:ln w="9525">
            <a:noFill/>
            <a:miter lim="800000"/>
            <a:headEnd/>
            <a:tailEnd/>
          </a:ln>
        </p:spPr>
        <p:txBody>
          <a:bodyPr wrap="square">
            <a:spAutoFit/>
          </a:bodyPr>
          <a:lstStyle/>
          <a:p>
            <a:r>
              <a:rPr lang="en-US" sz="2500" dirty="0">
                <a:solidFill>
                  <a:schemeClr val="bg1"/>
                </a:solidFill>
                <a:latin typeface="Calibri" pitchFamily="34" charset="0"/>
              </a:rPr>
              <a:t>Flight: Withdrawal </a:t>
            </a:r>
          </a:p>
          <a:p>
            <a:r>
              <a:rPr lang="en-US" sz="2500" dirty="0">
                <a:solidFill>
                  <a:schemeClr val="bg1"/>
                </a:solidFill>
                <a:latin typeface="Calibri" pitchFamily="34" charset="0"/>
              </a:rPr>
              <a:t>/ escape</a:t>
            </a:r>
          </a:p>
        </p:txBody>
      </p:sp>
      <p:sp>
        <p:nvSpPr>
          <p:cNvPr id="29705" name="TextBox 9"/>
          <p:cNvSpPr txBox="1">
            <a:spLocks noChangeArrowheads="1"/>
          </p:cNvSpPr>
          <p:nvPr/>
        </p:nvSpPr>
        <p:spPr bwMode="auto">
          <a:xfrm>
            <a:off x="6097218" y="1515268"/>
            <a:ext cx="1922832" cy="1246495"/>
          </a:xfrm>
          <a:prstGeom prst="rect">
            <a:avLst/>
          </a:prstGeom>
          <a:noFill/>
          <a:ln w="9525">
            <a:noFill/>
            <a:miter lim="800000"/>
            <a:headEnd/>
            <a:tailEnd/>
          </a:ln>
        </p:spPr>
        <p:txBody>
          <a:bodyPr wrap="square">
            <a:spAutoFit/>
          </a:bodyPr>
          <a:lstStyle/>
          <a:p>
            <a:r>
              <a:rPr lang="en-US" sz="2500" dirty="0">
                <a:solidFill>
                  <a:schemeClr val="bg1"/>
                </a:solidFill>
                <a:latin typeface="Calibri" pitchFamily="34" charset="0"/>
              </a:rPr>
              <a:t>Freeze: Stilling &amp;</a:t>
            </a:r>
          </a:p>
          <a:p>
            <a:r>
              <a:rPr lang="en-US" sz="2500" dirty="0">
                <a:solidFill>
                  <a:schemeClr val="bg1"/>
                </a:solidFill>
                <a:latin typeface="Calibri" pitchFamily="34" charset="0"/>
              </a:rPr>
              <a:t> constriction</a:t>
            </a:r>
          </a:p>
        </p:txBody>
      </p:sp>
      <p:pic>
        <p:nvPicPr>
          <p:cNvPr id="12" name="Picture 5" descr="DOJ_Defending_Childhood_logo_CMYK-1024x398"/>
          <p:cNvPicPr>
            <a:picLocks noChangeAspect="1" noChangeArrowheads="1"/>
          </p:cNvPicPr>
          <p:nvPr/>
        </p:nvPicPr>
        <p:blipFill>
          <a:blip r:embed="rId2"/>
          <a:srcRect/>
          <a:stretch>
            <a:fillRect/>
          </a:stretch>
        </p:blipFill>
        <p:spPr bwMode="auto">
          <a:xfrm>
            <a:off x="881894" y="6398579"/>
            <a:ext cx="991667" cy="385244"/>
          </a:xfrm>
          <a:prstGeom prst="rect">
            <a:avLst/>
          </a:prstGeom>
          <a:noFill/>
          <a:ln w="9525">
            <a:noFill/>
            <a:miter lim="800000"/>
            <a:headEnd/>
            <a:tailEnd/>
          </a:ln>
        </p:spPr>
      </p:pic>
      <p:sp>
        <p:nvSpPr>
          <p:cNvPr id="13" name="Date Placeholder 3"/>
          <p:cNvSpPr txBox="1">
            <a:spLocks/>
          </p:cNvSpPr>
          <p:nvPr/>
        </p:nvSpPr>
        <p:spPr>
          <a:xfrm>
            <a:off x="5109882" y="6381750"/>
            <a:ext cx="3220963" cy="47625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mn-lt"/>
                <a:ea typeface="+mn-ea"/>
                <a:cs typeface="+mn-cs"/>
              </a:rPr>
              <a:t>Erin Fairchild, MSW and Kate Gigler,</a:t>
            </a:r>
            <a:r>
              <a:rPr kumimoji="0" lang="en-US" sz="1000" b="0" i="0" u="none" strike="noStrike" kern="1200" cap="none" spc="0" normalizeH="0" noProof="0" dirty="0" smtClean="0">
                <a:ln>
                  <a:noFill/>
                </a:ln>
                <a:solidFill>
                  <a:schemeClr val="tx1"/>
                </a:solidFill>
                <a:effectLst/>
                <a:uLnTx/>
                <a:uFillTx/>
                <a:latin typeface="+mn-lt"/>
                <a:ea typeface="+mn-ea"/>
                <a:cs typeface="+mn-cs"/>
              </a:rPr>
              <a:t> MSW</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pic>
        <p:nvPicPr>
          <p:cNvPr id="1026" name="Picture 2"/>
          <p:cNvPicPr>
            <a:picLocks noChangeAspect="1" noChangeArrowheads="1"/>
          </p:cNvPicPr>
          <p:nvPr/>
        </p:nvPicPr>
        <p:blipFill>
          <a:blip r:embed="rId3"/>
          <a:srcRect/>
          <a:stretch>
            <a:fillRect/>
          </a:stretch>
        </p:blipFill>
        <p:spPr bwMode="auto">
          <a:xfrm>
            <a:off x="1009650" y="1267598"/>
            <a:ext cx="7010400" cy="5055308"/>
          </a:xfrm>
          <a:prstGeom prst="rect">
            <a:avLst/>
          </a:prstGeom>
          <a:noFill/>
          <a:ln w="9525">
            <a:noFill/>
            <a:miter lim="800000"/>
            <a:headEnd/>
            <a:tailEnd/>
          </a:ln>
        </p:spPr>
      </p:pic>
      <p:cxnSp>
        <p:nvCxnSpPr>
          <p:cNvPr id="10" name="Straight Arrow Connector 9"/>
          <p:cNvCxnSpPr/>
          <p:nvPr/>
        </p:nvCxnSpPr>
        <p:spPr>
          <a:xfrm>
            <a:off x="885419" y="4473677"/>
            <a:ext cx="1976284" cy="9833"/>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043141" y="3542860"/>
            <a:ext cx="1976284" cy="9833"/>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5492861" y="2989006"/>
            <a:ext cx="2209590" cy="0"/>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082226" y="3173528"/>
            <a:ext cx="1582669" cy="369332"/>
          </a:xfrm>
          <a:prstGeom prst="rect">
            <a:avLst/>
          </a:prstGeom>
          <a:noFill/>
        </p:spPr>
        <p:txBody>
          <a:bodyPr wrap="square" rtlCol="0">
            <a:spAutoFit/>
          </a:bodyPr>
          <a:lstStyle/>
          <a:p>
            <a:r>
              <a:rPr lang="en-US" dirty="0" smtClean="0">
                <a:solidFill>
                  <a:srgbClr val="C00000"/>
                </a:solidFill>
              </a:rPr>
              <a:t>Relate</a:t>
            </a:r>
            <a:endParaRPr lang="en-US" dirty="0">
              <a:solidFill>
                <a:srgbClr val="C00000"/>
              </a:solidFill>
            </a:endParaRPr>
          </a:p>
        </p:txBody>
      </p:sp>
      <p:sp>
        <p:nvSpPr>
          <p:cNvPr id="18" name="TextBox 17"/>
          <p:cNvSpPr txBox="1"/>
          <p:nvPr/>
        </p:nvSpPr>
        <p:spPr>
          <a:xfrm>
            <a:off x="1082226" y="4104345"/>
            <a:ext cx="1582669" cy="369332"/>
          </a:xfrm>
          <a:prstGeom prst="rect">
            <a:avLst/>
          </a:prstGeom>
          <a:noFill/>
        </p:spPr>
        <p:txBody>
          <a:bodyPr wrap="square" rtlCol="0">
            <a:spAutoFit/>
          </a:bodyPr>
          <a:lstStyle/>
          <a:p>
            <a:r>
              <a:rPr lang="en-US" dirty="0" smtClean="0">
                <a:solidFill>
                  <a:srgbClr val="C00000"/>
                </a:solidFill>
              </a:rPr>
              <a:t>Regulate</a:t>
            </a:r>
            <a:endParaRPr lang="en-US" dirty="0">
              <a:solidFill>
                <a:srgbClr val="C00000"/>
              </a:solidFill>
            </a:endParaRPr>
          </a:p>
        </p:txBody>
      </p:sp>
      <p:sp>
        <p:nvSpPr>
          <p:cNvPr id="19" name="TextBox 18"/>
          <p:cNvSpPr txBox="1"/>
          <p:nvPr/>
        </p:nvSpPr>
        <p:spPr>
          <a:xfrm>
            <a:off x="6097218" y="2619674"/>
            <a:ext cx="1582669" cy="369332"/>
          </a:xfrm>
          <a:prstGeom prst="rect">
            <a:avLst/>
          </a:prstGeom>
          <a:noFill/>
        </p:spPr>
        <p:txBody>
          <a:bodyPr wrap="square" rtlCol="0">
            <a:spAutoFit/>
          </a:bodyPr>
          <a:lstStyle/>
          <a:p>
            <a:r>
              <a:rPr lang="en-US" dirty="0" smtClean="0">
                <a:solidFill>
                  <a:srgbClr val="C00000"/>
                </a:solidFill>
              </a:rPr>
              <a:t>Reason </a:t>
            </a:r>
            <a:endParaRPr lang="en-US" dirty="0">
              <a:solidFill>
                <a:srgbClr val="C00000"/>
              </a:solidFill>
            </a:endParaRPr>
          </a:p>
        </p:txBody>
      </p:sp>
      <p:sp>
        <p:nvSpPr>
          <p:cNvPr id="15" name="Title 1"/>
          <p:cNvSpPr>
            <a:spLocks noGrp="1"/>
          </p:cNvSpPr>
          <p:nvPr>
            <p:ph type="title"/>
          </p:nvPr>
        </p:nvSpPr>
        <p:spPr>
          <a:xfrm>
            <a:off x="457200" y="276226"/>
            <a:ext cx="8448675" cy="824983"/>
          </a:xfrm>
        </p:spPr>
        <p:txBody>
          <a:bodyPr/>
          <a:lstStyle/>
          <a:p>
            <a:r>
              <a:rPr lang="en-US" dirty="0" smtClean="0"/>
              <a:t>Bringing it back to neuroscience:</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4" descr="Bruce Perry Brain States image"/>
          <p:cNvPicPr>
            <a:picLocks noGrp="1" noChangeAspect="1" noChangeArrowheads="1"/>
          </p:cNvPicPr>
          <p:nvPr>
            <p:ph idx="1"/>
          </p:nvPr>
        </p:nvPicPr>
        <p:blipFill>
          <a:blip r:embed="rId3"/>
          <a:srcRect/>
          <a:stretch>
            <a:fillRect/>
          </a:stretch>
        </p:blipFill>
        <p:spPr>
          <a:xfrm>
            <a:off x="638175" y="161925"/>
            <a:ext cx="8048625" cy="6036469"/>
          </a:xfrm>
          <a:noFill/>
        </p:spPr>
      </p:pic>
      <p:sp>
        <p:nvSpPr>
          <p:cNvPr id="8" name="Slide Number Placeholder 5"/>
          <p:cNvSpPr>
            <a:spLocks noGrp="1"/>
          </p:cNvSpPr>
          <p:nvPr>
            <p:ph type="sldNum" sz="quarter" idx="12"/>
          </p:nvPr>
        </p:nvSpPr>
        <p:spPr/>
        <p:txBody>
          <a:bodyPr/>
          <a:lstStyle/>
          <a:p>
            <a:pPr>
              <a:defRPr/>
            </a:pPr>
            <a:fld id="{EFD60CC2-1A30-4AEF-9E6B-C57BC56D2423}" type="slidenum">
              <a:rPr lang="en-US"/>
              <a:pPr>
                <a:defRPr/>
              </a:pPr>
              <a:t>51</a:t>
            </a:fld>
            <a:endParaRPr lang="en-US"/>
          </a:p>
        </p:txBody>
      </p:sp>
      <p:sp>
        <p:nvSpPr>
          <p:cNvPr id="41988" name="Text Box 6"/>
          <p:cNvSpPr txBox="1">
            <a:spLocks noChangeArrowheads="1"/>
          </p:cNvSpPr>
          <p:nvPr/>
        </p:nvSpPr>
        <p:spPr bwMode="auto">
          <a:xfrm>
            <a:off x="4650581" y="5914231"/>
            <a:ext cx="3805238" cy="284163"/>
          </a:xfrm>
          <a:prstGeom prst="rect">
            <a:avLst/>
          </a:prstGeom>
          <a:noFill/>
          <a:ln w="9525">
            <a:noFill/>
            <a:miter lim="800000"/>
            <a:headEnd/>
            <a:tailEnd/>
          </a:ln>
        </p:spPr>
        <p:txBody>
          <a:bodyPr wrap="none">
            <a:spAutoFit/>
          </a:bodyPr>
          <a:lstStyle/>
          <a:p>
            <a:r>
              <a:rPr lang="en-US" sz="1200" dirty="0"/>
              <a:t>Image by Dr. Bruce Perry, M.D. Used with permission</a:t>
            </a:r>
          </a:p>
        </p:txBody>
      </p:sp>
      <p:pic>
        <p:nvPicPr>
          <p:cNvPr id="41989" name="Picture 7" descr="DOJ_Defending_Childhood_logo_CMYK-1024x398"/>
          <p:cNvPicPr>
            <a:picLocks noChangeAspect="1" noChangeArrowheads="1"/>
          </p:cNvPicPr>
          <p:nvPr/>
        </p:nvPicPr>
        <p:blipFill>
          <a:blip r:embed="rId4"/>
          <a:srcRect/>
          <a:stretch>
            <a:fillRect/>
          </a:stretch>
        </p:blipFill>
        <p:spPr bwMode="auto">
          <a:xfrm>
            <a:off x="876300" y="6356350"/>
            <a:ext cx="1127598" cy="438050"/>
          </a:xfrm>
          <a:prstGeom prst="rect">
            <a:avLst/>
          </a:prstGeom>
          <a:noFill/>
          <a:ln w="9525">
            <a:noFill/>
            <a:miter lim="800000"/>
            <a:headEnd/>
            <a:tailEnd/>
          </a:ln>
        </p:spPr>
      </p:pic>
      <p:sp>
        <p:nvSpPr>
          <p:cNvPr id="6" name="Date Placeholder 3"/>
          <p:cNvSpPr txBox="1">
            <a:spLocks/>
          </p:cNvSpPr>
          <p:nvPr/>
        </p:nvSpPr>
        <p:spPr>
          <a:xfrm>
            <a:off x="5109882" y="6381750"/>
            <a:ext cx="3220963" cy="47625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mn-lt"/>
                <a:ea typeface="+mn-ea"/>
                <a:cs typeface="+mn-cs"/>
              </a:rPr>
              <a:t>Erin Fairchild, MSW and Kate Gigler,</a:t>
            </a:r>
            <a:r>
              <a:rPr kumimoji="0" lang="en-US" sz="1000" b="0" i="0" u="none" strike="noStrike" kern="1200" cap="none" spc="0" normalizeH="0" noProof="0" dirty="0" smtClean="0">
                <a:ln>
                  <a:noFill/>
                </a:ln>
                <a:solidFill>
                  <a:schemeClr val="tx1"/>
                </a:solidFill>
                <a:effectLst/>
                <a:uLnTx/>
                <a:uFillTx/>
                <a:latin typeface="+mn-lt"/>
                <a:ea typeface="+mn-ea"/>
                <a:cs typeface="+mn-cs"/>
              </a:rPr>
              <a:t> MSW</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886450" y="6356350"/>
            <a:ext cx="2576232" cy="476250"/>
          </a:xfrm>
        </p:spPr>
        <p:txBody>
          <a:bodyPr/>
          <a:lstStyle/>
          <a:p>
            <a:pPr>
              <a:defRPr/>
            </a:pPr>
            <a:r>
              <a:rPr lang="en-US" sz="1000" dirty="0" smtClean="0"/>
              <a:t>Erin Fairchild, MSW &amp; Kate Gigler, MSW</a:t>
            </a:r>
            <a:endParaRPr lang="en-US" sz="1000" dirty="0"/>
          </a:p>
        </p:txBody>
      </p:sp>
      <p:sp>
        <p:nvSpPr>
          <p:cNvPr id="5" name="Slide Number Placeholder 4"/>
          <p:cNvSpPr>
            <a:spLocks noGrp="1"/>
          </p:cNvSpPr>
          <p:nvPr>
            <p:ph type="sldNum" sz="quarter" idx="12"/>
          </p:nvPr>
        </p:nvSpPr>
        <p:spPr/>
        <p:txBody>
          <a:bodyPr/>
          <a:lstStyle/>
          <a:p>
            <a:pPr>
              <a:defRPr/>
            </a:pPr>
            <a:fld id="{34DC50F1-211F-4FDA-B597-6073F1019D94}" type="slidenum">
              <a:rPr lang="en-US" smtClean="0"/>
              <a:pPr>
                <a:defRPr/>
              </a:pPr>
              <a:t>52</a:t>
            </a:fld>
            <a:endParaRPr lang="en-US" dirty="0"/>
          </a:p>
        </p:txBody>
      </p:sp>
      <p:pic>
        <p:nvPicPr>
          <p:cNvPr id="8" name="Picture 5" descr="DOJ_Defending_Childhood_logo_CMYK-1024x398"/>
          <p:cNvPicPr>
            <a:picLocks noChangeAspect="1" noChangeArrowheads="1"/>
          </p:cNvPicPr>
          <p:nvPr/>
        </p:nvPicPr>
        <p:blipFill>
          <a:blip r:embed="rId3"/>
          <a:srcRect/>
          <a:stretch>
            <a:fillRect/>
          </a:stretch>
        </p:blipFill>
        <p:spPr bwMode="auto">
          <a:xfrm>
            <a:off x="828675" y="6356350"/>
            <a:ext cx="991667" cy="385244"/>
          </a:xfrm>
          <a:prstGeom prst="rect">
            <a:avLst/>
          </a:prstGeom>
          <a:noFill/>
          <a:ln w="9525">
            <a:noFill/>
            <a:miter lim="800000"/>
            <a:headEnd/>
            <a:tailEnd/>
          </a:ln>
        </p:spPr>
      </p:pic>
      <p:graphicFrame>
        <p:nvGraphicFramePr>
          <p:cNvPr id="6" name="Diagram 5"/>
          <p:cNvGraphicFramePr/>
          <p:nvPr/>
        </p:nvGraphicFramePr>
        <p:xfrm>
          <a:off x="3067050" y="1285875"/>
          <a:ext cx="5876926" cy="4657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ight Arrow 8"/>
          <p:cNvSpPr/>
          <p:nvPr/>
        </p:nvSpPr>
        <p:spPr>
          <a:xfrm>
            <a:off x="1290637" y="1844934"/>
            <a:ext cx="3114675" cy="748784"/>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1290637" y="3343276"/>
            <a:ext cx="3114675" cy="800100"/>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a:off x="1509712" y="4783868"/>
            <a:ext cx="3114675" cy="904875"/>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57175" y="4324350"/>
            <a:ext cx="3667125" cy="646331"/>
          </a:xfrm>
          <a:prstGeom prst="rect">
            <a:avLst/>
          </a:prstGeom>
          <a:noFill/>
        </p:spPr>
        <p:txBody>
          <a:bodyPr wrap="square" rtlCol="0">
            <a:spAutoFit/>
          </a:bodyPr>
          <a:lstStyle/>
          <a:p>
            <a:r>
              <a:rPr lang="en-US" dirty="0" smtClean="0"/>
              <a:t>Trauma sensitive practices for classrooms. ‘Universal precaution’</a:t>
            </a:r>
            <a:endParaRPr lang="en-US" dirty="0"/>
          </a:p>
        </p:txBody>
      </p:sp>
      <p:sp>
        <p:nvSpPr>
          <p:cNvPr id="14" name="TextBox 13"/>
          <p:cNvSpPr txBox="1"/>
          <p:nvPr/>
        </p:nvSpPr>
        <p:spPr>
          <a:xfrm>
            <a:off x="714373" y="1660268"/>
            <a:ext cx="3362326" cy="369332"/>
          </a:xfrm>
          <a:prstGeom prst="rect">
            <a:avLst/>
          </a:prstGeom>
          <a:noFill/>
        </p:spPr>
        <p:txBody>
          <a:bodyPr wrap="square" rtlCol="0">
            <a:spAutoFit/>
          </a:bodyPr>
          <a:lstStyle/>
          <a:p>
            <a:r>
              <a:rPr lang="en-US" dirty="0" smtClean="0"/>
              <a:t>Trauma specific interventions</a:t>
            </a:r>
            <a:endParaRPr lang="en-US" dirty="0"/>
          </a:p>
        </p:txBody>
      </p:sp>
      <p:sp>
        <p:nvSpPr>
          <p:cNvPr id="15" name="TextBox 14"/>
          <p:cNvSpPr txBox="1"/>
          <p:nvPr/>
        </p:nvSpPr>
        <p:spPr>
          <a:xfrm>
            <a:off x="457200" y="2818715"/>
            <a:ext cx="3514726" cy="646331"/>
          </a:xfrm>
          <a:prstGeom prst="rect">
            <a:avLst/>
          </a:prstGeom>
          <a:noFill/>
        </p:spPr>
        <p:txBody>
          <a:bodyPr wrap="square" rtlCol="0">
            <a:spAutoFit/>
          </a:bodyPr>
          <a:lstStyle/>
          <a:p>
            <a:r>
              <a:rPr lang="en-US" dirty="0" smtClean="0"/>
              <a:t>Identification and engagement with trauma sensitive supports.  </a:t>
            </a:r>
            <a:endParaRPr lang="en-US" dirty="0"/>
          </a:p>
        </p:txBody>
      </p:sp>
      <p:sp>
        <p:nvSpPr>
          <p:cNvPr id="16" name="Title 1"/>
          <p:cNvSpPr>
            <a:spLocks noGrp="1"/>
          </p:cNvSpPr>
          <p:nvPr>
            <p:ph type="title"/>
          </p:nvPr>
        </p:nvSpPr>
        <p:spPr>
          <a:xfrm>
            <a:off x="695325" y="276226"/>
            <a:ext cx="8448675" cy="824983"/>
          </a:xfrm>
        </p:spPr>
        <p:txBody>
          <a:bodyPr/>
          <a:lstStyle/>
          <a:p>
            <a:r>
              <a:rPr lang="en-US" dirty="0" smtClean="0"/>
              <a:t>How does it overlay? </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5476875" y="6356350"/>
            <a:ext cx="3209925" cy="476250"/>
          </a:xfrm>
        </p:spPr>
        <p:txBody>
          <a:bodyPr/>
          <a:lstStyle/>
          <a:p>
            <a:r>
              <a:rPr lang="en-US" sz="1000" dirty="0" smtClean="0"/>
              <a:t>Kate </a:t>
            </a:r>
            <a:r>
              <a:rPr lang="en-US" sz="1000" dirty="0" err="1" smtClean="0"/>
              <a:t>Gigler</a:t>
            </a:r>
            <a:r>
              <a:rPr lang="en-US" sz="1000" dirty="0" smtClean="0"/>
              <a:t>, MSW &amp; Erin Fairchild, MSW</a:t>
            </a:r>
            <a:endParaRPr lang="en-US" sz="1000" dirty="0"/>
          </a:p>
        </p:txBody>
      </p:sp>
      <p:sp>
        <p:nvSpPr>
          <p:cNvPr id="6" name="Slide Number Placeholder 5"/>
          <p:cNvSpPr>
            <a:spLocks noGrp="1"/>
          </p:cNvSpPr>
          <p:nvPr>
            <p:ph type="sldNum" sz="quarter" idx="12"/>
          </p:nvPr>
        </p:nvSpPr>
        <p:spPr/>
        <p:txBody>
          <a:bodyPr/>
          <a:lstStyle/>
          <a:p>
            <a:fld id="{048D7CDC-AD2E-4CED-83A0-656291E513C4}" type="slidenum">
              <a:rPr lang="en-US" smtClean="0"/>
              <a:pPr/>
              <a:t>53</a:t>
            </a:fld>
            <a:endParaRPr lang="en-US"/>
          </a:p>
        </p:txBody>
      </p:sp>
      <p:pic>
        <p:nvPicPr>
          <p:cNvPr id="8" name="Picture 5" descr="DOJ_Defending_Childhood_logo_CMYK-1024x398"/>
          <p:cNvPicPr>
            <a:picLocks noChangeAspect="1" noChangeArrowheads="1"/>
          </p:cNvPicPr>
          <p:nvPr/>
        </p:nvPicPr>
        <p:blipFill>
          <a:blip r:embed="rId2"/>
          <a:srcRect/>
          <a:stretch>
            <a:fillRect/>
          </a:stretch>
        </p:blipFill>
        <p:spPr bwMode="auto">
          <a:xfrm>
            <a:off x="881894" y="6356350"/>
            <a:ext cx="991667" cy="385244"/>
          </a:xfrm>
          <a:prstGeom prst="rect">
            <a:avLst/>
          </a:prstGeom>
          <a:noFill/>
          <a:ln w="9525">
            <a:noFill/>
            <a:miter lim="800000"/>
            <a:headEnd/>
            <a:tailEnd/>
          </a:ln>
        </p:spPr>
      </p:pic>
      <p:pic>
        <p:nvPicPr>
          <p:cNvPr id="1026" name="Picture 2" descr="Image result for Fostering resilient learners"/>
          <p:cNvPicPr>
            <a:picLocks noChangeAspect="1" noChangeArrowheads="1"/>
          </p:cNvPicPr>
          <p:nvPr/>
        </p:nvPicPr>
        <p:blipFill>
          <a:blip r:embed="rId3"/>
          <a:srcRect/>
          <a:stretch>
            <a:fillRect/>
          </a:stretch>
        </p:blipFill>
        <p:spPr bwMode="auto">
          <a:xfrm>
            <a:off x="1675440" y="360667"/>
            <a:ext cx="5776919" cy="5776919"/>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5476875" y="6356350"/>
            <a:ext cx="3209925" cy="476250"/>
          </a:xfrm>
        </p:spPr>
        <p:txBody>
          <a:bodyPr/>
          <a:lstStyle/>
          <a:p>
            <a:r>
              <a:rPr lang="en-US" sz="1000" dirty="0" smtClean="0"/>
              <a:t>Kate </a:t>
            </a:r>
            <a:r>
              <a:rPr lang="en-US" sz="1000" dirty="0" err="1" smtClean="0"/>
              <a:t>Gigler</a:t>
            </a:r>
            <a:r>
              <a:rPr lang="en-US" sz="1000" dirty="0" smtClean="0"/>
              <a:t>, MSW &amp; Erin Fairchild, MSW</a:t>
            </a:r>
            <a:endParaRPr lang="en-US" sz="1000" dirty="0"/>
          </a:p>
        </p:txBody>
      </p:sp>
      <p:sp>
        <p:nvSpPr>
          <p:cNvPr id="6" name="Slide Number Placeholder 5"/>
          <p:cNvSpPr>
            <a:spLocks noGrp="1"/>
          </p:cNvSpPr>
          <p:nvPr>
            <p:ph type="sldNum" sz="quarter" idx="12"/>
          </p:nvPr>
        </p:nvSpPr>
        <p:spPr/>
        <p:txBody>
          <a:bodyPr/>
          <a:lstStyle/>
          <a:p>
            <a:fld id="{048D7CDC-AD2E-4CED-83A0-656291E513C4}" type="slidenum">
              <a:rPr lang="en-US" smtClean="0"/>
              <a:pPr/>
              <a:t>54</a:t>
            </a:fld>
            <a:endParaRPr lang="en-US"/>
          </a:p>
        </p:txBody>
      </p:sp>
      <p:pic>
        <p:nvPicPr>
          <p:cNvPr id="8" name="Picture 5" descr="DOJ_Defending_Childhood_logo_CMYK-1024x398"/>
          <p:cNvPicPr>
            <a:picLocks noChangeAspect="1" noChangeArrowheads="1"/>
          </p:cNvPicPr>
          <p:nvPr/>
        </p:nvPicPr>
        <p:blipFill>
          <a:blip r:embed="rId2"/>
          <a:srcRect/>
          <a:stretch>
            <a:fillRect/>
          </a:stretch>
        </p:blipFill>
        <p:spPr bwMode="auto">
          <a:xfrm>
            <a:off x="881894" y="6356350"/>
            <a:ext cx="991667" cy="385244"/>
          </a:xfrm>
          <a:prstGeom prst="rect">
            <a:avLst/>
          </a:prstGeom>
          <a:noFill/>
          <a:ln w="9525">
            <a:noFill/>
            <a:miter lim="800000"/>
            <a:headEnd/>
            <a:tailEnd/>
          </a:ln>
        </p:spPr>
      </p:pic>
      <p:pic>
        <p:nvPicPr>
          <p:cNvPr id="2050" name="Picture 2" descr="Image result for high school classrooms"/>
          <p:cNvPicPr>
            <a:picLocks noChangeAspect="1" noChangeArrowheads="1"/>
          </p:cNvPicPr>
          <p:nvPr/>
        </p:nvPicPr>
        <p:blipFill>
          <a:blip r:embed="rId3"/>
          <a:srcRect/>
          <a:stretch>
            <a:fillRect/>
          </a:stretch>
        </p:blipFill>
        <p:spPr bwMode="auto">
          <a:xfrm>
            <a:off x="1726077" y="2092850"/>
            <a:ext cx="5864426" cy="3911526"/>
          </a:xfrm>
          <a:prstGeom prst="rect">
            <a:avLst/>
          </a:prstGeom>
          <a:noFill/>
        </p:spPr>
      </p:pic>
      <p:sp>
        <p:nvSpPr>
          <p:cNvPr id="7" name="Title 1"/>
          <p:cNvSpPr>
            <a:spLocks noGrp="1"/>
          </p:cNvSpPr>
          <p:nvPr>
            <p:ph type="title"/>
          </p:nvPr>
        </p:nvSpPr>
        <p:spPr>
          <a:xfrm>
            <a:off x="457200" y="276226"/>
            <a:ext cx="8448675" cy="824983"/>
          </a:xfrm>
        </p:spPr>
        <p:txBody>
          <a:bodyPr/>
          <a:lstStyle/>
          <a:p>
            <a:r>
              <a:rPr lang="en-US" dirty="0" smtClean="0"/>
              <a:t>Pair/Share prompt: </a:t>
            </a:r>
            <a:br>
              <a:rPr lang="en-US" dirty="0" smtClean="0"/>
            </a:br>
            <a:r>
              <a:rPr lang="en-US" sz="3200" dirty="0" smtClean="0">
                <a:solidFill>
                  <a:schemeClr val="accent3">
                    <a:lumMod val="75000"/>
                  </a:schemeClr>
                </a:solidFill>
              </a:rPr>
              <a:t>How do you make your settings ‘safe’ </a:t>
            </a:r>
            <a:br>
              <a:rPr lang="en-US" sz="3200" dirty="0" smtClean="0">
                <a:solidFill>
                  <a:schemeClr val="accent3">
                    <a:lumMod val="75000"/>
                  </a:schemeClr>
                </a:solidFill>
              </a:rPr>
            </a:br>
            <a:r>
              <a:rPr lang="en-US" sz="3200" dirty="0" smtClean="0">
                <a:solidFill>
                  <a:schemeClr val="accent3">
                    <a:lumMod val="75000"/>
                  </a:schemeClr>
                </a:solidFill>
              </a:rPr>
              <a:t>for students and families? </a:t>
            </a:r>
            <a:endParaRPr lang="en-US" sz="3200" dirty="0">
              <a:solidFill>
                <a:schemeClr val="accent3">
                  <a:lumMod val="75000"/>
                </a:schemeClr>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Process: </a:t>
            </a:r>
            <a:br>
              <a:rPr lang="en-US" dirty="0" smtClean="0"/>
            </a:br>
            <a:r>
              <a:rPr lang="en-US" sz="2000" dirty="0" smtClean="0"/>
              <a:t>every strategy used with by a staff with a student will </a:t>
            </a:r>
            <a:r>
              <a:rPr lang="en-US" sz="2000" i="1" dirty="0" smtClean="0"/>
              <a:t>also</a:t>
            </a:r>
            <a:r>
              <a:rPr lang="en-US" sz="2000" dirty="0" smtClean="0"/>
              <a:t> ideally be in practice among staff and between staff and leadership.  </a:t>
            </a:r>
            <a:endParaRPr lang="en-US" sz="2000" dirty="0"/>
          </a:p>
        </p:txBody>
      </p:sp>
      <p:graphicFrame>
        <p:nvGraphicFramePr>
          <p:cNvPr id="7" name="Content Placeholder 6"/>
          <p:cNvGraphicFramePr>
            <a:graphicFrameLocks noGrp="1"/>
          </p:cNvGraphicFramePr>
          <p:nvPr>
            <p:ph idx="1"/>
          </p:nvPr>
        </p:nvGraphicFramePr>
        <p:xfrm>
          <a:off x="457200" y="1936955"/>
          <a:ext cx="8229600" cy="4178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p:cNvSpPr>
            <a:spLocks noGrp="1"/>
          </p:cNvSpPr>
          <p:nvPr>
            <p:ph type="ftr" sz="quarter" idx="11"/>
          </p:nvPr>
        </p:nvSpPr>
        <p:spPr>
          <a:xfrm>
            <a:off x="5476875" y="6356350"/>
            <a:ext cx="3209925" cy="476250"/>
          </a:xfrm>
        </p:spPr>
        <p:txBody>
          <a:bodyPr/>
          <a:lstStyle/>
          <a:p>
            <a:r>
              <a:rPr lang="en-US" sz="1000" dirty="0" smtClean="0"/>
              <a:t>Kate </a:t>
            </a:r>
            <a:r>
              <a:rPr lang="en-US" sz="1000" dirty="0" err="1" smtClean="0"/>
              <a:t>Gigler</a:t>
            </a:r>
            <a:r>
              <a:rPr lang="en-US" sz="1000" dirty="0" smtClean="0"/>
              <a:t>, MSW &amp; Erin Fairchild, MSW</a:t>
            </a:r>
            <a:endParaRPr lang="en-US" sz="1000" dirty="0"/>
          </a:p>
        </p:txBody>
      </p:sp>
      <p:sp>
        <p:nvSpPr>
          <p:cNvPr id="6" name="Slide Number Placeholder 5"/>
          <p:cNvSpPr>
            <a:spLocks noGrp="1"/>
          </p:cNvSpPr>
          <p:nvPr>
            <p:ph type="sldNum" sz="quarter" idx="12"/>
          </p:nvPr>
        </p:nvSpPr>
        <p:spPr/>
        <p:txBody>
          <a:bodyPr/>
          <a:lstStyle/>
          <a:p>
            <a:fld id="{048D7CDC-AD2E-4CED-83A0-656291E513C4}" type="slidenum">
              <a:rPr lang="en-US" smtClean="0"/>
              <a:pPr/>
              <a:t>55</a:t>
            </a:fld>
            <a:endParaRPr lang="en-US"/>
          </a:p>
        </p:txBody>
      </p:sp>
      <p:pic>
        <p:nvPicPr>
          <p:cNvPr id="8" name="Picture 5" descr="DOJ_Defending_Childhood_logo_CMYK-1024x398"/>
          <p:cNvPicPr>
            <a:picLocks noChangeAspect="1" noChangeArrowheads="1"/>
          </p:cNvPicPr>
          <p:nvPr/>
        </p:nvPicPr>
        <p:blipFill>
          <a:blip r:embed="rId7"/>
          <a:srcRect/>
          <a:stretch>
            <a:fillRect/>
          </a:stretch>
        </p:blipFill>
        <p:spPr bwMode="auto">
          <a:xfrm>
            <a:off x="881894" y="6356350"/>
            <a:ext cx="991667" cy="385244"/>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34DC50F1-211F-4FDA-B597-6073F1019D94}" type="slidenum">
              <a:rPr lang="en-US" smtClean="0"/>
              <a:pPr>
                <a:defRPr/>
              </a:pPr>
              <a:t>56</a:t>
            </a:fld>
            <a:endParaRPr lang="en-US"/>
          </a:p>
        </p:txBody>
      </p:sp>
      <p:sp>
        <p:nvSpPr>
          <p:cNvPr id="6" name="Date Placeholder 3"/>
          <p:cNvSpPr>
            <a:spLocks noGrp="1"/>
          </p:cNvSpPr>
          <p:nvPr>
            <p:ph type="dt" sz="quarter" idx="10"/>
          </p:nvPr>
        </p:nvSpPr>
        <p:spPr>
          <a:xfrm>
            <a:off x="6197245" y="6381750"/>
            <a:ext cx="2133600" cy="476250"/>
          </a:xfrm>
        </p:spPr>
        <p:txBody>
          <a:bodyPr/>
          <a:lstStyle/>
          <a:p>
            <a:pPr algn="r">
              <a:defRPr/>
            </a:pPr>
            <a:r>
              <a:rPr lang="en-US" sz="1200" dirty="0" smtClean="0"/>
              <a:t>Erin Fairchild, MSW</a:t>
            </a:r>
            <a:endParaRPr lang="en-US" sz="1200" dirty="0"/>
          </a:p>
        </p:txBody>
      </p:sp>
      <p:pic>
        <p:nvPicPr>
          <p:cNvPr id="7" name="Picture 5" descr="DOJ_Defending_Childhood_logo_CMYK-1024x398"/>
          <p:cNvPicPr>
            <a:picLocks noChangeAspect="1" noChangeArrowheads="1"/>
          </p:cNvPicPr>
          <p:nvPr/>
        </p:nvPicPr>
        <p:blipFill>
          <a:blip r:embed="rId3"/>
          <a:srcRect/>
          <a:stretch>
            <a:fillRect/>
          </a:stretch>
        </p:blipFill>
        <p:spPr bwMode="auto">
          <a:xfrm>
            <a:off x="881894" y="6398579"/>
            <a:ext cx="991667" cy="385244"/>
          </a:xfrm>
          <a:prstGeom prst="rect">
            <a:avLst/>
          </a:prstGeom>
          <a:noFill/>
          <a:ln w="9525">
            <a:noFill/>
            <a:miter lim="800000"/>
            <a:headEnd/>
            <a:tailEnd/>
          </a:ln>
        </p:spPr>
      </p:pic>
      <p:sp>
        <p:nvSpPr>
          <p:cNvPr id="11" name="Content Placeholder 2"/>
          <p:cNvSpPr>
            <a:spLocks noGrp="1"/>
          </p:cNvSpPr>
          <p:nvPr>
            <p:ph idx="1"/>
          </p:nvPr>
        </p:nvSpPr>
        <p:spPr>
          <a:xfrm>
            <a:off x="266700" y="1428750"/>
            <a:ext cx="8420100" cy="5429250"/>
          </a:xfrm>
        </p:spPr>
        <p:txBody>
          <a:bodyPr>
            <a:normAutofit/>
          </a:bodyPr>
          <a:lstStyle/>
          <a:p>
            <a:pPr marL="742950" indent="-742950" algn="ctr">
              <a:buFont typeface="+mj-lt"/>
              <a:buAutoNum type="arabicPeriod"/>
            </a:pPr>
            <a:r>
              <a:rPr lang="en-US" sz="5500" dirty="0" smtClean="0">
                <a:solidFill>
                  <a:schemeClr val="accent1">
                    <a:lumMod val="50000"/>
                  </a:schemeClr>
                </a:solidFill>
              </a:rPr>
              <a:t>Regulate </a:t>
            </a:r>
          </a:p>
          <a:p>
            <a:pPr marL="742950" indent="-742950" algn="ctr">
              <a:buFont typeface="+mj-lt"/>
              <a:buAutoNum type="arabicPeriod"/>
            </a:pPr>
            <a:r>
              <a:rPr lang="en-US" sz="5500" dirty="0" smtClean="0">
                <a:solidFill>
                  <a:schemeClr val="accent1">
                    <a:lumMod val="50000"/>
                  </a:schemeClr>
                </a:solidFill>
              </a:rPr>
              <a:t>Relate </a:t>
            </a:r>
          </a:p>
          <a:p>
            <a:pPr marL="742950" indent="-742950" algn="ctr">
              <a:buFont typeface="+mj-lt"/>
              <a:buAutoNum type="arabicPeriod"/>
            </a:pPr>
            <a:r>
              <a:rPr lang="en-US" sz="5500" dirty="0" smtClean="0">
                <a:solidFill>
                  <a:schemeClr val="accent1">
                    <a:lumMod val="50000"/>
                  </a:schemeClr>
                </a:solidFill>
              </a:rPr>
              <a:t>Reason </a:t>
            </a:r>
          </a:p>
          <a:p>
            <a:endParaRPr lang="en-US" dirty="0" smtClean="0"/>
          </a:p>
          <a:p>
            <a:pPr>
              <a:buNone/>
            </a:pPr>
            <a:r>
              <a:rPr lang="en-US" sz="2000" dirty="0" smtClean="0"/>
              <a:t>Adapted from Collaborative Problem Solving (Bruce Perry), but also reflected in consistent approaches such as Attachment Regulation and Competency (ARC) and mindfulness  </a:t>
            </a:r>
            <a:endParaRPr lang="en-US" sz="2000" dirty="0"/>
          </a:p>
        </p:txBody>
      </p:sp>
      <p:sp>
        <p:nvSpPr>
          <p:cNvPr id="8" name="TextBox 7"/>
          <p:cNvSpPr txBox="1"/>
          <p:nvPr/>
        </p:nvSpPr>
        <p:spPr>
          <a:xfrm>
            <a:off x="1873562" y="457200"/>
            <a:ext cx="5822638" cy="707886"/>
          </a:xfrm>
          <a:prstGeom prst="rect">
            <a:avLst/>
          </a:prstGeom>
          <a:noFill/>
        </p:spPr>
        <p:txBody>
          <a:bodyPr wrap="square" rtlCol="0">
            <a:spAutoFit/>
          </a:bodyPr>
          <a:lstStyle/>
          <a:p>
            <a:r>
              <a:rPr lang="en-US" sz="4000" dirty="0" smtClean="0"/>
              <a:t>What is the short hand? </a:t>
            </a:r>
            <a:endParaRPr lang="en-US" sz="4000" dirty="0"/>
          </a:p>
        </p:txBody>
      </p:sp>
    </p:spTree>
    <p:extLst>
      <p:ext uri="{BB962C8B-B14F-4D97-AF65-F5344CB8AC3E}">
        <p14:creationId xmlns:p14="http://schemas.microsoft.com/office/powerpoint/2010/main" val="26419448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219700" y="6381750"/>
            <a:ext cx="3924300" cy="476250"/>
          </a:xfrm>
        </p:spPr>
        <p:txBody>
          <a:bodyPr/>
          <a:lstStyle/>
          <a:p>
            <a:pPr>
              <a:defRPr/>
            </a:pPr>
            <a:r>
              <a:rPr lang="en-US" sz="1200" dirty="0" smtClean="0"/>
              <a:t>Erin Fairchild, MSW &amp; Kate </a:t>
            </a:r>
            <a:r>
              <a:rPr lang="en-US" sz="1200" dirty="0" err="1" smtClean="0"/>
              <a:t>Gigler</a:t>
            </a:r>
            <a:r>
              <a:rPr lang="en-US" sz="1200" dirty="0" smtClean="0"/>
              <a:t>, MSW</a:t>
            </a:r>
            <a:endParaRPr lang="en-US" sz="1200" dirty="0"/>
          </a:p>
        </p:txBody>
      </p:sp>
      <p:sp>
        <p:nvSpPr>
          <p:cNvPr id="5" name="Slide Number Placeholder 4"/>
          <p:cNvSpPr>
            <a:spLocks noGrp="1"/>
          </p:cNvSpPr>
          <p:nvPr>
            <p:ph type="sldNum" sz="quarter" idx="12"/>
          </p:nvPr>
        </p:nvSpPr>
        <p:spPr/>
        <p:txBody>
          <a:bodyPr/>
          <a:lstStyle/>
          <a:p>
            <a:pPr>
              <a:defRPr/>
            </a:pPr>
            <a:fld id="{34DC50F1-211F-4FDA-B597-6073F1019D94}" type="slidenum">
              <a:rPr lang="en-US" smtClean="0"/>
              <a:pPr>
                <a:defRPr/>
              </a:pPr>
              <a:t>57</a:t>
            </a:fld>
            <a:endParaRPr lang="en-US"/>
          </a:p>
        </p:txBody>
      </p:sp>
      <p:graphicFrame>
        <p:nvGraphicFramePr>
          <p:cNvPr id="6" name="Diagram 5"/>
          <p:cNvGraphicFramePr/>
          <p:nvPr/>
        </p:nvGraphicFramePr>
        <p:xfrm>
          <a:off x="294968" y="428624"/>
          <a:ext cx="8849032" cy="5667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7" descr="DOJ_Defending_Childhood_logo_CMYK-1024x398"/>
          <p:cNvPicPr>
            <a:picLocks noChangeAspect="1" noChangeArrowheads="1"/>
          </p:cNvPicPr>
          <p:nvPr/>
        </p:nvPicPr>
        <p:blipFill>
          <a:blip r:embed="rId7"/>
          <a:srcRect/>
          <a:stretch>
            <a:fillRect/>
          </a:stretch>
        </p:blipFill>
        <p:spPr bwMode="auto">
          <a:xfrm>
            <a:off x="861172" y="6381750"/>
            <a:ext cx="1127598" cy="438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043" y="275303"/>
            <a:ext cx="8229600" cy="1126356"/>
          </a:xfrm>
        </p:spPr>
        <p:txBody>
          <a:bodyPr/>
          <a:lstStyle/>
          <a:p>
            <a:r>
              <a:rPr lang="en-US" dirty="0" smtClean="0"/>
              <a:t>What is regulation? </a:t>
            </a:r>
            <a:endParaRPr lang="en-US" dirty="0"/>
          </a:p>
        </p:txBody>
      </p:sp>
      <p:graphicFrame>
        <p:nvGraphicFramePr>
          <p:cNvPr id="8" name="Content Placeholder 7"/>
          <p:cNvGraphicFramePr>
            <a:graphicFrameLocks noGrp="1"/>
          </p:cNvGraphicFramePr>
          <p:nvPr>
            <p:ph idx="1"/>
          </p:nvPr>
        </p:nvGraphicFramePr>
        <p:xfrm>
          <a:off x="582043" y="1612490"/>
          <a:ext cx="8276822" cy="4368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pPr>
              <a:defRPr/>
            </a:pPr>
            <a:fld id="{34DC50F1-211F-4FDA-B597-6073F1019D94}" type="slidenum">
              <a:rPr lang="en-US" smtClean="0"/>
              <a:pPr>
                <a:defRPr/>
              </a:pPr>
              <a:t>58</a:t>
            </a:fld>
            <a:endParaRPr lang="en-US"/>
          </a:p>
        </p:txBody>
      </p:sp>
      <p:sp>
        <p:nvSpPr>
          <p:cNvPr id="6" name="Date Placeholder 3"/>
          <p:cNvSpPr>
            <a:spLocks noGrp="1"/>
          </p:cNvSpPr>
          <p:nvPr>
            <p:ph type="dt" sz="quarter" idx="10"/>
          </p:nvPr>
        </p:nvSpPr>
        <p:spPr>
          <a:xfrm>
            <a:off x="6197245" y="6381750"/>
            <a:ext cx="2133600" cy="476250"/>
          </a:xfrm>
        </p:spPr>
        <p:txBody>
          <a:bodyPr/>
          <a:lstStyle/>
          <a:p>
            <a:pPr algn="r">
              <a:defRPr/>
            </a:pPr>
            <a:r>
              <a:rPr lang="en-US" sz="1200" dirty="0" smtClean="0"/>
              <a:t>Erin Fairchild, MSW</a:t>
            </a:r>
            <a:endParaRPr lang="en-US" sz="1200" dirty="0"/>
          </a:p>
        </p:txBody>
      </p:sp>
      <p:pic>
        <p:nvPicPr>
          <p:cNvPr id="7" name="Picture 5" descr="DOJ_Defending_Childhood_logo_CMYK-1024x398"/>
          <p:cNvPicPr>
            <a:picLocks noChangeAspect="1" noChangeArrowheads="1"/>
          </p:cNvPicPr>
          <p:nvPr/>
        </p:nvPicPr>
        <p:blipFill>
          <a:blip r:embed="rId8"/>
          <a:srcRect/>
          <a:stretch>
            <a:fillRect/>
          </a:stretch>
        </p:blipFill>
        <p:spPr bwMode="auto">
          <a:xfrm>
            <a:off x="881894" y="6398579"/>
            <a:ext cx="991667" cy="385244"/>
          </a:xfrm>
          <a:prstGeom prst="rect">
            <a:avLst/>
          </a:prstGeom>
          <a:noFill/>
          <a:ln w="9525">
            <a:noFill/>
            <a:miter lim="800000"/>
            <a:headEnd/>
            <a:tailEnd/>
          </a:ln>
        </p:spPr>
      </p:pic>
    </p:spTree>
    <p:extLst>
      <p:ext uri="{BB962C8B-B14F-4D97-AF65-F5344CB8AC3E}">
        <p14:creationId xmlns:p14="http://schemas.microsoft.com/office/powerpoint/2010/main" val="26419448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925"/>
            <a:ext cx="8229600" cy="1446212"/>
          </a:xfrm>
        </p:spPr>
        <p:txBody>
          <a:bodyPr/>
          <a:lstStyle/>
          <a:p>
            <a:r>
              <a:rPr lang="en-US" dirty="0" smtClean="0"/>
              <a:t>Regulate</a:t>
            </a:r>
            <a:endParaRPr lang="en-US" dirty="0"/>
          </a:p>
        </p:txBody>
      </p:sp>
      <p:sp>
        <p:nvSpPr>
          <p:cNvPr id="5" name="Slide Number Placeholder 4"/>
          <p:cNvSpPr>
            <a:spLocks noGrp="1"/>
          </p:cNvSpPr>
          <p:nvPr>
            <p:ph type="sldNum" sz="quarter" idx="12"/>
          </p:nvPr>
        </p:nvSpPr>
        <p:spPr/>
        <p:txBody>
          <a:bodyPr/>
          <a:lstStyle/>
          <a:p>
            <a:pPr>
              <a:defRPr/>
            </a:pPr>
            <a:fld id="{34DC50F1-211F-4FDA-B597-6073F1019D94}" type="slidenum">
              <a:rPr lang="en-US" smtClean="0"/>
              <a:pPr>
                <a:defRPr/>
              </a:pPr>
              <a:t>59</a:t>
            </a:fld>
            <a:endParaRPr lang="en-US"/>
          </a:p>
        </p:txBody>
      </p:sp>
      <p:sp>
        <p:nvSpPr>
          <p:cNvPr id="6" name="Date Placeholder 3"/>
          <p:cNvSpPr>
            <a:spLocks noGrp="1"/>
          </p:cNvSpPr>
          <p:nvPr>
            <p:ph type="dt" sz="quarter" idx="10"/>
          </p:nvPr>
        </p:nvSpPr>
        <p:spPr>
          <a:xfrm>
            <a:off x="6197245" y="6381750"/>
            <a:ext cx="2133600" cy="476250"/>
          </a:xfrm>
        </p:spPr>
        <p:txBody>
          <a:bodyPr/>
          <a:lstStyle/>
          <a:p>
            <a:pPr algn="r">
              <a:defRPr/>
            </a:pPr>
            <a:r>
              <a:rPr lang="en-US" sz="1200" dirty="0" smtClean="0"/>
              <a:t>Erin Fairchild, MSW</a:t>
            </a:r>
            <a:endParaRPr lang="en-US" sz="1200" dirty="0"/>
          </a:p>
        </p:txBody>
      </p:sp>
      <p:pic>
        <p:nvPicPr>
          <p:cNvPr id="7" name="Picture 5" descr="DOJ_Defending_Childhood_logo_CMYK-1024x398"/>
          <p:cNvPicPr>
            <a:picLocks noChangeAspect="1" noChangeArrowheads="1"/>
          </p:cNvPicPr>
          <p:nvPr/>
        </p:nvPicPr>
        <p:blipFill>
          <a:blip r:embed="rId3"/>
          <a:srcRect/>
          <a:stretch>
            <a:fillRect/>
          </a:stretch>
        </p:blipFill>
        <p:spPr bwMode="auto">
          <a:xfrm>
            <a:off x="881894" y="6398579"/>
            <a:ext cx="991667" cy="385244"/>
          </a:xfrm>
          <a:prstGeom prst="rect">
            <a:avLst/>
          </a:prstGeom>
          <a:noFill/>
          <a:ln w="9525">
            <a:noFill/>
            <a:miter lim="800000"/>
            <a:headEnd/>
            <a:tailEnd/>
          </a:ln>
        </p:spPr>
      </p:pic>
      <p:graphicFrame>
        <p:nvGraphicFramePr>
          <p:cNvPr id="10" name="Diagram 9"/>
          <p:cNvGraphicFramePr/>
          <p:nvPr/>
        </p:nvGraphicFramePr>
        <p:xfrm>
          <a:off x="-152400" y="937578"/>
          <a:ext cx="9296400" cy="51085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p:cNvSpPr txBox="1"/>
          <p:nvPr/>
        </p:nvSpPr>
        <p:spPr>
          <a:xfrm>
            <a:off x="2938853" y="3145134"/>
            <a:ext cx="1585285" cy="707886"/>
          </a:xfrm>
          <a:prstGeom prst="rect">
            <a:avLst/>
          </a:prstGeom>
          <a:noFill/>
        </p:spPr>
        <p:txBody>
          <a:bodyPr wrap="square" rtlCol="0">
            <a:spAutoFit/>
          </a:bodyPr>
          <a:lstStyle/>
          <a:p>
            <a:r>
              <a:rPr lang="en-US" sz="2000" dirty="0" smtClean="0">
                <a:solidFill>
                  <a:schemeClr val="bg1"/>
                </a:solidFill>
              </a:rPr>
              <a:t>Non punitive </a:t>
            </a:r>
            <a:endParaRPr lang="en-US" sz="2000" dirty="0">
              <a:solidFill>
                <a:schemeClr val="bg1"/>
              </a:solidFill>
            </a:endParaRPr>
          </a:p>
        </p:txBody>
      </p:sp>
      <p:sp>
        <p:nvSpPr>
          <p:cNvPr id="12" name="TextBox 11"/>
          <p:cNvSpPr txBox="1"/>
          <p:nvPr/>
        </p:nvSpPr>
        <p:spPr>
          <a:xfrm>
            <a:off x="3882222" y="5048250"/>
            <a:ext cx="1666875" cy="923330"/>
          </a:xfrm>
          <a:prstGeom prst="rect">
            <a:avLst/>
          </a:prstGeom>
          <a:noFill/>
        </p:spPr>
        <p:txBody>
          <a:bodyPr wrap="square" rtlCol="0">
            <a:spAutoFit/>
          </a:bodyPr>
          <a:lstStyle/>
          <a:p>
            <a:pPr>
              <a:buFont typeface="Arial" pitchFamily="34" charset="0"/>
              <a:buChar char="•"/>
            </a:pPr>
            <a:r>
              <a:rPr lang="en-US" dirty="0" smtClean="0"/>
              <a:t>  Practiced regularly, predictably</a:t>
            </a:r>
            <a:endParaRPr lang="en-US" dirty="0"/>
          </a:p>
        </p:txBody>
      </p:sp>
    </p:spTree>
    <p:extLst>
      <p:ext uri="{BB962C8B-B14F-4D97-AF65-F5344CB8AC3E}">
        <p14:creationId xmlns:p14="http://schemas.microsoft.com/office/powerpoint/2010/main" val="26419448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7813"/>
            <a:ext cx="8229600" cy="884237"/>
          </a:xfrm>
        </p:spPr>
        <p:txBody>
          <a:bodyPr/>
          <a:lstStyle/>
          <a:p>
            <a:pPr eaLnBrk="1" hangingPunct="1"/>
            <a:r>
              <a:rPr lang="en-US" dirty="0" smtClean="0">
                <a:solidFill>
                  <a:schemeClr val="accent1">
                    <a:lumMod val="75000"/>
                  </a:schemeClr>
                </a:solidFill>
              </a:rPr>
              <a:t>In this session, we will: </a:t>
            </a:r>
          </a:p>
        </p:txBody>
      </p:sp>
      <p:sp>
        <p:nvSpPr>
          <p:cNvPr id="6" name="Slide Number Placeholder 5"/>
          <p:cNvSpPr>
            <a:spLocks noGrp="1"/>
          </p:cNvSpPr>
          <p:nvPr>
            <p:ph type="sldNum" sz="quarter" idx="12"/>
          </p:nvPr>
        </p:nvSpPr>
        <p:spPr/>
        <p:txBody>
          <a:bodyPr/>
          <a:lstStyle/>
          <a:p>
            <a:pPr>
              <a:defRPr/>
            </a:pPr>
            <a:fld id="{33BE418D-8A20-4F76-BE9E-AAFB995C49E1}" type="slidenum">
              <a:rPr lang="en-US"/>
              <a:pPr>
                <a:defRPr/>
              </a:pPr>
              <a:t>6</a:t>
            </a:fld>
            <a:endParaRPr lang="en-US"/>
          </a:p>
        </p:txBody>
      </p:sp>
      <p:pic>
        <p:nvPicPr>
          <p:cNvPr id="12" name="Picture 5" descr="DOJ_Defending_Childhood_logo_CMYK-1024x398"/>
          <p:cNvPicPr>
            <a:picLocks noChangeAspect="1" noChangeArrowheads="1"/>
          </p:cNvPicPr>
          <p:nvPr/>
        </p:nvPicPr>
        <p:blipFill>
          <a:blip r:embed="rId3"/>
          <a:srcRect/>
          <a:stretch>
            <a:fillRect/>
          </a:stretch>
        </p:blipFill>
        <p:spPr bwMode="auto">
          <a:xfrm>
            <a:off x="881894" y="6398579"/>
            <a:ext cx="991667" cy="385244"/>
          </a:xfrm>
          <a:prstGeom prst="rect">
            <a:avLst/>
          </a:prstGeom>
          <a:noFill/>
          <a:ln w="9525">
            <a:noFill/>
            <a:miter lim="800000"/>
            <a:headEnd/>
            <a:tailEnd/>
          </a:ln>
        </p:spPr>
      </p:pic>
      <p:sp>
        <p:nvSpPr>
          <p:cNvPr id="13" name="Date Placeholder 3"/>
          <p:cNvSpPr txBox="1">
            <a:spLocks/>
          </p:cNvSpPr>
          <p:nvPr/>
        </p:nvSpPr>
        <p:spPr>
          <a:xfrm>
            <a:off x="5109882" y="6381750"/>
            <a:ext cx="3220963" cy="47625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mn-lt"/>
                <a:ea typeface="+mn-ea"/>
                <a:cs typeface="+mn-cs"/>
              </a:rPr>
              <a:t>Erin Fairchild, MSW and Kate Gigler,</a:t>
            </a:r>
            <a:r>
              <a:rPr kumimoji="0" lang="en-US" sz="1000" b="0" i="0" u="none" strike="noStrike" kern="1200" cap="none" spc="0" normalizeH="0" noProof="0" dirty="0" smtClean="0">
                <a:ln>
                  <a:noFill/>
                </a:ln>
                <a:solidFill>
                  <a:schemeClr val="tx1"/>
                </a:solidFill>
                <a:effectLst/>
                <a:uLnTx/>
                <a:uFillTx/>
                <a:latin typeface="+mn-lt"/>
                <a:ea typeface="+mn-ea"/>
                <a:cs typeface="+mn-cs"/>
              </a:rPr>
              <a:t> MSW</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Content Placeholder 10"/>
          <p:cNvSpPr>
            <a:spLocks noGrp="1"/>
          </p:cNvSpPr>
          <p:nvPr>
            <p:ph idx="1"/>
          </p:nvPr>
        </p:nvSpPr>
        <p:spPr>
          <a:xfrm>
            <a:off x="457200" y="1162050"/>
            <a:ext cx="8382000" cy="4962525"/>
          </a:xfrm>
        </p:spPr>
        <p:txBody>
          <a:bodyPr>
            <a:normAutofit/>
          </a:bodyPr>
          <a:lstStyle/>
          <a:p>
            <a:r>
              <a:rPr lang="en-US" dirty="0" smtClean="0">
                <a:solidFill>
                  <a:schemeClr val="accent3">
                    <a:lumMod val="50000"/>
                  </a:schemeClr>
                </a:solidFill>
              </a:rPr>
              <a:t>Define trauma and resiliency</a:t>
            </a:r>
          </a:p>
          <a:p>
            <a:r>
              <a:rPr lang="en-US" dirty="0" smtClean="0">
                <a:solidFill>
                  <a:schemeClr val="accent3">
                    <a:lumMod val="50000"/>
                  </a:schemeClr>
                </a:solidFill>
              </a:rPr>
              <a:t>Apply a race and equity lens to broaden conventional definitions of trauma and resiliency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219700" y="6381750"/>
            <a:ext cx="3924300" cy="476250"/>
          </a:xfrm>
        </p:spPr>
        <p:txBody>
          <a:bodyPr/>
          <a:lstStyle/>
          <a:p>
            <a:pPr>
              <a:defRPr/>
            </a:pPr>
            <a:r>
              <a:rPr lang="en-US" sz="1200" dirty="0" smtClean="0"/>
              <a:t>Erin Fairchild, MSW &amp; Kate </a:t>
            </a:r>
            <a:r>
              <a:rPr lang="en-US" sz="1200" dirty="0" err="1" smtClean="0"/>
              <a:t>Gigler</a:t>
            </a:r>
            <a:r>
              <a:rPr lang="en-US" sz="1200" dirty="0" smtClean="0"/>
              <a:t>, MSW</a:t>
            </a:r>
            <a:endParaRPr lang="en-US" sz="1200" dirty="0"/>
          </a:p>
        </p:txBody>
      </p:sp>
      <p:sp>
        <p:nvSpPr>
          <p:cNvPr id="5" name="Slide Number Placeholder 4"/>
          <p:cNvSpPr>
            <a:spLocks noGrp="1"/>
          </p:cNvSpPr>
          <p:nvPr>
            <p:ph type="sldNum" sz="quarter" idx="12"/>
          </p:nvPr>
        </p:nvSpPr>
        <p:spPr/>
        <p:txBody>
          <a:bodyPr/>
          <a:lstStyle/>
          <a:p>
            <a:pPr>
              <a:defRPr/>
            </a:pPr>
            <a:fld id="{34DC50F1-211F-4FDA-B597-6073F1019D94}" type="slidenum">
              <a:rPr lang="en-US" smtClean="0"/>
              <a:pPr>
                <a:defRPr/>
              </a:pPr>
              <a:t>60</a:t>
            </a:fld>
            <a:endParaRPr lang="en-US"/>
          </a:p>
        </p:txBody>
      </p:sp>
      <p:pic>
        <p:nvPicPr>
          <p:cNvPr id="7" name="Picture 7" descr="DOJ_Defending_Childhood_logo_CMYK-1024x398"/>
          <p:cNvPicPr>
            <a:picLocks noChangeAspect="1" noChangeArrowheads="1"/>
          </p:cNvPicPr>
          <p:nvPr/>
        </p:nvPicPr>
        <p:blipFill>
          <a:blip r:embed="rId3"/>
          <a:srcRect/>
          <a:stretch>
            <a:fillRect/>
          </a:stretch>
        </p:blipFill>
        <p:spPr bwMode="auto">
          <a:xfrm>
            <a:off x="861172" y="6381750"/>
            <a:ext cx="1127598" cy="438050"/>
          </a:xfrm>
          <a:prstGeom prst="rect">
            <a:avLst/>
          </a:prstGeom>
          <a:noFill/>
          <a:ln w="9525">
            <a:noFill/>
            <a:miter lim="800000"/>
            <a:headEnd/>
            <a:tailEnd/>
          </a:ln>
        </p:spPr>
      </p:pic>
      <p:sp>
        <p:nvSpPr>
          <p:cNvPr id="8" name="TextBox 7"/>
          <p:cNvSpPr txBox="1"/>
          <p:nvPr/>
        </p:nvSpPr>
        <p:spPr>
          <a:xfrm>
            <a:off x="594360" y="1759974"/>
            <a:ext cx="8092440" cy="5016758"/>
          </a:xfrm>
          <a:prstGeom prst="rect">
            <a:avLst/>
          </a:prstGeom>
          <a:noFill/>
        </p:spPr>
        <p:txBody>
          <a:bodyPr wrap="square" rtlCol="0">
            <a:spAutoFit/>
          </a:bodyPr>
          <a:lstStyle/>
          <a:p>
            <a:r>
              <a:rPr lang="en-US" sz="3200" dirty="0" smtClean="0"/>
              <a:t>Do I have the ability, </a:t>
            </a:r>
            <a:r>
              <a:rPr lang="en-US" sz="3200" i="1" dirty="0" smtClean="0"/>
              <a:t>in this heated moment</a:t>
            </a:r>
            <a:r>
              <a:rPr lang="en-US" sz="3200" dirty="0" smtClean="0"/>
              <a:t>,  to separate out my own needs and wants, as an educator, from the needs and wants of the student in front of me?  </a:t>
            </a:r>
          </a:p>
          <a:p>
            <a:endParaRPr lang="en-US" sz="3200" dirty="0" smtClean="0"/>
          </a:p>
          <a:p>
            <a:r>
              <a:rPr lang="en-US" sz="3200" dirty="0" smtClean="0"/>
              <a:t>Do I have the ability to have </a:t>
            </a:r>
            <a:r>
              <a:rPr lang="en-US" sz="3200" i="1" dirty="0" smtClean="0"/>
              <a:t>reflective curiosity</a:t>
            </a:r>
            <a:r>
              <a:rPr lang="en-US" sz="3200" dirty="0" smtClean="0"/>
              <a:t> about the underlying need being expressed or ‘flagged’ by this student’s behavior? </a:t>
            </a:r>
          </a:p>
          <a:p>
            <a:endParaRPr lang="en-US" sz="3200" dirty="0"/>
          </a:p>
        </p:txBody>
      </p:sp>
      <p:sp>
        <p:nvSpPr>
          <p:cNvPr id="9" name="TextBox 8"/>
          <p:cNvSpPr txBox="1"/>
          <p:nvPr/>
        </p:nvSpPr>
        <p:spPr>
          <a:xfrm>
            <a:off x="1181153" y="261521"/>
            <a:ext cx="6504270" cy="1323439"/>
          </a:xfrm>
          <a:prstGeom prst="rect">
            <a:avLst/>
          </a:prstGeom>
          <a:noFill/>
        </p:spPr>
        <p:txBody>
          <a:bodyPr wrap="square" rtlCol="0">
            <a:spAutoFit/>
          </a:bodyPr>
          <a:lstStyle/>
          <a:p>
            <a:pPr algn="ctr"/>
            <a:r>
              <a:rPr lang="en-US" sz="4000" dirty="0" smtClean="0"/>
              <a:t>Relate: </a:t>
            </a:r>
          </a:p>
          <a:p>
            <a:pPr algn="ctr"/>
            <a:r>
              <a:rPr lang="en-US" sz="4000" dirty="0" smtClean="0"/>
              <a:t>Trauma informed inquiry </a:t>
            </a:r>
            <a:endParaRPr lang="en-US" sz="40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smtClean="0"/>
              <a:t>Relate: </a:t>
            </a:r>
            <a:br>
              <a:rPr lang="en-US" dirty="0" smtClean="0"/>
            </a:br>
            <a:r>
              <a:rPr lang="en-US" dirty="0" smtClean="0"/>
              <a:t>sample script</a:t>
            </a:r>
            <a:endParaRPr lang="en-US" dirty="0"/>
          </a:p>
        </p:txBody>
      </p:sp>
      <p:graphicFrame>
        <p:nvGraphicFramePr>
          <p:cNvPr id="8" name="Content Placeholder 7"/>
          <p:cNvGraphicFramePr>
            <a:graphicFrameLocks noGrp="1"/>
          </p:cNvGraphicFramePr>
          <p:nvPr>
            <p:ph idx="1"/>
          </p:nvPr>
        </p:nvGraphicFramePr>
        <p:xfrm>
          <a:off x="457200" y="159282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pPr>
              <a:defRPr/>
            </a:pPr>
            <a:fld id="{34DC50F1-211F-4FDA-B597-6073F1019D94}" type="slidenum">
              <a:rPr lang="en-US" smtClean="0"/>
              <a:pPr>
                <a:defRPr/>
              </a:pPr>
              <a:t>61</a:t>
            </a:fld>
            <a:endParaRPr lang="en-US"/>
          </a:p>
        </p:txBody>
      </p:sp>
      <p:sp>
        <p:nvSpPr>
          <p:cNvPr id="6" name="Date Placeholder 3"/>
          <p:cNvSpPr>
            <a:spLocks noGrp="1"/>
          </p:cNvSpPr>
          <p:nvPr>
            <p:ph type="dt" sz="quarter" idx="10"/>
          </p:nvPr>
        </p:nvSpPr>
        <p:spPr>
          <a:xfrm>
            <a:off x="6197245" y="6381750"/>
            <a:ext cx="2133600" cy="476250"/>
          </a:xfrm>
        </p:spPr>
        <p:txBody>
          <a:bodyPr/>
          <a:lstStyle/>
          <a:p>
            <a:pPr algn="r">
              <a:defRPr/>
            </a:pPr>
            <a:r>
              <a:rPr lang="en-US" sz="1200" dirty="0" smtClean="0"/>
              <a:t>Erin Fairchild, MSW</a:t>
            </a:r>
            <a:endParaRPr lang="en-US" sz="1200" dirty="0"/>
          </a:p>
        </p:txBody>
      </p:sp>
      <p:pic>
        <p:nvPicPr>
          <p:cNvPr id="7" name="Picture 5" descr="DOJ_Defending_Childhood_logo_CMYK-1024x398"/>
          <p:cNvPicPr>
            <a:picLocks noChangeAspect="1" noChangeArrowheads="1"/>
          </p:cNvPicPr>
          <p:nvPr/>
        </p:nvPicPr>
        <p:blipFill>
          <a:blip r:embed="rId8"/>
          <a:srcRect/>
          <a:stretch>
            <a:fillRect/>
          </a:stretch>
        </p:blipFill>
        <p:spPr bwMode="auto">
          <a:xfrm>
            <a:off x="881894" y="6398579"/>
            <a:ext cx="991667" cy="385244"/>
          </a:xfrm>
          <a:prstGeom prst="rect">
            <a:avLst/>
          </a:prstGeom>
          <a:noFill/>
          <a:ln w="9525">
            <a:noFill/>
            <a:miter lim="800000"/>
            <a:headEnd/>
            <a:tailEnd/>
          </a:ln>
        </p:spPr>
      </p:pic>
    </p:spTree>
    <p:extLst>
      <p:ext uri="{BB962C8B-B14F-4D97-AF65-F5344CB8AC3E}">
        <p14:creationId xmlns:p14="http://schemas.microsoft.com/office/powerpoint/2010/main" val="19950257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219700" y="6381750"/>
            <a:ext cx="3924300" cy="476250"/>
          </a:xfrm>
        </p:spPr>
        <p:txBody>
          <a:bodyPr/>
          <a:lstStyle/>
          <a:p>
            <a:pPr>
              <a:defRPr/>
            </a:pPr>
            <a:r>
              <a:rPr lang="en-US" sz="1200" dirty="0" smtClean="0"/>
              <a:t>Erin Fairchild, MSW &amp; Kate </a:t>
            </a:r>
            <a:r>
              <a:rPr lang="en-US" sz="1200" dirty="0" err="1" smtClean="0"/>
              <a:t>Gigler</a:t>
            </a:r>
            <a:r>
              <a:rPr lang="en-US" sz="1200" dirty="0" smtClean="0"/>
              <a:t>, MSW</a:t>
            </a:r>
            <a:endParaRPr lang="en-US" sz="1200" dirty="0"/>
          </a:p>
        </p:txBody>
      </p:sp>
      <p:sp>
        <p:nvSpPr>
          <p:cNvPr id="5" name="Slide Number Placeholder 4"/>
          <p:cNvSpPr>
            <a:spLocks noGrp="1"/>
          </p:cNvSpPr>
          <p:nvPr>
            <p:ph type="sldNum" sz="quarter" idx="12"/>
          </p:nvPr>
        </p:nvSpPr>
        <p:spPr/>
        <p:txBody>
          <a:bodyPr/>
          <a:lstStyle/>
          <a:p>
            <a:pPr>
              <a:defRPr/>
            </a:pPr>
            <a:fld id="{34DC50F1-211F-4FDA-B597-6073F1019D94}" type="slidenum">
              <a:rPr lang="en-US" smtClean="0"/>
              <a:pPr>
                <a:defRPr/>
              </a:pPr>
              <a:t>62</a:t>
            </a:fld>
            <a:endParaRPr lang="en-US"/>
          </a:p>
        </p:txBody>
      </p:sp>
      <p:pic>
        <p:nvPicPr>
          <p:cNvPr id="7" name="Picture 7" descr="DOJ_Defending_Childhood_logo_CMYK-1024x398"/>
          <p:cNvPicPr>
            <a:picLocks noChangeAspect="1" noChangeArrowheads="1"/>
          </p:cNvPicPr>
          <p:nvPr/>
        </p:nvPicPr>
        <p:blipFill>
          <a:blip r:embed="rId3"/>
          <a:srcRect/>
          <a:stretch>
            <a:fillRect/>
          </a:stretch>
        </p:blipFill>
        <p:spPr bwMode="auto">
          <a:xfrm>
            <a:off x="861172" y="6381750"/>
            <a:ext cx="1127598" cy="438050"/>
          </a:xfrm>
          <a:prstGeom prst="rect">
            <a:avLst/>
          </a:prstGeom>
          <a:noFill/>
          <a:ln w="9525">
            <a:noFill/>
            <a:miter lim="800000"/>
            <a:headEnd/>
            <a:tailEnd/>
          </a:ln>
        </p:spPr>
      </p:pic>
      <p:sp>
        <p:nvSpPr>
          <p:cNvPr id="8" name="TextBox 7"/>
          <p:cNvSpPr txBox="1"/>
          <p:nvPr/>
        </p:nvSpPr>
        <p:spPr>
          <a:xfrm>
            <a:off x="594360" y="1364992"/>
            <a:ext cx="8092440" cy="1077218"/>
          </a:xfrm>
          <a:prstGeom prst="rect">
            <a:avLst/>
          </a:prstGeom>
          <a:noFill/>
        </p:spPr>
        <p:txBody>
          <a:bodyPr wrap="square" rtlCol="0">
            <a:spAutoFit/>
          </a:bodyPr>
          <a:lstStyle/>
          <a:p>
            <a:endParaRPr lang="en-US" sz="3200" dirty="0" smtClean="0"/>
          </a:p>
          <a:p>
            <a:endParaRPr lang="en-US" sz="3200" dirty="0"/>
          </a:p>
        </p:txBody>
      </p:sp>
      <p:sp>
        <p:nvSpPr>
          <p:cNvPr id="9" name="TextBox 8"/>
          <p:cNvSpPr txBox="1"/>
          <p:nvPr/>
        </p:nvSpPr>
        <p:spPr>
          <a:xfrm>
            <a:off x="1260676" y="161976"/>
            <a:ext cx="6978973" cy="707886"/>
          </a:xfrm>
          <a:prstGeom prst="rect">
            <a:avLst/>
          </a:prstGeom>
          <a:noFill/>
        </p:spPr>
        <p:txBody>
          <a:bodyPr wrap="square" rtlCol="0">
            <a:spAutoFit/>
          </a:bodyPr>
          <a:lstStyle/>
          <a:p>
            <a:pPr algn="ctr"/>
            <a:r>
              <a:rPr lang="en-US" sz="4000" dirty="0" smtClean="0"/>
              <a:t>Reason: Everyday gestures  </a:t>
            </a:r>
          </a:p>
        </p:txBody>
      </p:sp>
      <p:sp>
        <p:nvSpPr>
          <p:cNvPr id="2052" name="AutoShape 4" descr="data:image/png;base64,iVBORw0KGgoAAAANSUhEUgAAAtsAAALbCAYAAAArcEyoAAAgAElEQVR4Xuy9B7RVVZYuPE+8gQySQUGSksUA5oSAAUQtFQwYKmh1VXdX6FfdVfXe+Pv/x+vu8f7uN94bXT36f5W6TChItCwjKCqYyIJkECOS44WbTvjHN+dae++z79577bP3PYDV9zjwwj07rDDXnN/85lxzJWo69imS6ZPABfw/74/6yvsK/DZBRUqZbg94PppobqapG17fJxIB/YrywJD3hHsvxi3gk8DIere/qO/0e0DAvfLGuOMS8X7rtuD7A6ct1pwmKiVqoSTDLRfW/IYYzrgrpFgMnvWg5wc2T+mPoGvitt00PObnm54QpP6CBi5BIo5+z1cr1dzAYOUbSrrKv8hPT1nNDRg2vgb/Y11jjwHGQ76L3GnjGmWr49YDuq0xXts6ujFiA7QcBek3g00oYswDbEJ8vV++jIW/w183B9nTcLbWYPIiTpk92AEPMCjGIq+eiPrJkpnwo9y6V2r9F+Wp/veK6jBNStIXHwW2RturQBwRsI48WoZHJWo79eH1F4jpwoAXX1nQXyQ9h0b6ZRIk06BGmUj7ntCLMd5rSu42v1OPiWlsgkCA4d6ojw6WM2VWIV1hX6AgZUJ+imtluQstOhgMXqLrJX5RZUUt0jorB3BHFVHRXS3nywmSoCi8ZkWvYT/Hz4GzApsXdeiNUqYUc/DzjU/xbDvLYiCYDl4GoWxG1ElthfuMeiqsB2VdZyNek90Jar6HqIZeWzxlUYXNAj3R5EUamQ8xM97Pl/lIRsZeQVg77DoN0fjKXBKEV40OCJpUCDCWQfOpFnlkmQkYDiPppexhZHGLAdRjzqIJ2xntuOn9bI+8PzJc/gSvSdZNbTfhhBYtA7ap7dRXoFMgbRV5ph20hjdLa1TmpgEP8b2fN6HffTra4G6m+Z2ORRJhkZufH2LgDJcEj2vYRW4zf059CbXoCexCA/h4/TN6oBEeb5qTuN9HaJLjFkBle87c/df/9gbbCpLHmRulYiKIus35GG72V83RR47nLE6/o7+6Ve4807ox0jpLJLz8Qms8LDHgUI3tyOsLFFyN6FhrWxjHJuZ9SX1blAxgO+LsC5Hx5/cJ1J08lP49N425jFayIgNn0vlQbvHmLKwdLl8mjCsgQC8a+x22Ob4eu7XKPZ8UrLKNPTO2TsgA2+KwdRWwXcmPjiGeSbDt3T894K028WUMo/md3wCw7dNfBb1CUsxnJ9iuiEVSa9iXATascbPMlCGArkvx7AQMiootaB1WArIDHXL/lKZQrToNYDtUO8q9iJdpfOVc7mtb6/pgZsgjFaO1XqyeUwmwraEVI1oX2NZa1cJfZfenNcB2gfydHDTIX54SCb1Gy2443xAPuEV75+m4Kz7YDlrDSmoqgJSMOv1sB9sRdZ+x360hNEWslSDsVyG97ZXtBBjcLiTYji5nZx5sB89bnJyi6BJhFrazH2ybxjVcrPMsBdvRpzbwTgbaEde4WWbiNFoz2/IMK70BbVWLn/10H0UQu21tYDvO5FXmXg1UK/N0kbMouSQcTTATjXi2JZeOvliaNZJRqzTYDgZ90p+ICuQ/Pdi2NFuJRAfrLsd8R5IXg5U0gdWzGWyrtgdJo68zb+p3CJ0TvApA7ppz/P2aEUUtWU32sGVMZrXr3C+cCAXkxxhBF7/8zDHbwUxBiFmtwCVmcHKWg23TYgmdVHn2ge3A3OO4smDI0QtKdTDLTMzGWXNmUfAlG0wiAaOwTaow2K7k2IUW9bBjcbquM6zh6JAufAciyVRIsC25GgLMnU5uG9gOPz/flCvjMdsmVlvwSyWinUa9dJaDbRm5YLjtBTCN/TYInvm9CnMGkEPBOePF6Pu3Nd51DAvrnNBgOyoLYTF5ZwpsG6DT6bAoHoJjFrazGGyHYLyCvMrS4Ti7wPaZBNp6XPwAt1lmoptGASMe4VIHEc8bJMO55uU3pIJgu5Ljpm1NpYal/IEMeYfJWY7Fn4ZsQ1SbosC231vsTacCtrVRVTbQhgeRJq21mG3v1ps2jbUx237jFmDI+Sv/yRa5CAG4I8mLgYo0rcOzHmwbIrUcDG05cHF1sjFCzK9MBOyNgF4IBn+RiACnLDkfD8zUvkv/YtiHhr3ODab0bv1KeDgGUT5r0ylNEy3eYnQEYn5+eIPovtL8bGl3OGB2FoLtCjlgoaqK+CgnWcMVaph6djqV1SnbVCwir1TC/KHztqOLVBxRN26QrOS4xViicUYr/r0hHOb4LzE/IZJNsTbb+DzfynaCy684MOfaAT6IDJxaA2xrp9XdCHeZSNP35vF1X/GfMmdbcJf6eAA/bWs9QXl0Gxxmdoy66WwH2yFsktcaN/bbMHjm+2Xg/DAIp3WcRrDN72stsB3UcKkTafIew4hmOde0Ti62aULKaZHXtYHPd4f1476sle43j0kUg+QwNIliUJEmz144gazJgJvb30oD5XqM0RuvzGsDn2q1KZGgmqoakg1YRLl8jvL5PBXyspkrKF9bvyDOuFomMIo/oW6OcmvsIW8FWxxn3GK3P7ZRi9YC0xoN/N6jwkhJKxwpjzabHS7wHE6Wg/WbqW+mEWs9eSi1gZUG2qZ+t16//Ecw+B1BHtYZ0R4W4PNrtzVnAc0LHncHaWcSPI/vTXNm+h6PDALbYe6P0GxH2o//wJneHTSupnutcrCO14dOI4n1YtD5ITygaIPqCWFNpW9Dvco4oCGeEu8Z8M7OjBII6pq5T+WC7VJ2WxRM+EJtXoyxqaRZ4NRFZr2CY+/mcQshUHEucfbLlceaTKaoXW17ymYz3InGxgZqbGykXD5PxYIZbMfuW8yUyOhMZZwBjRV84hfHHreYzY+3zuO93ATOAtdwBZl585yYAYx/30r1udsZ8JKJls8Ko6CcQFuz+0SFyHuvws11LL17hhy/cD2rzFWhGNYwujGwBF5EDBGC/TWOij+1HFv/BffKtEGSV5qh+b7bO43d5pQKJ9DWGyRNSs/05GDlFFyNxPTssN9LH7zz88I+w32dWekGPzne/Q6FHka3RuxklBCPuV/lgO3y0kh0N7nSgDtE7BDu2Eo/4phjjfku0dPgcIZZy5rNdv7EnFbX1FI2k+UhBtBuamqiQqFgsdr/aauRmHRyjNrF5rUUcWG3wm2no21B8hq0hhmkxOhjIMcZJn/X8PYgsG1x7Drg66hQVBL9cqSU2ZhFt9ykoEpTUnSX+PyCcPl9kUbXd79JrNmK65SGkxR/eVNDEe4xZY0b14AKkrfQaSQ+8sBkXcSGhwXbUeTJFJ0yOV7GUTb1O8yYRATbHmlurK+wQTLu4msD294zH89YnSaw7dF0Swx9lIBZTM882DYcLeW7VM19M65yf+XWOg8PboDJBuu7XYYeSj+dzlA6neZUkubmZsrlcta7rLxtH8UaT9bjMcTWsIbte5gpdIxTEKyTV4aPwrS2Q19OV8q9NvachnhhINj2uV80Y/w0wWhOcTjd5kvooU9qI7Kw2qWH7uinW21TTLQ9Tmc32A4x5ZEuiSeL7lz40iaEOfq7kjxJ64DtoGE1AU8f/GLJaqQpC7zJhDFMb9RrJ/C6OI6GqQGBw20ZV+uqNrBtGNB4C7w1vHE1aZUAESZhisUchTNI0oTKMNum7vl9H3fOo773TN4Hcy8ilqB0KsVMC+drF6ROMf5w3nYAgxF73GKIeiXBdph+6bSnKHMY5vlRntsa95yOtkUlekqrwpfZW4OsGckjtVbKfKu6XLkKrF+dZQkdzoNmtNVPWXu43Zl1bTIKZ4DZNpEJpiYHDGgcWZR7TYDTv9KSAG0ckBRtxk13BcZoQjDbwc0y9dsIgsKBZlMnvb6P4cFoefDvu7nfQYS8qWmBZH4bs12+NMRZ4AxdTDNmFOMYCCRMdwPaZ/Qcg6XNYVhMDWl9sG0KMFe6lnUwExrD4pj0Ymhr4DECRaJ8oUgpgG0umSTVSJLJJD8VuZ5Bn3iyfvYy25ZS91krnM0eUEHGKP2xdITp6fG+jz2nIV7vC7YNuilWjn7FwbYB/iSwxjSrnaBEUhxa/E4wtaxPHptiUdae3qRshexMeuQ0g23D+QECV/0PxTKJShxZ1GBbb/72elew0ydAu0JYO7jrBrBttNM88Gbg6dkIQ4fl64ijEvE23U4bbAc9yNRvbwfLVj1Bzw4og9sGtk3LueX3cRb4WQ+2Tcy14XttFLxH9cwx2yagrdvrn1tYvpzYdwSHK03vjvnmcLfrqdEbpZTNZuNeALgWBVUoFhgAMNgu/ucG20F6QLPakRnaNrDtpXiDHTvNU5rwps9T9J7zyqSRmIA2NFRSpY+o9aWiRxxBwn/YkKzAtfxdleHkGk1nZxpJWFt5JtaJROfMx9z7O35+R/KFU7mxrjKBbaP+MAHO6K07k9W1TCSIHEJkRvTee9bCORFGosDxekcaSfQBVw56wANO1wZJZ116nQcXt1/lgMYgm2Ge9EDQGtGoRD450wTEVWODyc6wffZntr22Gtq5jA6IqxSO/Aj7Xu8Rt0B4wJgH67cQ9TvjiWUwCWFUvrhdGCYn0yTOE4y/HATAG1AV2MbfsVEyyKCGNba+XY83bTHn3X+yW2xgspwV6YkNtv0nNdSUxJTbCohUiDMK4kyaynb3GnqLRfR/PkMI571lNsWZkOEeOzOzFcymmfWDRI90ihY7tI7NaFhrcHYZcGvgbTHbANxa8oJmvVLMtnffzWMWMN+qG5VaJ3huOLDtY4UtQQsyxGUKYNgFy2DbbIz83i5ll03sb9jGlF5nnvNozw1zl7b1wTbfXMYlSoEI3b5AWOYacgW2wx9q4zcIRpDDfa6QMJY0qvQdssgk3zTKRzw3A1MR1K/YXTYLS4CJD+yyac5M34cbz3IGwKsmbJh5c3HZlqPg/25TODPUW30fb2K3o2+mCzatZdaxF3Rtq3H+t+0oaLCt149eQ1FBdZj7wox7sNyVI29ulen9dhODIikkZ+8nkJU3pgaJTFTyE5VZcmn60lbiS8OkhCC9fLptWt+m0RKWVcB20kohSeLvmsVksK3YbQezrQuiJsrOoVGjhefHSHkykzeVlZUwOsQfo8j5AUEf/yp1Z3CF85D62wzhl4LBtJzm7HNNiPQf3zGr7HRb1cY83+8qXdvyGtW4GFMX6FoZ+94y7yjRrvO5sauRmOabJ9vYONNSCIYazpw3JzCQBRq8uct3gWqv0EeYpUuGjsXpdwxBMW8IMfkRpt3+cToWMOKWf+Eb5DWMuMmTNyhco502jUvwuMaa0oCmW7IYZlrKaEQcZ1U3N46RDKUVeH3qTZ6h7nBdFMwW2u23595pmIsByC1c3wPy/6J0R91jdpjN7zWxtDGap/Syh5kUBBH4aDfYFhNjg0rT8bVlLIGSdpjH1DQi2qFVYJujR5JaoseagTZKbrbI1xbgZfQk/NBJmecXlD5Gj7j3vMQfl7h7nMKMu/81wX4nonzm55uuiPx9Qusn7ycEAW7opiLSlnw/5khsIPIyjkvkXhsOrVDrPej9URe5aYUpErecnilmu3XAdsBcyqBVaFJ0+E1vgpCd25LjZjHbrKPKH3lR3v7gLZwhLWdKWvPa6KDT1C/T963ZC/ezzO9W/S5/uvlV8fI5K9nz4Gebx+XPuG2xwbYBwFiZcC4lplltH7BdzpxEjb4FG0Kz0o2gFvmVZvARTt683l/es73TJUTlR1QCVtNbjl95bfMaA12FRH5amyOZ2RbqWVf+kVQSvWFS98X9M9w466uiQnVtwLWdLe+t5qvLWSvmp53eKyrfdn+wbU7lELDtl1kQx0kyv7ty81DpMTdFvozv94gYtBqzfSbBNnLe8AcflCtDzpugbTYLqmnlK942sO09q0ZBq9waC1HhpQ1sV3D4Iz264vJyWsC2B2HQBrYjyYPzprMXbAcxuHG6LfpJpyjaZJFidnW5v5JcbXYdHC+NDpmj32kz8nF673dvxXVEJRqtnln5tvvPmhksA2jjT+vbcvO7KzfoFR1ztfSD00gCiAwvoC2H2nxzmW3tZXO5Mt5gAqAtYNtmNdrAdrkibxJk0/flvq+c683vbgPb5Yzn6bjWPGcxW9EqYNsNaBxtsg4ecTnvfwZgO17IsXwCo3SmWyMGXAlm25SXHaffdrSUI69qXxDbL4sWUuUkdW17Habl7zXwitaG1gDbfus5TiSh4joipooJur3ybQ8C20FrSPacSRqJOcpV7hDpfleu/0G1z1u/P1b/NdgOTB/2Hy1rPBz386r/JoNtvaErlVIhOFUPuJB3lkhqA9tRF9HZyEKYF3Yb2C53vit9vXnOYrag1cB2kAJVQLtEncAY+Cv9cvodB6hEX6etYbCigb5wxj/Ms1sfbIdLlQjTNq+ZKU1NtEC2At56KxxXIWFsrd5jgXEuDmjKKvUV5Kh36jEJqlUtzY02LuWslZjaotVvr3zbI4JtSy+mWr3PrA3DHuce6+1+tbBbQ3f5NExlRATsKQ3skSfY/qYz284J1xNvby6xc7Zlg2T5M96WRuI9ZpVXLiG8Rt9L2sB2+ZJe2TsqLi+xwbZmDH1hq52jrNkKpVCCTyELbxCigpTojJu0LWoOst3vCIpV3hz4bnl+mGdXDmz7jU34tvmDbSGrnXPglBVVmlPVwhfbr5lvAV5Raxq1ge3W13UV128B6yAwb1qDRvomg21vB66iY64HNbz6LhEqT8Zfg+04HqlRdNWEe0cx9KlZZqVqGlzn9/p4W71B0tS/wGcHnL5kapNxbCp6QXCOXUvjLkarJGLp5/hFtdCt0F/zmMcH217SaH5vK3QuxiPCtk+ui+Z8Rm1e2LZFfb6gtjjVSMxvttkKda0Gg/jZCushDtgOP75OWt5cVcc0KmF0hekZrfd9/P4422Ia0+jzZcWo5XUacLsGokV5UifYLrv0nzw8KtC2m6YPh/GfNV0y1Dk+eiz1d6035637JNOcm97md7+zOpp7DExypG2yl+NpbC+LmuRsR/2Y3mH6vtz3OvPATWOjnx10j2lOPNtXAbDNZHD7zufps+Qih4CMA8q20O0mlNZHbp0jtAVIlCoHHYnzBvRmYQk+ich8v3F0KnKBtEv/8X6FM6+9XLxwJvttfHcxunKBb+WWFOP7KjKD5T80TDvta04f4A7TrvJ761zmlQXbJSXlnA1loB2r5QKCooTd1GvDj627odL4ctd9/N629hMq0wfTuEafswAywEVul46U7icocTM55TfKwUXkgudGxiS8bj3bwbWzt6b5NkltnPv9ZMn9TC8HxunISBvtdS1SYir959+zMH0yXSMyYMHiwGH02nBpWmdB94RpWyXAth2FckavXGA7ruL3HUntzDuUu/tYbd/js2NbAzcAd6kw4/PDHfvp1XfTZJsWcJzvwypGEWbvUxxNgu7XvtPRb7zDq30iV+ENgrsPzP6oU7v0cbQtZNUFjk5Hf+PIgqXq/GRdFdqIgfkMSrQVEGnQG1qD2fYt3+cyFE5yGIZNRQpM8xN1LQV3u5xx/fMB22dyvfnpHdP829/HiLwxu62rbEUD3HHY7aBTGMMAw0qsgfDjHg9UtsY69BsjXerR+b3+u/N3zvQlTaZpebSfoQGeimCyxJSjJxySasRG5Y2+FzC2qS3/TclBcmN6prmFnnFs+wygKEOnH6n2YfAJsail72S2/zzBdvBwBytuV8jPPHMlV5xpoxAGdH5TwbYv0G8NsM2AGypKUKgTbOuFD+dQ//5MznOZIukpn06dWgnAXfHxiQ22/U9q9VbmjmG0lLE/+KkUyChvXNvAdpy10nr3xgHbzmq2pxtsB6clhgHbFcMXMSenvHXU8mVh7w8Ltt2gW+8da0lIypqWc0Vs0ozBnSoWIc5VFMTYmocMlRJ6pSNoI1M/XXsmwHbQoZvliJucDIt6+sk2sN0Gtr+ZzHYb2C5nyTuvLc19CGsoor4N91X8HbHAdrBDbQyBWiH9NrAdR0bKubfi8lROY8q+tg1slz1krXBDJWUm7LODwLbuohejjdNF3Rqc9aoqVoPDj0TP4g/OHNEgvEgFXZ40whiG7Zf50Wcn2A4i7lmbx2X21UmTmBMG3G3MdpDX18ZsmxdSdE8/yrNN97RKGsmfK7NtncuilDFC0g6M2HrKtXSWKvVc6y0VB9sBOoK/Cg7OtzHbplVb3vcVl6fymlPm1W1gu8wBi315peUl7PNNYNsLaEvnXamsVn12UT0abOPKpGZRKcG/R3U2raHKHciw/TI/9+wD20YczfXJo3+suUT6CKfptoFtA+vWBrajiFvrLdLy394Gtr3HzK3IndUOKr2RqeLyEBts6zSSlqA6HLPdBrbLX6nR76i4PEVvWog728B2iEFq1UsY6BjRVfSNymGezZDZ1QbPPUcehSQEbEvBR322CEA1GGykiBQLClQrYM35wWpPE34VtVBk2H6ZJ+tsBds+JAr/2uPEYHNH7SuUQ+SUvTZmO3ARtoHtcuRLX9t6i7T8t7eBbf8xc84L/91SCFKxR2+yKX/Ug++ouDy0Ctj2VrzmnG0NtNvSSFpbbvyeV3F5qmhH2sB2RYfX4+HfFLDdQj9bfUla+hm/Qk52KpmkdDqNf1A+l6N8Pk+FfJ51uNVfVcq3DWy3FIpAHdIKYFvPgfUe2Fp3GonfQogVCrXsmPqL6kypefMzVtrDKD/JP/QdvhcqxRi0wSAg1mA01JXUOjxspqocUv7NFjy7jFbUQxMswF22Z+japBa5vFWCEqbSfwbBKDl/1HGMMvrG0EozCA65dj4ytNx5zH/AgYQ+0uJ4GxStz1VaTNF2K9TIShsMiSjzXC4nfbN2SYbvSVDIzZOscbez6K75oi/webKz23ypSdaDFltSStB4fbTi9UV+ZrAdKx5p0hFeZIHuinu3K67l4VRj6tr8a3qVh8mKuPVKtyBioFatSa8Z832i+2LDq1sYY8f1YVodvA7Dryv3mJvEEdcHvZul1ff1wT3zJjLsh2l7Z0fNXHIWZuAChBCb1uXj0QFdpMVnDYdx0KLbPKW7SppVqpe51QZm2xtsS21zVssFWKYEJVNJyqTTlMlkWHc3NzdTczMAt4BuK0dYZZ/EHPZAtRCY9+xMUbSmTZ+tUqrfdTEC99yacKexGomvWg9Yg3qRhYiGeIobw0adPiIdZ25LH9ceShjjlCpwABMbkPmvHbsTCvAG6SenNKmBKked+S+yBBU5d0d293oqPmW7vL/nDHm9lcF1u7PRFVgO3KCCare7dfJvmU75e4v5TwSrnsDx5S/doXV9h/On+3dWmdCQp8d56wF2MiKetWq12mHVnH21Z0pCY25Z1rMdqKH8vlQlB72lIVACLROUCFijTlPFnjd2SHOIVeX+FQqOI6L9Ztj5+9JrbKhvQXslW06tW/qdhl2JYtoxnu4RcK2VFo4Y2oHDG7xnyh5un+cWccJawMwZlUmc9RtLYhybeGxgU5KIz950qWFz6lY/F8csv0pvRO265VtHeYB9tq8P7rKa71Bxji5x8N3jnBCnLnRNuhts+zXbcs79hSbOceultZG8jFLQjCaoYOWieq9De1C8Sgzq3GEts/qn6Fsbm4gWLcL+OGxBAuusfDZBOpkgKiRbDnpCPU9eIwDH+WFVgT4n8vynFMwFLWw3UnRreoeJMrAJ0jZ5nrazYWtrSwQS4wuwLaVGwWoDaGezWX5mfUM9FfJIJXFUJbFNeyxfP1BWjc56KYFmm1Q17tpWWdPgtifBWshIZhr1tvcF1nPLBtv2GpB51tFjJcK1nfqLPgrxYJOXYVbQ6gp71M3MiAVWg0fOymdSQhbWiNh9armQWSWD9YOwO5ep067h965bdUtLmQDXTdYS8NLaTlgU7tBi99jLdDY7B7z07yUnY9ottjsacHiCY/685xyhLCi2ErXnAjSiQEpBjnOO4xy/oJ/t0Tol517SpBZCiZvge50Pg4TrI3OsMCgJ3W/3m52Ky0dJsCyGAC8aECjvWy9CYbXdc+YaQ8tYerVBbypxGmrIgpZ9p4EXg2yZsGKGiCMSXuDQdZ9lwJ0GEIbcTwO5wLp1mf59SgF1o3Zu+YIWbbEvMesgB2gJMW0tXs63e425vjLEuJmiQD5Dyn3zjUaEswRgKqOwiXg3JEXPlnvotIhav9e23THvSSr4yLqtC+0Iln6jHfTxxdpqM1TwCORjASA/7trvXAB7kSWYfrHb7lyXej0616XLBmibYdkOzAJ0rZ4NdQoxr2HoMf1HnBs41MaoY8DA5dJOm4AIptgPXgb67xpwW+ZW5rOQaKZiMueyh3r9uc2kc93o7/S4uYVJ/m1rDn/dbEcMzeujlOVWYBvNSkgaSTqVpnQGBAVRQ0MD/2w1fOZoHhwm3zWqqm34x1IwL/5lVT31mYsw8VeL/nW5nRPiv04D5sCyi8GW3L3XSc+ZlxPApJYFtk1hfytB3ywo5VxhBPlhwbY6O1hwoNnMlZgj6wzNli13gm1rUblwsxNsO5eazb/gt+WCbYfSL2dALd2A9wHwqhXqfIa2RsqJaFHBXQEIO2xX2oBwHqV+t77XqdiwALUgu4A+2sYDGgV9ON7lc7tJ3hDJYMUVZcwt1yECaGPhKnJ9b3m36xktGKHS73WrTdk3pUq89D383pKO+/XD5/eWXJWCvFKw7TZk6t8A25ab4geOVQM9mW2/w6daQLGWtqHE8Yww8T63mGTNdjQDDFLAPh3BFw6w7VZQVrvUenJPW4x+i4rQgCfCmPF0RYHaMmrlgG0vMjUYbMtA5QsFBgupVJJSqTQvDTCIXNfYb86NYJufEkm/2K90gUSt89X8+1q/hIBtVTRO3eUHuDWCdfRU++I8oGoGOCpUCrYtkM2A2wbxANrm1EbvgcUr84pDsc43cLDaFsPtcACdagKsdiHpRwA54gUepTxL15k32G7ZaicIVzE3HyLEpCcSBDJA60khRvVBKXhvARHJMCRLhGVaTPiDbY21/B5rOeQRoxktnGbHi8JhkO11PGwAACAASURBVGA7Hpy3DVkNb8e9UnGd42KDbZVUL1/6vSCaYjTNr0nQ7DSM4I6zsJUwdqY3y/cCMLxVJ6eQqD8lA+8DtkuBtn5/MiCMa7XAV3UHeY3BPcR4uD350tBXiTMgGkXGxAS2rUv9ZUWYDT2uWkE5gbULfNsvVs2IAncdIxIRbDNhV8Yi81KyRkXgO3FBfQ6/8P2Vn/6mNLylf9uy3x7v9BvXFi+1QbU3s+2WfYAZBToDu+oPc0qbgId4AG2PwRGjEE5flHOVUbdZcubzfhNp4NfsFuMXdszK6F28gwx5jTtUThkvlkuTjmOgW8yyCw95gu0WOt/WTToEjLA9QE0mm6VMJstAu6mpiXL5nLIZHuNqmjPWnRqAlt1tpZz9F0gwgJCUSLvV9hrllljtcv3eeYd1syZMFLstBc6U7ta6v6CeqepAB6VqGYciQfmkgHplnqTJ/C+w5tps2JbaOUoMGhk4Oj+2vimx7x7OvNznNe7h9LKkLbWUF7OOUO9lEkra3gIEhmuCcYRbXKDSGgOVoyBuz2ezhY8YOSuxDr79C+i4Swe4Gxg87sEHOPk9K+iZDrCtJjGg7RWwRSI4pvSVCjPbJZPqITIabFtfuYG2ekALoI3rON8qaCWYwJUTkJa7VvBsH2bbOp7dyQ+VtpNdKx/mSa40lcbRilZjHj+grfrlTk8wUbRBwyEelLcCMMpbHNwl8x2VvZEGVwAY6ZHwzLFzOkRuWfWTXZ+xbTHuAipKhrwFc8QLhUFAaUqRvxLXJqd0gsNqKA+DZ1IC5S49db1Rt+l1xO9vOdbaafMT2UDI5nWTJ8MUdtxaDoKAnoj3x6hjK1rRTk+KBrZbmEw9awo2giRJUDqTpeqqKkqnM7yBuL6+nnK5Js5H9tUxQc56HL1mNdnfLgTjLpBHem+DD6D2XJ9qgaj1bTnF1prVe5q0TdCSiZ+wA+4FFg0dFhOIfrXkG6XJQhWUDq/8jr/mqKFTXO02lC4V/XunoQ868tzcFxto+4NtP13h3K8u+2vsvPTK0J+OdWGBbR8FaOg6t9Qjjz6MOrWk0zy83o8LC7Y99KSFb4ykmztH22Fo3W6dTiPh3JNABRFmeKJdYzRIpwFs+7WcVYZitp04yAkb1Tp2ms1SQtcE7nyHTRRqZNaNgbIzbFbqDvC/cLKRk11TbRFBD8inVI/yD1c6lS2/SJ5cYuzdo+i4LpooWa3X7fd6jFneYr1c5fdHztpWysndBgGkpZ9SxR0UctPCaTNPTpzg3O0Qtt3egNXedOb83gW2nQumhGPD3giHTIiFLNX81r/csuOWN+dImbW15JNGBI0B4mKUtVKt0eJJskadjGHLl0mznQ5TiHGzUrX0vTH6HnXcIutFGYN4YDtBvNfONzVL6d5EghntqqoqSiZTlMs1U2NDI+ULzb5g2yhtxgtM+icq0NajhrQP/dGA0g28nTJl/93aLGeJC9pSmg4oMq8vsB0SnZIYXdKwDrAhUJ5fOoz638Jwy6d074ftzDvH19HvFhtb7TcoGG+amACixF8/aQAd9HAuQqKISdYGjrVTUcBtAKxhIGOSc/pDDJ3HJUabFvTYMGA7MArlv870XOjXl6ZmyotL9bKQypyzbW0E8Wt8TMUYOCamZ59BsA1h4g0lDv1hBNoOPYWmtyST3NrWT/tqDzZiiJu1js63coMWlUDCOdveoFc2RnhvUgwFItwMjier5tX3CNaoBRb1dxSMbefXR9QObL91DmMUBQMQoI2Xuw1ebWoJuH1brquOWPMtCZjOw20okfJwurVBtnKubGMmJsBmleSBru99gjsu+eAtVIrt1E6cFNLQSq/FyrNsqlhY7Vg6hcG01uR7zmRl7Rh93rUCduZOGmXNEhFvmbfAtjIKrtnWkEKazcrGUv/qL06Doa2P411KR4Tut3NoPea5PIk3RcaCn8bJEEqGWqwUl6H10sG8zkpuLJUvABw+OCSV4s1oKKeGag+oaVwkpOe5839D9j5EJVuVEenxwJi5N1YEyevRYfSNzg3W15YCEi2v9tMda0ql50VP0UO8UDYEloJtB2BmfaH1leP3fE+KipxfXrp5W2rfKitYgjWcY62YbU/b4DNuFmZwtqOlfgkDtkU1Kfl0RycjmMuQkmpzZIEAzvtLkQybhQ/9TseF7hks6xkhwLa/fvbCRPbb3ffpf7t/77YF1gbJsjoS4eLwhsf18DMMtr1MsDUVqka1rk2MPkJBWxVtmBWXJ9gEkKOWtWUkW64YC2S4LIVWaCYHSTYfCbMAQ8EqSufmF6WNYGvko3aRO4y1Bttsw3WVCgXY9POc/bIVrardrTxxOUrW3jksURRHW6AetX5UrIguSWjLjHP8VIst8CgbRHhZ40Qt3uwqCtRZTYB/qyI4wbIoRhzX8HNV6M69AQW/dz5fj2+RUgTQaopAeRGCGJckl8cSg6I/2h/VfUPpJ2zSwlG8fIoY+ow/Km3JCzLiK11PW6Ezxmd4Bm/44vxUCdOyRFhzoZhpFgTnRhx5i6VoeGx1XqJmX9SYGx1q2VLFYFvJaDKRtDaoSbvtagAaImPO5ThizJN2LDUilKuwHh0mmOXExonKUSiiNq2dEqH7pNti2nzkVLZ6LkqiCAH6UtaXLdNajpxjm0rJOoU86t+j5q70FGNT5Nq78m71Mi7F5vT2WxoQ0Q+lDrXIO94lessp//hd6dhEMASetzjZOumAF2PvFCNrH4C7VoK6yKsIgr1/V5za0vVtrTbH+xVkcIXviXJU5P0wXiutNNHBS2+YdYM9zqXDZRMwlpOsHbFQEQbWMCUjZs+n6GmxBuqjqk1ouWPnhjeHSiS8pAKYQ1mxPLLjXCovBU3uKKHXToWtS/2RI8+EIiJYzSkbUqInnfPhyosH0MZGQ1v361J5Bdahsq4gdzLnsI2Qd5gvOFys3UrG2Dn3oiOlH2p8HLYMsuqlQ/xAWsslYtvIEpFzHtseYyn62cMwYNe2TbxqLcHRcxQEuE2sfJj3+3bbzVF6sNhxwXbp/c7Sl96tsupsx5gr462RgbZeARa75f+qqBskAxuvJsyP2ebsXAZleco15whGsSqb5X/nC0U+4SkPFqQIUJOnfB4LOyUgV53YZ9XQxDWqaD2eoz1DKWQvmgALGSAE96OQPZRE0NgWklLeCmAFH7xfDHeC8w/xHFaM3KYkAy5cw/WXWVXm+fe4lp+TSvL7+eQq3q2fLwG6PBYK+PHYIPSaz1lAWNqQ42fg3jTakkjIuCSI2wZ9JoX5pU0a9OJ3aiC4lBzaIEAgSY2NjVIOCeONk7QcYBn9w+8xts05jBkOcnGGUt0SIOANbWlsauLrsxnJ13QqzFQ6LcfkFuRaPlwA1yA1J+D5FuEB1QRlboXEJe8xUUgziyHASQwBGwPsxkffigWqrsryuGIsUW8Vv29sauSKCYm0rhntMtMJ4nHQ/cikcSBCggEt7sehCJl0jeIjiFJpGBt8B7nG2EoYHe8VuRN5Rb9ZdjBnSqbld5hLGR99yAKrY8tglRpWDZXRHsgF+lVf38BzjHqyWAYWkEWt2ZTIIPqDNqYzav1YDjCypKREFrOSDB6xXmUtiJwKqisWmvlwH/18C9zyWpB2+gFu5/oT+S1SPpfn+7Sc+61Rp6GCLMGoY+wwH7IuZe21a1fL66++ocGS+6bGRn5HOgXZzFN1dTX3CRv4tIOBvjNg4I62BDIMthPiqGKu8GEZSoh+EPnD3Gd4HhsbGyxZxzsxx9F1e1HpO+mnvNeeY2eFBQ345V3KQbKQt/SPK4eo2vHQU1oPOfgDa0EIRyrrW+sR9Mf+iEwLqaDlQjHdkHUuqQqGO5ipRLv8+9HS8mgZE50C+bYdD/kd5DnDfcO/9XV6vnh0TI6tqrIi9qfAKTIQj+Zm6DqASvRT6SK1tmFrcK3IN2RT1oXYK5k/ITJkeqBLZM0WLZ2eY/2d5sifXl9ig2Qt6zXjn85aIMrnqAi7kclwrWnoI4uvsoo8KA1ribu4BsVCklKJDI+hkAw5am5uZLtcXV3Fpy/ii1xObGwmU839yDUXqLq6hnKaxGkBuDXpUKRMJi0baHM5qq7KSGxY6UjRP/bHPU/B8+YA2y6xCevU++Eck7yIy+39EVFTA+2o6Ca/lpkUXeT/CSIy+L3Bt/s+uKTdVuEM2xEuieiq97RMqS19ubO/3uPmD7hZN+lDbQJHJOaXpgkNfLylYENMWoRqJMHvlm8tctmmxCwJLOTyDMY0G4RWQnFj8QKw5IrNDFIBVrTRx652nnaAXEuha0UpAJqFUJX0kRP/EqyQBHylqKlJwLa3MCvXP52gXHOzKhUkAFMDWigFAUEwdNIOKATNRANjAKOLsS4IwE4kCEaeAZTjQBSAV3mWAB6AZ9yDfEcNGprQDl64BcpiZ79iP9AmMUhQ4hpQFimdzPK4aXBqMZ4MZEWJwQjoU7TwHHYKcEfKHkMNhvWYoq+aqfFe6DAexCAN4FyPGTsAeDq+VHKGOc7DCCnDzAaQWXxdgaZUTXH/YDT1UbsERwMAWpggdgLywuIyCHRUXODqLvi3ArroO5wCPtjAYlQSlNPOmY9g430YV7wLzgHgBKotCODSKTCKKWf2XFXmVXOLOc5mBRjBQOsPyyaMFDtBAhi1g8TOoxVdKTE51j9gmLJZAAlimWW54IiKSACcG/TfcuYgt0oGmYFNimOgWSlZPpArAQ+sfDk1QFdjkJJubIhzzQS/j0Ebxkc5p7gfcqAVcxC4guw5QaEGIM7nuadE2yrupppr23hKeS92+hobuBIG5lqcIDgIAMpKFzQ2i0OoTpATkC3gXRSY02qV5rLCccV7ZN1qkC+gHx/MMfqFdQbnUORB0iu0qJmYfy9RFCZQvgE54X6Gdp412MU1ej71fdCDmENcox1/GRM13xqslpgO4dpSJPqOxxP6ihJUBfkroM+QP7WOmSixIzQyLpAzb7CtB1yiABI9xHpDU6BPcs15BmVBNlHLkdPpwvM0UcCyzYBbTgtkZxzTquZM644W8qaiFuIEQNbhSEtbWNYdBAZ0G5+hoh1NJkNAkoAsEXvE71G6GCBYr3Poek1wiF5RazmRIZg+bSvYwVTkE/dFObae8gIdQLLGNSgCUIYcQpcpt8R2LEtSjPhEHKJiisE1bE0mg3ET2UtnUryeIAP5HJwYEDTV/J58Xq162Dh7MTkgqI6Eiv1mB4DtJd7FHed5cVqC8vCQdjC9FXp5z2r5DNP9Kl7p+fISHO0oDa11GMuJjx3Svw7UHREzaK1nO50Bj+IAJe8uaasmWByRW8ezTGPm9X0b2DYIgptQtyZHpVWw5wbglEyxoYKxy6TSlqefBsOSFkaVgQeHdlX5IvVT6rbKghKmSOWVYTnnm4mKOUol08IkgDHDUa0ZxeBiIfuJc6JI+YQAXxhfKFVhF0SBMni0WHYNaUWBgpUHs50CaFWgR5wFAfzM2jH7ruCzAuTCtohhSiczXHQf7xGWuFGYPih4Zl8ldQEfNmAcahOAj1BnIQeFLq3V/C/ux7PkfmJG2w4FC6PCJbrcWsDqtWnC2fSzAuZ8TaX8NTul+UEN/IUpleNzBfDaYTTvN9kMnMUIW6F/NRaFaou9E5wkjoukSojnDIMHg6EjEMzqsbVVoNaDTWAJ48PIkhZwxWEIaDIfjgAgmhSWi52RIoBIgq+FIQWYwdxIREXx8UVxKNnJysNhyLBRYZDgBAdqMETOtQTqEZLfAayC0db3Yw7A1gpolTkRWRFp4NPS2GmV4WKWniMiwpSxrOYlh1wcMrD62qETEM5AmuUdTpt2hoXN1c5CWLBt9UaNvWbJw0icXCNOLT62c4IxTdKJujo23rW1tTz+GhjxmCWr1BoXJxJrUzNs9rvddfps089hb5XqpRlxPZ468oXnYG4wplhz7NTy+sCGtbCbat0jAQZRxpojg3DWUkl2uGTuBFhpRlCiR6InMbapFA5BSrBu5fWoHC9htKQMrP547pvJi2Ml8pJi9h4sL8aQIyo4NZipdu30KbaO16DO2/aaXQGyvM4sZ9CuhayZziDKTvSgLc/s6ChHkO8r2g6FsxqMd/zCIQXFIjU31QuzrCKJGsRrsM6uCB8PriMPQlxI1FI7tKKD0D/oBIy3MNQAmNAFeULkTBjlIrPFeGE6U8UAFLpER4U1ccENCkBmbI8SArSdEQNJ7xCfXNtWSylYlf3Q/jSv90JBGO1kCm1G20AYFLjqjESck0xkgWepylYxw93Y1KyUpyVRWqMJ6EYkVRUUgPOqx1fIBqxrOW5dd9AE1kql6kyCbUm5i8psM9Ixom1/DRl3g6QzquWFkyx7rYC0/FANdtHqzjnTfzfNo/v7NmY7wBo6SXUdcraUmwJWDJqQO6rCmDBKknZRpExVlmCPdEi+qRGGUkSguVnAZgrxb/6VsMwa7LABYO9c0j04pMyGVkCWhOiUQfDsA5JAipRHO9LCvDc2Csstx7yKMsdPPupVhfyYvUD4nIocCgNAamxq4DbU1lRzG2HwGxobuP1ij1SuLTOM6gAIlevG4Fwxr2JEEfJPS/pDTvXHSj+RUCWcC501ouydw2JgrMEiwkDKWGsGVYB9mk/9FAYlwddo4ANjgetlPFpqAQ1mgeVxnU4L0NeykednS+4yGyEVQhVALikTGqS3nBYB5uyYqbQUDbqZPeNDNGqstBvJ/xegKfmPeCLCnaIT0DeMp3ZopJ3+2k0z6zodiFNC4MCkk8zoJKnK6puAGx2pgNxAjiW8nq2SFBowrmxo2QGAyKfZ0Ep6gxy/DhynnSVpm7N98nedicrzqNJdEHmpqq5iY8iGnMPWUu6Nx5wdSWFEJV+/yHIsOAvOj7DWHC3gMLmw3pAtzltVyISjEwWRST3POsyNzXBKwH1PUdMyIDJupw3oiIpObQpmfwWs2KkBOp1EwvT4PULZNTU1it2V9crOUk7mJJNFKD5nsYMNDfXMLmqys7S2szJDHCnQsoRrheGz1pMKgUMn6PUgzrYA5GLJQUTh3Qq5EmtFWF48q5kBjTgacNwgazXVNew8y5rJMdDHPOr9BcxEahngiJ9mtJXzoiGRi9lmh8YKc6cYZOsoAeax/tQpFZ2T3HGnE80ywvna7kO73P2Xl2pHHfdB56F/4vR55/E69b9O0XA6f+ycqIwXPI/foWwRR1FUfrnfbCRIIq0YT8gUR0g5KikOjnZIheVW+wF4DQlI1qSLpJ1gmensbZFTiS4h3QVRB7EfbE8svSipa9w3nmuRNw1QvckjyRVPAOCDwFIstAb3IIcEtOsSfbae0RsykeYJIiydxv1YJwWCihJbIiQIZBvgGo5WQz3elaHqaji4OdnZwDpDQzgNQ/VmfOhopqZUtMVOscnn4ajYbTKBtLMPbHvbFCOzzY6bH1Q36wsnWDZfXXqFYOVgpG9HKpXUOdhtu7ylMzXLr9Sfh6V3vbuN2TbMoMYu1qTw+rINFQMQBZDxqHa1tdShfXtW3l27dqXefXtT+y61bPSOHDlCX375FR07epwXb0NDI9WdOMkAGI8UNg7gSXLxODebmimfa6Cqqix16dKFnyuKSsEWR2ijhaqHTchmCCE9MRZQhnJVU2MTnTx5khUr6xDlQlpsK4epc9S+poY6qfd26NiRevbowUoRfTl8+BAzQABFJ0+dolMwUByOTzOYb2rMURK5eByWT1CPHj0FHIJFRA4ownmsNAVoaFAhfYOSFyaN/6hNbWKgBOjiuSdO1Kl8bQE67du35z+5YpIOHzlKp04J4NDGEu9Bn/VzPccMLCnh8IpGateuHT8PRqmuro6OHTtmh9wRNk0mqaamlq+RdA7NTnorGPSSnYEiGJVmbjvScmDwGGghzSSH7wV0CJCXPG20HeNXVZWhzp07WpVi8nmRH6R2SA65j2Jk3SMskDgRBTpx4gSPkQQoAIzhAMEwioOYy4sz1KlTB+rSpTMzQZ06d6bu3bvxfB06dJCOHT9K9acaqL6xieob8iwTmjVGJEX2MqRVSoP3hj1muWCmAPhT4pBgfPr368s5xeKgibMJ+dF5l2D9JQKBHF2ViqGYVvSDQVkKAEfGFM4uZKapSfYgYJbAnnfo3Imfcez4MR4TzXbKOlTsjhW1cJlCxwZaLYOdOnVicAqZgWPqzvd3PkGcNjvvVbPbOu0Ga7/bOefw2m+or2eZwR/Ue2YHqZjlHFbIBsrSoVIGR4wSBerarQs7zHLih94I6QAJTHinea4ZxDDYkr0JOm2HfwJawknNZOjAwQM8jhKBgBxp1i68ORQ7hIibOAcC3IlqqqvVequmjp06UY8e3aljx07suB07dpT27dvHugf9P3mymQkL6ENZO5JWw2sbz3SAWSezzb0HsGpqokw2w3oWuhV/2rVrz+thz549rCPFAVZciF7STMBKrrsX56ffD73AufZErBvxXLxX0th0mpY/JBbny954hys7duzI44H1dvjwYYuZx3c6FUhvXvR6Mq/rJNZ0ju1Cnz59GAQL+YB0JYzrKaqrO6mYeQHDvJdA7Y1hh5VTbwT4VtdkqUOH9hwFhayg3fX1jXT0yFFqbpI5gX3BHFZVE3VoX8sOFkc/2dEq8rqWNEV/GeJ1gugZ740Rkgjl/BD1OVXfqDZ+Kj3GOkDXExeQizlLg4VHNC5F1LFTLbXvUMsbqwX4J+nwocNUV9fADnkupyMIWQbhfPJmC6Atcswpk9kUdevWlaOxMGfNuSZeo/jT0Aj9XWU5898ssO3YUO6aHlnHmgl2QlcBujaz7WcPTWDY8/iBcIpG+TbyZh2Dd1bLcndGXaVsoeAiE9A2OSH29+yjt+VsB8ydMgrO8Bz/SkdlFdgG49StWzcaNnQoDR8+gvr26UM9evRgY1dIIycszcq77kQdHT9eR3v37qPNm7fQpk2b6fPPv2QFl8+BqU5bYTIowXQqT+lkgfr260PjL7uMhl1wAbM9UGiSDy2GxvMDJZdOUVNzExtfKDMokRN1J2jzpi20Zs0a+vzzzy3GT1g5ua5D+47Up3dPGjH8Aho+fDj17NWTOrTvQAARUKinTp5iYHLk6FH6es8e2rFjB23fvp327PlKhWAxSmKE8dxzzulG9957L/Xu3csKlUNxIb8X4MrORRbDC+YGKQlW2I3DlSpcyEA1R7t3f0JLliylTz/dzW2GMr/8iito9OjRtO/AEVq1Zi3t3r2br9UnvgEQlzJVLYETFCWyKgBuhvJ8DqfOnTvThg0bafXq1WyQNCDCeAwbdgGNGTOG+vfvL3l6yGn0DbwRNYHNz+V5s9vBgwfp888/o88++4wO7D9AdSdPUnNTmtN45IhoPE9yVbNVKQYfl156CY0bN5YNlhw6JCkfDMwBLlENxeODGWnGBqNikTfx4l3o09q1a2jPnq8l4lLIWkwhgAgcxz59e9HIkSPogguHUY8e3Zht7tChHQMvgL/jJ47RkcOH6cs9+2jHrs9px46d9NVXe6gBoFuz1pg/To/SG320EtKKGtlSYNYljxrACe+YMeMeGnj+eZJX6WCkJB8SbGgTj0EqKWF2zU7K/gPZEMwREOTfN+dp165PaMXyd2n37s/YSUTqwIABA2jClZdTKpOhDRs20NYtWxgc6fxXfpZCXH6757UzB3kYNWoUXXjhheyYrVy5kr744osW+cil0yNgWzuAwg4KKGvfvh2NHDmSbpo0kQHNqpVreN3u37+fnXVmoHOSIgZlLvnVIgudOrenSy65mK64YjzPGSUUHap/sreB+VB7NZguTag1Keyh7C2xq6BgQ+Frr71GGzdsYECVSCLlSZdjC2cD9VUAOYlEI7cb6TFw5AcNHkRDhwyh/ueey2RFbU07bjvAIBwuOC9w8A4eOkSbN++kHTt2M4Fx5MhhBsa8X0DtydB8I6vrkmCKGN6MYz/I2LEX0TXXXEMDzutPn3zyGb322ussK5KyI86J0+GXtvszdpi7C4dfSOPGjeN1At24ceNGOnTokNqc7Z16o0GYZrIlXUac7k6dOrMsDBk8hPbt2y9ycOAAO6WSVgR9CefAv10MtlNNhPTGTp070eTJU6hP775UW1tDDQ3NtHfvXlq5chXt3LmTGhpkczhyzNEG2Ygt6wnvgdOLSOeAgefShAnjqVfvnqyT4Ah8+umn9MEHK+mrL/dSjqOkSH3M0CWXjKBxF4+k7uecw7oBv8O46r03sl/I/5MsyIbnZo4M5mn/gcO0Zs1a2rZtB52qb6Ac8qt5sqGBHWAbEU7x5jma0r9/P7rqqstozNhRvE7A0GO9fvjhSlqx4gPau/cAFQtSvQTpJ2grO/PcNNtZZRgHO5ZJ0+AhA+m6665lWwdn5MSJY7R9+zbauPFj+vyLr6m5+ZvKbPsf6FPKbJcHts3Z3Pa6jcSNsxg4Fr7mSDXL4hSzFlVd3CU2nRsf7cpqwcS5e7Nk2wZJo4WQg2Es2CB5ryrcgBA1QPbY0aPp4ksuoSGDB1Ovnj3ZaMEwINWiiRqkAkdSjGe7dh3473UnTtGnn35GK1eupi1bttJnn35Bp+rBfkiVCnySiUaqyiZo+PAL6a677qKrrryK0tkM1Z04wUZAqlT4e4c5ZRCYOVQ7y48ehVL5kN5Y+iZt3ryZGhsBWES4wGD07t2Hxo4ZQxeNHUsXDB1MHTt1ZMWG0KquLAImrX27dpQF057P0f79B2jr1i300Ucf0fZtO5iBamywU2YAsv/+7/+eFbOU55PwHYwjg6bmJmaGwdyAoQXbf7IOIWNsstOb3uzKK1DOMF5z5szhPsAo4f7vfve7NGXKFNq6/VNa9MKLtHrVaqpvqFf5t5LPrdM+/MP6SOXI8bxefvnldNNNk9hJePmll2ne/Hl0/Lgwnxh7MEPXXXcd3XLLLTRg4AA6WVdHTQ2nKJP283h1WotsogWrfejwIdq1axf3Z/uOnfT554eYJeYNqsw2Im81T1XVGRo4cCDdeeftFA7ukgAAIABJREFUNOXmyfy7uroTzKRg+pgJa4bw+Ksx3WfkxYK9eu/99+n1116jrVu3Sn5zAfMpm47Q54svvoguu+xS6tuvN6cwgBE6eQoRkSZm9ZFOAvYfYOhUYzMdOFxH27fvonXr1rJMHz16lI21bJjVLIg2OhpoS3tTBc6StZyvc7p3oR//5K9p9NgLKJeTiiFcESEtAATGHv3u2LEDtW/fgU6dbGAHAk6tcBSSPyowCXsACrRh48e0YP5C2rR5CzuZyMkcd9E4mjnrfspUVdOrr75Kb7/9Nh0+ckRFAfQOMf9qJGx+1Vrs07cv3XTTTXTVVVeyQ71gwQJeE840BCcbqnWJLqcm7KRsXAPj3rt3b5o2bRpNnz6FOnVqR+++t47mPPc8rVu3jhkzjlJQDfHBEaqmPiIAkI2uXTvSjROvp+l3TOWIG0CGMHP2ya4AErW1Hai2th3PEeRJxk+qBqEUI9IBNOCEzDz99FO0fMUKJg6KRTC3/pV9dGqN/VOzRZDZPGWzeWYDL7xwOF00dgydP2gQg2ww3A2NjXT82DFqaobuTDIghKxhIyh6ceTIKdq16zN2GLds3cLjjbQaONfMSDvtrGs5SkQS85an9h060PTbp9O022+j887tTZ999jXNnbuAXnnlVXa6dNqfjgpx6lxSoj/eH0mlgxzMmDGDunfvSuvWbaBXX3mFNm3axJEVCTTqvSj2U2zGU9JjJJol6VhYj5MmTaLx4yfQJ7s+ocUv/JF2ffIJO5yykVfmIThdCY5cHW8OhJP513/9Ixp30Vhq166KDh8+SVu3bqMFCxYx4MZcc4QSaSZwwrAXhll+pBE2UT7fxHNyyaUX00MPPUijRl/AuvvYsZO0ZvU6ev75+bRx42bKNSF6IQ7h9OnX0vTpk2jggAGstGQfgFRxgi0ILAUHvVZAlCpDOU6haqItW7fT/PkL6Z133qX6hiZKpavUHgINtu1TaZHvXcg1UnVNhi69dBzdcedUuvzycdShI9ZGghob6umDD1fRnDkLadWqNVR/Um0eJeyXSvNGeNFhDrDNudpgteFIXESPPfZdOv/8c5mQOnz4IL399nJ6+eWX2THM5e3UxW8es21icGVY9PxZGyStTI6WcFlfEwTA9F1RwDaPsQNsy9SpFjqjlIqd1yS9tp52GklrAG2FGVuL2TYLkD8oDAwmWKEK76usiXDSz5wrZMTRoS5A2EmMlAKkKn8UjFf37t3p6quvpok3TqRRo0bTsaNHaNvW7cwMfP31Xjp56gQ1FxvZDMJ4duzQkbp07Ur9+vWnC4ZdyKkVAKorVrxHb7/1Du3c+QmdrLPTOxIEsF1ktuy+mTPpsvHjad/+fbR502YOp7oVa4lQgtlW+c8AKQComCOAPChrsHhgMqSEl2wq69K1CwPMm6dMpsGDBtOJ4ydo65attHXbNjoG4ISd4IkEs75InTjvvHNpBJj8fv04bLZl8xZ6+523mdH7es9+dhxgNNLJJM16+GGqqa22qrQwgOTqE5K/2LNnDxozZjT17t2TDhw4ROvWbqTDh48yA8kVELiknlQ8AVD66qsvaeWHH9KBAwd5keMdP/7xjxn4btn2Cc15/nkeV6m6gjC42m3vKK1mEdAOlgqHm6Q4XaITXXXFFXTHXdO5nwsWLKYnn3yaU2YQIcCY9unTiyZOnEhTp06lTh3a04aNG+mrrz6nIjsIFodn/Y3VtMrr7dqlK51//vnUr18fBre7du2ktevW0SuvvEVffPGlRE/UJikBX1kaMnQI3X//vXTjxOuYQQbDCIDJ+fZqt7z+6SXc0DFgwuQ0vBzt3LmDgdveffvEESnKJqFOnToyWzXl5ik0fMRw2r9/H61fv452795FJ0/W8VxDnhCx6de3Dw08fyD17Xce9ek/kOVj+/Yd9Nqrr9MHH3xIhw4eYqcJyos3AOu8bUtYZaGmwLByio9sOKptV0133HE79ex5DkcBqqpQjQQsv6QwJFMF6tq1M7P8/fudS7t3f0E7d+5i1k/ysyWUzICbwXCKvt6zl2Vi3969LO9wGsdfdik9+tgjlM5macH8xfT6kqV05PARyV/mkCJwkfdRHLovEu0qcgTo1ltvpetvuJ4OHjxAc+c+T2vXrrXSVlS+jgrYyABwSg+nQsjmZzQYubFgsi+44AJ69NFHmCnv0KGaDh85zmD7jy++yOOKMnCJgpRY4w2zvNkPJQJPUnVNFTtLYy8azetMmG19EIw4ETXVtTRo4GAaOWokp8usW/8Rbdu6jQEuh/iZyRQnlxn3XI6WLXuLQR7n2hYRKfJgaXkjuLg86ItOW9KgG+3IZlPUp1dnGj1mNLPKY0aP4bUBNnDbdnHYT9SdVMBOKsQgla1//3PZ6QTDm83U0r59B2n9R+vp/fc/oC1bttCx48elvU7o5qhqwKloSD8qNLMDOXTIMLr3nntp/IQJVNuuhpCWtXTpMvo/v/41j7Gkncl+GoBNKQIjm4XdeQ8iLgLEb775ZvreY9+hwYP60p49h2jJkjfpjTfeYB3Z0IiNfrLxV7Oler+O3qQq0S3ZmAjntnefXjR9+u10/fU3Mih+5pnZtH37TsUDyeZEOw/cA57wnCByCX1YoHP796df/vIXNH78RVRblaVDR07Rhg0f07PPzqXlK96lk/UNLB+8JyaHyJKUJE2lsI9CUlEAXC+77BL6/ve/R6PHDKdsNkknTtTTB++vpt///glav24jO/GpFPLuUzTz3ol0//13sG1JZdLsJErEDTbCdDaBOM3QYSgW09DYRBs+3k7PPTuHlr29nCMtBU5pYtfdYrf1PpFUoomo2MT6ZOKNN9Bdd91GI0YM4o3RmDD0afOW7TRv/gv05hvL6MCB41QsgHUXvSWpWLarLLBNwDacjGuuvpz+9mc/pYEDe/JvDx0+QkvfeIcWLFhIH23YSrmcjgDZzGgoAMIXBWAnDRb9LrFIDp+3WfjK13X0f79jT6s7y07Wv4ML9Gifid3Wbk34cXI6rrwxw5owDbaVqi59pNUP99w4Gy1/17jShHfle/v+VksjMb1YC7zXoKkuBI+nCTg7dYt1reMm0/0Bbwf7wZt4UAqJy2lhg2GGGZlbb7mVwV02W61Ce2vpww9X0+5PdlP9KYRZBdwgNM4VK6hANTVV1LdfXzakF110EV00bhyHsF595TVOi/jy869YQUm5qEbKZhM0auRIeuDBWZxGsmLFCnrhhRc49C+Gw16MpZAABkLCdJxlqHdCKcCFzW187DAr/BwbmrFjR9KMGffS0KFD6JNdX9GKd9bQ+vXr6Ysvv1B1uWX3OedbppN0zjnnMGAcM3Y0jRt3EbPgH7z/Ps1fsIB27UKKiuQTA0B07NRZOSy6lbLZBuAJRuX8889jYDFy5HBat+4jmv/8C7RlyzZJfeB8OVSqAGsExrJAzU3IdW7k3HKsKBiMH//or+m2qbfSps1bac7c5+nDD1Zyio4+GRGGEkBZSsrxsnMAH6U8UaWCiDp0bE/XXHcl3X3P3dSrT0+av2ARPfHk03TqFJi/DJuJPr160ZQpN9Gtt0yi48cO0rPPPUVr1m+iZuT7WZsBdd1riUIghIt8yb59etKAAedR3/692ckYMLA/G7CXXvgjLVy4iE6eQEQETZS8dzg4wy4YQvfdfydNmHApvfDCy/Tiiy/RwQNHeQc9NqvxAUrWGncbXGXWVeUJ9B4MFarEcFUG3JrPUcf27WnoBcPose99l/qfex59vHkLpy+sW7+Ovt6/XzZQYUqxt6BInJfarXt3GnBuHxo1ahCNGjWSevfqx2Hk5557niM2YKYZtDo2CcmSs9uI8LRIBjYlAtHk2aGDEYbRSyayar+ElGYsFhuod+/u9P0fPErjLxtPy5evZFZu+45dnNMp4o5nSlIPA7BcntnPfHMTb5CD/E2YcBl97/H7qLomSXPmLqYlS5bR0WP1lC/IiZbMjqgDTDi/E6ClmKQEl2fE+hLTDiDTs2dXmjbtNrruhmvo0OHD9PTTz9Hq1R9RrlmYNrlS5/vCic9zxWcOWXM2FYCd5H+CEb3mmqvozrvuYMcaYGfI0KH0ztsrmDXcvnU7R6UKhWpO0cHcSzUSGUVsIAXDVlVTpZhvJ28oec3du3agydddTtOm3c7s3dPPPEuvL32TGpuxCRIOpSPHXolWff0pymOTInqCg4Q451UBboyLMjC85ySZpMaGBtZ5uWbkSKf5J34/4Nz+dP3VV9DVV11FnTt34dSQjZs20wcrV9Inuz9lwN+cQyUnqZrEsAb7Mjp0pH59+9Go4QNp3JiRdOHwEeysrFn7ES1d+gZ9tHETR1QkfxsJtNI8VaROxqiYp5pEnrp26UbXXnMjTbxpEp3Toweno/Tq04OOHTtMv/7d/6G1a9fR8RN1nG+bTFRRcxPY6DQlE6imwS4fl5MTtwIDJBsnM9kcTbrpBvrBD75Lffv24ijfl1/uoTfffJteffV1+uzzg3xvLi+sNDtJ6Qw1NyEVJkuFnJQOxcE5HJFINlDfft1p2u030w3X30A7tn1Cs2c/T1u27KRCHu+HM6XS7Aj3KFeD5VUDT6nbnUgiJ7lIQwb0oV/+/Gd01eXjqDqTprr6Bma0n5yzkN5avpzqm6TiFK9blJ1kkgL9rBGHuNhMmWyCLp9wCT3++Hdp3LhRHOmqq6unFe+vot/+9j9o/UdbJCpFSPPL0EMzJtL9M6fRkEFD2GZCv0GP1J1EdRDtoDkArctuQw+AcEF501P1TbRh006a+/w8envFCk6rgsyyM8TFBrD7UcAWl1pN1FE21UCjR42mO++8i268/mrq2aMbRzekmlSBjhw7Qq8vfYvmPr+A1m/YTU3NcHxreF9WMtEkpQETKECIVSzOUoqaqTqTpBuuupT+7mc/pcHn92WxOHDwCL265C2aM38Rbd6yk5otsB0FOvqn11jRMV9AjjEIOlciEEsHAn0LevhRzxbithJCpfMWExqQQ23lE0QZL5WC4oH7Sp2CUuCoc9BLctFLXl8O4Ja9Zg743zo528FgW7/Qu2iiGahHG2w1q0E4P9yDOa9DGCG9kQ8pBtdffy3NnDmDevXqQytWvEsvv/Qqs43Hj5/kfFWuNqI2JnJdVQDvfDODRICF2na1NGzoMJo8ZTJ163YOrVu7nt56+x3a89XX7EnLrvxGymYSnKs366FZNHjIUFr25jKaN28effX1HsVkyMl7Al0cYw2VU5QQpO1h6e/tHdTCGuepT5+edMed0zhUefToYfrTi0vozTc+ZJYP7DM+uvybMOFSVQNqp1+/vjRhwgTOufx09256c9kyOnjoqKpfKyFTveFLSGQ21Qw8NdgeNOg8+sEP/oLGjBnFqTXPzV5AGz/exOUKuV/qAB7kZELJyeE4nAXM7ALyB3/8o7+iqbfdxgARrCIAHzaCSqUXqQssrLQj3GqdNCblm5jZpgSD7Wuvv5Luuedu6t67BwO5J558RsB2ERurALZ7081TJtItt0yiw4e+pj/84be0cs0Gaio4jmxXxlgDEowlDCyYWj5UojpNF144jG6bOoVuuXky7d6xnf7whyfp3RWrqKEeB9XUMuuJMOuwYYPpvgfuovGXXUzPz19Mixa8QPv3HxEQV8jwYT5CNHoDbTfAtUOiAkbbZdPUqUNHBoyPfvsB2rz5EwZgYDyRn69GSJSlKq0HSUIaCfaHdu9WQ5dccgmNHDmGPv/8K1q65E3ah/xHgDBsJNabzUqAtooa8ambmAEFthk0wAYKGw6wrZYhG+Zi8ST17t2DfvLTv6ArrriS3lr2Hs1+dg5t3baD80S5fCU7VhINYWikh4VLjxUpm0nThPGX0WMA27UA24vo9SXL6NjxRsrlW4JtgGOA7AQ27yqwzXnmJCdQ9ujZmabdPo2uu/4aOnzkMD31FMD2Oso1Yx0K8LfANgM2/ElTooj6zpBzlMVMUG1tFV04fBjdffddNGL4hfT8vLm8wW7mjJnU2Jij+fMX0LvvvkcHDx7hHH+dX461IqXHpJSmO53CqSMAhnt260C33nQVfetbdzOg/d3vn6CXX32dGpGOBLDCOfY24Lb2IiiLVUjkGWyrejCyznQZU5W6hkov2UyK014kkpWjLp070S1TptC0m6dQt65d6aMNG+mNN9+kTVu20L59B+hUQyPn0GP+OOeXa50nGIDzRsqaGurcPkUXDj2fbrhhIl1yyTg6fqKeXnrpZQa0+/bvZ53IkTBUy0DAQB2vzv4TFaiq2EwDBwyku+++j0aPGcs52qtWr6LLJoyjSy4dS4v+uJgWLlpMe/dhQyjyjquoiAOnKMtgFnOngazoN+ZoFdhuosmTb6S//MvvcdrLwYOHeM/Lvn2H6fXX36Clb7xPBw8fhkrjSCbSMVCasv5UM1VlwK4rsM1rIEeJlAbbk5nZ3rF9Fz07ex5t2bzLAtuyNiHn2lmVjX98oi0rBcWsJhoI1ZaGDuhNv/j5z+jqCeOoOpumk/X19OHKlfTEnEX01jsrqD7HSV0iA4hCMtiGBMG5Y1edMhmA7Yvpsce+Q5dcMsYG2+8J2F4HsA1AXcS+iQw9cPf19OB90zkqUVVVQ42NBdr79T7atFmiKTh4hmVUgzRloXUEF+sOTmcjNpc3NdFnX35Fby9fThs3beJqSGk4Kgpsc9426sJzSVKssuPUrUuGbpl8M02bOp1GjbyA2rdDComUm8W4gRhbt3ETPTdnHr265AM6dryeitSOSaPqtJzQm2OwDYsjaUCpYjPVMNi+RMD2wL58gPD+g0fotSVv0bPzFtKWrZ9QLqdrgYeDHaVXhQHbXs9Vtt8Etn2aFBubOefRcbCMk/ENSnuKwZFaUQg/P0B3WTaoaxBd+tNvpkzjYkVvS5jtVsrZ/nMF21pW5HQ3qXjRsWN7DrE/8MBMZmPffvt9Zivee+8DajhVT5lsjZwMWExKnWnFBKKSg8ypAE19UEzPnj154+HBA4fowMHDapOiHCCRzzVRVTbFYd5Zsx6ywPbzANt7bLAtIIVdRuunBbEtfO0E4voIbgk/p1JFGjxkEP3wL79PgwadT0uWvEYvLH6Vdm7/gg2WnDJWtA64kM2KqioIH6yQ4Hz0Dh07cH/B1DehqoG1k19aYy0eLtcG5g2sZRODgxKw/eFqeu5Z5Pxt4hAjl3FTh6IIta4OH4EDpMazXU01/egMgu1Dh76mJ/7wG1q55mNqQpUGK13CzhtUU6TyYJs5nxzVu8DgXjb+Ynrggftp5AXn08svv0a/+fUTdOjgEUqQbIRF/uRQgO377xSwPW8RLVr4RwbbfBhNEaezwSA4t4b5qYuWKgggrTpJdO65/emnP/0JXXLpKPrNb56il195zUrNwBxw2S0+RRRgSBwuqZqAms9NnI7SsWNnBmnHj9XxZlekkTDfpBPMLbDtaAeDO8yzA2zzckGwGYYfzLZEc1G9r1A4JWD7b/6CrlRg+5nZzznANsRGA1zteisZLAHb4+mxxx+kmpoUPaeZ7eNg+0GMCWADYymnLWqwDYAMEIpQOKKVsjExCthOIkqSAKhEaoGUIzuneze66aYb6I47p9Px48fon//5/yXstXj8scfp0ksvYyfyT396mT7euIkaG+1DlHguVOUaYUbt4kluFwwgtFe3jnTrxKvprm99iysH/fZ3f6BXXltCjU0A0cpR59xiOBjabbfnTMC2rn+h1rgC23y9qmoDRYCcWFTSQQTtkosvovvum0nn9e5Na9eso1dfe5VWrV5LJ1E9CBu/uRQoREby7qXEg67Brk5OLNZTx/bVNGTwUBo5ajSl01W8GW3rtu1U3yD19wVJYQwQhYEzA+ZfwHbHbJKuu+4GeuCBh1k4XnjhJXpn+Tt07fVX08MPP0C7P9tJf3jySd7EfvhIHaWSyI2HHsS4QJ4BtlW0wgNsT5p0IzPbx48fobVr1lP37j1o8KAL6MjhYzRvwYu09I032QHgEpeqFGtTIwIpeD4qV0i6C4gQBtt9e9C06QDb19OO7TsDwLZETHS1lFKwLZGjdCohYPvvfkZXXz6Wme1TyFleuYqemLuYSZ/6nDqoDPOfz1FWlWTECZBCcjjB9nfpYifYfncV/fZ3TrAtzPbMu2+khx+6hwadP4jJg0NH6uj1196gJ554hjd7Ipqk6ZMSzaXSuDKKpW7CWsG6TKXoeF0d73FhueENv4rZhi7JC9iG4gDYHn5BP3rowYfp+utuoB7duzDzzRvacYhZVsqH7jt0hP700qs0+9kXafenXzGzjX0M2Qx0a5Ly2AvCaUqwPMJsM9i+MjrYDs5f1skU/rDRnbJQqvVDMNsVA9vCYis6RaJNAlPU/9Qpvn7v58tMySbeN+tR8yP83SDfDbjl1dHgfhvYjuJQsoWSOsK8Wa2QpxEjhtOsWffTxInX0KpV6+i3v/0Dbdu2nY4ePc4nIyaTGd7cA76Lj1BGOS0GJMLUcR4ep2ZKaTJOpcgXmQ1PZ6sonYJ3jkoAAoRRuguh+VkPPUSDBw+lZcveJAbbX5WmkbQA21zhQIucEhrHriFJKZJcUYStR40aQb/45c841Psf//F7WvYGNkHJkc0cgkcfoLS4LricXmZ7qGKJOb+zZAuJ872VANswThzcE2b7r/+Kpk69jTZuOv3MdgnYRvk+plO1y2NHF7DIZV+rIMdMVjYcde3WmSZOvJH+6i++Q5/s2k3/8N//mT779Euqr5dcW4CUYcOG0Mz77qDxl42j5+ctpkULhdluCbaDhN0DaKvIXk0mwRVo/vGf/oGdp5/97S9pzdp1vEkKG+iAVCC3AECcf20d1y2lIpH2pPPHsQ7E0DkOcXJGDR0RBWktSifCgJ0JsD2LamrSnEYizHYTM3ISUZE0EjC4XPINfQfgYoYbVUBw2IbkwUYB28JsyzHYAk4RybqQZtx7Dw27cCgtWfI6bwRGbv6kmybRjBn3sX546aVX6JWXX6Hjx7GZFnMh9YulooNKGfEIJurZB+js1a1TK4NtMNvKkLLqwSmyiODIRmeA7fPPH0APPnAfXXnFBNq0fiPntK5Zu1ale4lTjTQ69AKpFVwkR/KAKAndA+PNaQ05ooIcNgKWFMwwUgmammWDry4HKIedQLSssAaD7V7dOtBDsx6mG2+cQu+99z7Nn7+Idn2yk4aPuIAeeHAGDRx0Lv3xxT/R66+/Tl98uY9SKdS/z1KeU4J0nW3NGuv0GeyLwWbmPN100/X0+OPfpn37vqY/vvAinTxZT9dfdxNNGH85fbRxCz3x1NO0bfsWVXNfDjzjVBWuyoPzDHT+N9JoGqlvP4DtKXT99dfRju07ooFtHgxEFDXY/i909YQxVJ3N0qmGU/TBytX05JxFnAPdkEOkSeYTa7sKB7exAyORogRhwzlxGgmYbYBtzO+JulO0gsH2HziNBH52oajA9j2T6JGH76XzBgygTCpFJ+oaadHiF+lXv/o1HTniiJw5EJLMGiKOBUrlpEQgCBjo12QGEaEi/1unGvGm4QRSfUDkqAOGiKgmU08TbxhPjz7ybRo9ahTVoK3HTtHer/dQKpPk8c1UZagpJylJTz2ziN59byUdP65L7Uo6Yw7VSRTYRrs4jSSbpBuuuDgSsx1mo6AzAunW7P4pD/pKeJvRDp6KCjatNlpFPRRj7ATPLiKgRb9iAG39LJ8quNarrIiJi9mOA7RF+zntviJ6Wuu49j9XZpuXuTpNEOwrUj+mTJlE3/nOt6lz53b0v/7Xv9Irr7zGO8yBPZEjCQOM0Ce8bDDAelOHhI/xQGwIRJhbNhvyLmwYGN6EgpqeAMBIdxADXJXJ0MhRI2jWrIdp8JAhtOxNgO35XF6NOUxl3ARHO5lthNHl2Gs13fJDAW5R5nlqam6k2tpquvTSi+mX//VvufrFb377G3rzjXc4rCllyKRKAp7Phx2oQ3zkcBdpK580qOpfM6vkPD5Ks126Ka3AbMspj15pJLeeWbC9ehM15SXsbaXwOMYcc4565ELUS5QDsoDcZ2z2+x//9Pd08sRJ+uUv/x/aumU7nTwpOa7t2tfSoEED6H6kkYwH2F5EixZ4Mdt601UQ4C79jluaIKrOJGj4hUPpn//5H6lzlw70ox//nJYvf5fztFF5hmVNHUAkB7Ao5gE3q/mQA3PUke3q6GMAIeswCp0LooLetiGpVnn5px9sP/74I1RTk7HB9jGkkWCpSNHcYgLrCJ2Vk+8YZGtmG6cgJhpigG0wcFJeD8dGo+Th5CmT6J577uJayr///e/o448/ZiCJ6jePPvptuuzSy2jlqtU07/l5tH07ylvKCX0ccVKbGTW01NjXOeO6tj2Y7VsmXhOD2UaUw4vZ1plM2rGUOvHt2lXTtddeQz/84fc4avf0E3PpzTfe5H5mq+SkPmxuBcvOw6vTv/hAFQF6+lTLTBJRBoB4SZeBzPF3vCnWUbIwKftfsMdEKiHlmMC4ePQF9NBDj1DXLj3p6aefoSWvv8H7Fzp37Uhgpe9/8F76ZPcn9Mzs2fTR+k3U2ATUj/x66DkV6VAb8QBmxMBKjnW2Ks/pZd977BHau3cPPffsXK42dPFF4+lb37qH+p53Ls/fk089wWU/5RA0WAqcYIm0DTl0TELcSKNpVMz2zQK2d2yjZ5Gz7ZlGEsBsM+jCvhEFtn8OsD2SqjMZBbbX05NzFwrYbpbUryTX389JzjZSnZTjAoLDTiP5rqSRoMrRSQHbv/ktwPZWK40klc7SjJk30yMPz+DSe0ghPHmqiRYu/BP97//971zliUkD/gg44z0o8jdO70PqD/QIwDVH07h0bJqrk8ieJLFTvF+A09YwZ7BPCerdq4bun3E73XXnXbyxHdWJPv9sD61Y/g7L5o0Tr6Vu3bvy877ed4AW/3EpzZ//Au3c8SVlspgXOdgmz6fkJqjAUToB22C2r48KtjXQ88251puaw+vzUpuPhXSGwbagV3tmQzDGmriUDUReAAAgAElEQVSz87vL77/Fbnve6hXddaeRBDHbAZGGNrBd/mQ500igSFANAhsIb7zxBtq06WP613/9V94Bz4fDqJ3QYKpkc6OE3MFwyzpSB7KwweaoqDq5EUdeV6l4r5w0hZAblwDLNQmzzTnbOo1EMduuDZKlzLaCeRbYdqSQqEoBLP98/HYT13AeO3Y0/eSnP+IDTBYvXsQ56Hu/PsjtkPrUSCOR43IB/piFVIc+cPYah5vVmiomqJB0gL5WB9sAJwK2wWwDrVhpJFNvpY8/3sIbJE9nzrbFbDPYtmuEW8ljSuHIBkk5FVHqK8sBF5Av5G7/26/+B5082UC/+Lu/p48/3krNOBAhjRJtVTRgQD964MG7HWDbwWxjox3+sw4vccu7KSRWpGyqQMMuGEq/+MXPadiwAfQv//IrTpFCWhAGm2vuwtni9BG9J0EYYA6o84ETzfwvOY1Qv1PYMG047dMM7TJ0RDUqr/lMgG1UysnQnDlqg6RKIxGwzUccqdQBrGcFtrFZC6w0z2EDHz0eidkGQGgWRhq5u0OGDKK7776bLho3hlasWE7PPfeclNJsbKKammqaPv0OzrFGrXuUFXvl5aWcYgIwyidGqkOTpHqoAGFOKVGgxQIvKo0kPtiWZ1uVWbRjqd7HKXi86TNLPXt0pUcfnUWTp1xH761YS3OfnUtbtm7jfG7IC0dPcAIt2MtcnkEU6ipD/rlcKO+1kH5xnjzvJUENZxzsgzQjHN8OAC4nrso+aNnOxhVlkHaWwl6L7vTAzG/R5RMup+3bdtPcOc/T2nUbGIyjSsqo0SPoL374HerZsztXIXrttTdoz9cHeOMip3VxGgn0m9qb4QDbANyoZX3rrZPosccepb17v+YKMh98+CF169yT97bcOv126tuvFz355FP02uuv8frCJsp8M/bqZPlwKRtsFymRaqK+fXsKs33DtbRjezSwDR0NEIPKTUMH9KJf/N1/oasvH0XV2QydqgezvY6emrOQlr2jwLZsNWRdm1WRE0wvUiLRz2wmqXK2kUYylnPyTyiwjYjvOgfYBpE0Y+YUZrZRCQWgGZspX3jhFfq3f/stR4absFdAQTJxEh1gGxW9VKY0TkWGbGB9styoiBnnbFunyIIAkC9gQyeMv5AeffgemjB+PJfCPHL4FO+nWLhgHgPpR78zi0aPHknVNbVciWXV6k28wXnZsg/4GRw14g2SQo4BbHNUS22QjAO2AxMlFHYoH73oO84g2FbcnjONxHKlDIBbV0GK3m/zgTjOVJKWaSTBFe3sMpAtW9jGbEeYNc1NQtmAebzyqivp4YdncY3SZ555hhYsmEd79+5XdZdxsAb0g9r+jsXI7ISAUlb7zGqrcDGXddJsC8AjzKLUtEUtURiMfK6RaqpVGgnnbA+hZcuWqTSSr5QxUSyA06iqMk+8k50BsDrlzcotVGyB2ugIpgbl7b79nUeYXd22bStXPMGmTTAOYkoTUsJMnYKoGXvJT5ca3XIoDxiFAuU4z1XXtVT5nBbecudsJ5i1tTZIluRsq1PIAHyYRhf2g8E2E48SYpQ0kr+kqVOF2Z4zpxXA9nVX0j33lm6QBBuDDW3uDZI22N5MzTlUBtHYUhatXpxMAiNnWJ2aCZCNf1dXV3FFl3/477/kcmb/9//1T7R9204qFER+EH1ADVfeIMnM9kJatGAx7d9/1JFGIqDC+6NTepS60/k+FuMAwF+kgQMH0CMPP0QTJ15LS5e+TYsWv8B1uHGIkQw/Ii4irxA5pEHxv9niCYNSXVXNdg4nDWrjqeGeJF6r0/dKTuED2IbDEAS2MddIJ2jdnO3vf1/SSOZyGslbdFQz21xqEskjANsC2gQDYIMkQuxymAzq4UsaSRe6HRskUY3k0GF66ulnafXq9bJBEnqAHW9VjcTaIAnmUBwXVPfBwRjTpk3liNOiRYvpvffe5eoaGO/qqioaPmIEPfjAgzR48GBat249PfXU03ywi1RjwAYy2Uiq60Nb7E4J4EbUS9JI4oFtqWdtgW1HjXeplor0IokIQH6HDRtE/+2//R21a1dDs2fPo+VvvcsbIvnYeR5YNd4KWIvBRSWnlKSGqIO38PsknzoJxhyAK02ZTBXrHwB25EHzZm7OuS9yPjwqfwBot6utoZEjLqCf/uQHzIYvmP8ibzZFqVImV1LEhzfNvP9bdPPNU7jk5Zw582nDhs1cLQRzDgAvf2Sfgeh8YbbR12wmRzdNuoG+//3vcBrJ7Gee40ofScpS167n0OSpN9Odd06lL7/8ghYuXkxrVq/mEqYA21gDiSKiPLKhmJntZI769u+pqpFcTdt3bI3EbMtGVtlAi5ztX/78b+jqCaOpOpPlcpEffLiGnpq7iJa9s4IacQgLxpmDb3nKMLNdoCKTBDqNJEETxl/M1UguvngskzJ1dadoOW+QFGYbaSTIc0dK0AP3TaGHH7qbzu1/HiOhQ0dO0It//BOz4IePHJOxVKxgaUSGBZqKzTgpktix4sOL4OInUNVF5fHDbnKUQDZFYkZQdahjh/Y0495baOZ906lf376cYrJ71x569dWltHjxAiacHn7kAbr1tpup2zld2WFDucb58xbR3Lkv0JEjx6gZdg4VZJBTDwec7TtWdI6rkVx/xbhoaSTqhGRfYpt77M+immHN2QG23SDbLxtCAvTKVkXM1xYlXf6o2W0KVzrab3Pnf1KwrSbOROoFSSyXZiLq2rULTZ48mR54cCYbgP/5P/+F3n//PTZyUt1CKwqADzuFQBSmlBnTqRssBo4aq81NUsuVj5XmiDA2oeAZOO2rqNJIhNleunQpLVgwn74Cs62lytqJrjsiSArAHoAez+VavCihxiUIoT9lY2O2GgqqmRntadNvo2lTp7Jj8e67K2j528t5lz5203OZMZUbp0/kk7QS2czJCo9PC5NNZcWkbNazwZZd1QAhQRglvUESLO9gDbbHjqaVANuz5/EhJKgqgdC4MHR2oXqd+1zCbCuw/fHmrfTcnLkWsy1zIzVYOZfP0l3qL86KJDhGuJigjp070FXXXE73zriHevbuQfMXLuZqJDjON0EZnC1GvXr24kokU2+bRAcO7OENkqtWb6Em5Gzrnlt57AKouAvqMKKmpkZOIwKAHTDwPLp92lS6/fbJXD7yd795kj7d/QVXtcEHdacxRjOQsz0eGyQXcs72oYMAYjDMyHflhGKXNFuJczzfXOZPgRppj8gttyvVzOUbb7nlZnr0kQe4QsAbb7xNy99ZTp9/8QUf1KSPC5dDN1BlQLaocmSjgOdLdRKO4OKoZ11Zh3P8NfRzgW12RvzBNgNblDdTZBeiQsViPZf+kw2SV9Fby96nZ2Y/yxvkcJIcIkSSA26HUC2Xz12N5LH7qbY2TfPmv0hLl7xFh4/WSxqJ2oxb4DQScRC5DapCCpwufJKE2t956tmrG90+fSrdcOO1DJ6eenoOrVm9nvI5jIeq7AHnkDdLS8lNPnQapd+SKRo6bChNnz6dTyRdv24t5zMjzaDuJDbo4RS/NJfJu336dJp44418Guzzc5+nVatW0/FjJ7h1OHkV651L5nH/HUZHybmU0GwdsG3XSRCHnH0pZewk4iWb/Dp17EBXXXEZ/fK//g1vPPv3f/81bVi/mU6drJd2s/OpNkYy7pYNkdZGR13ajlPQJLWBS7rxUePyEww35A8nmyLCgnHFfhSkaaFWNZcr7d6Nbrl5Es168G5as/ojmj17AW84xKFI0I0YFxz6cu11l3MpUtSUf2Hxi7R8xft0aP9RkowPFdrnzZI6Jxatko2TNbVFuvHG6+jx73+H9u/bS089OZvnqJCH/knT0BHD6Pbp0+jSS0fTlq07aNGihZIqVF+UkrE4qIiFHCkxSE1ppnMH9KWp06bQtddeSTt3RmO2eWaSBS4/PGRAL/pvv/hbunL8KC6bis3a69ZvoLmLX6L3P1hFTXlVewZphDhVF7oDWxa49Crynpq5otLF40bRrFkPcMlWBtua2f6dk9kWsD3jrmvp4Vl305AhQ1hGjx+v5/rjTzwxm0/T5apKsplIIKYjGsYpl3zuQIEampp5M+3JeuyVSHIuPwOfIr7PMcBG6gjsTCadooEDz6PHH7+fJk+6hqqyNdTQmKeP1m6mefMW0PIV77CdvOHGazj3fMCAc1nuTp1qZt331BNzaeeuT6iuvpnAqBdSWSnTyHZamO1MokATr7qM/vZnP6Eh5/crrUYyfyFt2eJfjUTSJRwFq83oucwrxO56gVtnJY4yHxrqcufBUo6dkS3utVhlB9B25qKXAHCr3LGNLLwao9Nqg5wYL2ZbmhAHMKrWuMrc8jy3xqE2Z23OtpU9EX3wuDxbJkv9z+3Lh5eAOcWBKv/0T//IJ/9JvqQ32OZxKcqR27IxEuZHDnHRx/3CmPDBMpznipJ6UBxyiATC0+l0jo3vg7Nm8fHhb765jF588UX68quvZJEyIHBXIxFrp4ElFDeeB1DP1SSYKBDwJ0ZODi0YPWYEs2pXXHE5p2bs3L6dPvroYz6s5csvvmKwhVQSKDyp8QugoEq2cYVEDf+TnEbCWQQWRSFzoEv/8X5uALU8aqwmaTCX/vsB1+xetXI1PfvM8/TRho8tiGODbalGgnfBCHAYH3VzUY3kr/6SpqHO9tZt9Oxzcxhso2RaPiegUpgTzULZIUpBCCpGjecWibp07UxXXDVewHafnrRw4WL6w1PPUN2xU7xZCvWfUWHglpsn0m23TqL9+76kJ5/8Ha1egzJWMJKStQ2bKfKh2Bc+dlyqiwCwgmXq2rUbXXHFFXTfzBnUpUsNPfnkbHpj6XI6dOgINTXIoUPVNVkaNHgg3XffdBo/4WKav2Ax19k+hoofqMsLljUFkOl1oI6tcCFrACaYP2x8xLxz6BUh9rRUbUCpyfvum8GgvrEhz6cg7tixg4+d/vKLL7jusxwrnuc6yhJlgNzaR7LrvQQ6HG7rUTfQ1uunVoXlWzLbFth2VyPp04N++lMFtt96n2Y/8yxt2b6d1yRCvfxHKz1VHQMADGwrDHE2naLx4y+lxx+fSe3aJWnxC6/QsmXL6eBhnByY4JxQ3shs1dmWTcEW2C5krew81KwH2L75FoT6r+FDrZ6ZPZcBXSGP6AVC0bI5mmUCaVZFyQWHHKPiDw5Iuvtb9zAr+6c/vURvLXuLWW19IBVkvrqmmi679FIG5dAH77+3nGbPfpaPmJYa6NgchnQeRB2kprwAbgW7FeDGcugZk9lm98kRwVEYW9Y5Gy0B26h2hBMQp02dTA89PJNWr1pPv/rV/0e7d++RudKuqUpFE6ClAJf2hx0bqiSTRK2vpORqA3hzqT92apDjnaMcH7ykSj8Wc0x4oILUD3/4fRo+/Hx68snnaMnr79D+fQdYzpHqIno5R4OHDqAH7p9BI0YOp48/3kR/+uPLtHHDFqpvaFabZpk3lWgOIh0MmKScI3K2J0+eSI899m1OI8HBKys/WEX19VKfvLZDOxoxagTNvO9bNHjwIHrnnbdoyZI3aOeOz+jIkeOUTNQo3Q1dIeX//n/23gPIyiu7Gl03dKTJ0OQcJZFEFjkLRFBAZFAYjUYaz4zt0Xjsf/xc71X9fuWyq37H357xjJWFyIgglAEhQCJHiZxzhiZ0vH3vfbXWPueGpruRmBn/dr3pKQYE3fd+9/vO2Wfttddeu1Wb5pg4cSwGDxmAY8fIbFdl/Ve9G0kgTJlXDB1aNsL/81e/wCN9uqBGTo4qKUzsvty2G4eOHOOJoHMiWhZBVmYYYd5TVmdC2YiVO216ZgitWzXH8GFD5AxE+Q8bQTewQTJFRmLMdibmTB2CF559Gm3atlNFoqiwDPv3H8LatevVIKsqcArwTNAGclni3jEHpKvXb+DQoaM4fvK0qq1qpHWSEZ21bjw7+61q1shV4vPCCzPwwANtlTBcu3YLq1evx4L5i3H02BG5Q7Vq0xQ///krmgSZm5MjJ5P9+w5j0YJlWL12HS7fKFTzZDxMyVIWSpmNc7fRmjEWwZih/ZzPdnPtb1n/rV6H+YuX4cBBev+nkjxJeFiZC8a3QrLf+puqBtvf+iXu8xst9N4Le7m6mCOldD9U0UphCSq+hotp1b4y4/y93rqKz/Xbg233xmmGFP8/AdvVFWHudWPVmJGViU6dOuKpp57EkCGDceDgfvzd3/0dzpw5k2hQ9K4LFoAtkyTAy8rMFrDSIetwHv08GdTJVNGpRNMNyUZFosrY5Q1KdjhepNJ+jx7dMXPmTFkA7tt3AJs2b5J8Rfo56sc8E5BYPDZ5LDODQTSCWLk1CdGK7cSJk+r8JsjT4SzAbYxrrdp5cj5hE07vnj3QsEFDjXA+ffoMTpw4jUsXL2kyHt/7wsVL8og1ppPje6nNtDIwg3S5mDuHtavQbAtsx+g7ngK2H3bMdjVg2xKFGEjSiySWjCQLf/InP8GkCROw/1DVYDs5gMPdrDRXDCtXBmJxNKxfDwOGPILpM6aiAbWb7y2TLOD2rSKEQ9kIB8Mq+z86ZqSY7atXzstne/sOesuykmAgUsPHnLMAQV4oHFSZm9NE2XBbp3YdPd8hQ4ZpuM033+zB66+/gb17DurAjUVZJo0gO5ua7o6YOn0SBg7sh/UbNooBv3OrSDZ1oWC2piqyXJ6oeKQkOha7LAEjyCYDTA91q3rw5yKSZ0SirHLUQo/u3bUOevXqhdq1aqGsrERr5+zpMwIQ16/fUPPXubPnxbCSUSwtI4NogJQVGpM0xLU+uN5sr/mGHw+6HRSM53x3sO2s/waR2fZgW8x2OtiWVtXF/STYjiEzHNaAoB/+cCby82tg3RebsXMnp3LSQi+EQNiVztPANnGyaXUDMZNNiYWknVydHAHhbj264OTJU5g3b5GG2kS1HkxSpuQwRHhJYGzAh8li48aNMX36DIwcOVojyOe+M9eGu5SW6p6aXIeNYOVo2rQZHn/icTw2biwKblxVE+WuXV+jtKQU0VhY6yscpqMF9ayWmHqdvFkYGrNtYHvob9Eg6b2dUxNpkyqonyNO/XIQGWGgbbs2mDr1cYwfNxJr1m7Er3/zOs6dv56wZktW6VxyKkB992mYBGBO3OaqgInSrRsbTQAVidAdh7EW8rOvmZeHIUMH4tlnZ+Hq9Wt48/W3sWXzLsXdUJB2e37Cagx16+VhyJABalTl8124YAnWf/EVbhbcgVrlFOfYeONkg1wHznIvI4Nge6TcSC5eMM32ls3bxJbq+sMBZGZlYOSoIXjqqaeQVzMbGzd8ic8+XYfjx0+inHIS6c9JZjB2x9C4ST4ef+IxjBw5FIcPH7hPGQkrBhxrDrRv3hD/91/9AoP6dRezzeTk1u3buHarGNcLbiGgPiI+g5gkJAG5UYUQC7J5E/Lq5lpm3G3aJF+TGPnt7DeRG0kCbLNaYfKm52YMw7Ozn0DrNm113kXLA5KdnDlzQf+talRKxpb6+PnnqKvUnDl3EatWfYzP123URF96wlulkw2dcfllZ4SDyAgCLVo0U9I0cdIo1KmXq+rbwYPHMW/ee1izep2GT3Hv1q5TQ9N5p055Co0b5cst5cb129i4YQt+9ev/wOHj5xGJxhElqcBkVgOkAsgMRsEhlHQj+Yufv4L2bSuC7eU4cJBDbeyZ3vWV+MhVIMPEX3935Oh2ZaJSUCm2TAW19wmqq/qxbwe23SN3gFoV/YrykUrAdhLqVHNf7kNKYqTQd7/X6ffgD2C78rV2jxtLgESw/fDDPTBt2lQ8/HB37Ny5A//wD/+ACxdov+ejg2dMPdg2f2qC9C4PdUGtmjWkHVRjZIyHObu5aaNn48eZmZ89dx5793wt2YZAdLwQWVlxdO3WFbNmztIodY6uPn/hgkCujhstKMcCpYBtuyprZFO3fDCI0ycvYNWHH2H3LgIAA9r80oEUpCQkKOaMI8S7PvgQevZ4GN26PYQmTZrq+woLb6Og4AauXL6O02cv4PzZczh9+rSAxYWLFwW++XnoL85jxZENCQu8xBJ2biT3D7atCYpd9eZIEkNudpZ8tn9bsE3gHojGpd0bNJRgexoa5DfAkqXv4Z25C3DzZiEQNQ/aJo0bY+KEsZg0cSyuXD6Ht956DTt2HnAshmmTrYFOd9kau0K2Llq0bIkWLVpodPGAAf1Qv15jnD5zGitWLMMX69ajoKAYmRlZKj1zrRBsd+rcHtNnPC6G69LlK7h44TIiZREb/KFnLI1DenCtUFkg8Dxz+pJkKEePHLOpqGpOi6JcU9Ls0KKGvGXLlujejdNBe8h/nYdQbm4migrv4PIlJlwXxAqePXsBp7gOTp3B5ctX1PBGxoklWxkzlpujjQGwCmDb6Q7i8az/Y2D7xz+eiQceaIWzZ6/iypUbHLfkSuY2yMk7CSVkJGIy+dee0TT3A9r25TfKR81audi1a68arHbs3CsZiSV5fuyzSUhicQ5IIjAIYODAQZgz+xnk5dXChx98hA8/+lje+7bH7ZclyGRrwxg44BFMnfo0OnVqg2XvLdO0TjaZcXiG2XNSv2wTV03d4ZtRbeojE/9G9etg3H2DbToyuME/DiF51Vgq2NY4bNAytTNmz56CgQN6Y9UHn+Ktt+fhwoVb5mhjJ1xKpdlobDHelQFuz3y5XhKLdZbku/8TW0lJAd+bCQolD5zY+swzM9CvXw8sf/9j+dlTu0vNNyVBGqAVIwMOkRy02pw5cwq6deuGTV9twcoVH4pRLeP3sUrp5FuKr3LAsP0ezigXs50E24uxmcx2UZlJDkOQ80nLVk3w2IRxGDNmhPYxB96sXfMFzp65omuSo4asNss0dOzxJ8djxIhhvxXYjgVKkJ0VRNtmDfBXf/k/MJQ+25lcnzElZhGuG1YsKc1QC7CbVC5/fbpr23Ni3PXnBytEjHGM97fvFDqw/aZrkGT8chMkpw7CMzMnol3HjnL4iEuqEkRJcUSElPWx+PWQflzz0apzIh4XOP/Nq+/KLaS0NIKgmkrNojaDbiVlJdpTNemy1bsnXvj+M+jdpwsCoRgKC0uxbt1XePvtxdi/75DOXkqOMkRqdcVPfvQSevfqiVq5uSgrLcepk+fwb7/6NT5YvRHFJeWIMybrxLEBVcF4GXIzwxj6yMP3ANvs26gEguj8uge4u0/wlwDbBhL0ZfHXvWfq21bHSN4vCBepfm/gqu9I7H8fB5Kpwl3seFIHWj1z/gewXSEH+BYP436ftV/Dvw2zTSs8Dh3o3bsXZsycIT/q7du345//+Z8c2DYnjruZ7SBq1aqJMWNGY/z4x1RGJdNCey+CWjIJFkzj0i5T57pt20410+zZs9c5f5Qgi+Pau3XFc889h8FDhqCouFij2nno+rPFf77kBEnPCjH7Doo94sF7+tQlfPDhR9ixfafAFRllMmYc3c6gTo/taNT0qXk18tC0URN06tgBbdu2Q4sWTRXwGzXKR40atZCZyQlgxbh8+SIOHz6GLVu3Ycf2Hbo2MaViIZy85ffEbDM2hxwzXSMnC38qn+3x2F+NjKQ6ZtuU4SzEB1C7Tm0MHNJfzzy/cQMsXvIe3n5nvmm2qdWNA43zG0mz/dST45CREcfOndtw9uxlRMV2+bK989R2zCqrGTVr1kTD/MZolN8ItcQaF2P3rn0aJrFz507cLLiFrMw8ldgjkbjWX1Y2dd0t1eTz5JPjceXqNXmt0zJSVZCYJXGS5N/FBLhEkMEnFsCpU5c0kph+3gTGpuEmSUdI5hhnt6jokNGqZUu0bdsGrVo2R/PmjdEkvwE4jKle/XpKRO/cLsS58+dw9PhJ7N79jYaLHDt6PDE5UmPTpdJJOpgkHUnsjeJyeeB1fgcZye+A2aaM5Ed/NAMPPtQGFy/cwNWrBSiLkuGk5Rr9qz3asIRJDHliXLtGz0lqwsSZIJj3pEZeNnbs2I135s7Hzh1MbClPsOY3NQ1KSkZJAfdaBPkN6ymZHj16DPbu+QZLlryHQ4eOoLiYEh1rSrVqmPV+8M8tWzZXA9/MmU/h2NGj+Pv/9c84dvy4dL8chU0WNZOAJiEx80411qDpme1xo4bdJ7NNoE2pTsrQCnuQidSfkgrGu1isFA899ADmzJmGRx7phQ8++BjvzF2Es+cItv3hn3Lg+oBfSbk4TVrg3inh7e3e33piZJSOrCy+fzlq1szFsGGD8cILc3Dr9i38/T/9Kw4epFabABuIa5w2q3yQy0YoVI569Wtj5IiheOKJxwXqFi1cqgmVd4qLbRJ4jI47SXmaef7HEM70zPb3E8y2ge2ISfiC7J3hiPaY4ur4iWMxfNgwFBTcxgerPsRnn61HwY2bcibh9UQiRWjVqjkef3ICBg2ijOTwfclI9N4oRU5uJto0radx7cM4rj3LPjsRdKkasi2J4vdn+GIU90MGuxPs+fpOCDXHs9FeEkng9u1CJyOpCLYzMWfaQMyePhEdO3W2ce20Sef49QgQynDJUlqPQcrJz6qDphjHcPbsRfzq13MFtkk0SMIm+x2ThsWjETHvzZrkY9KEcZgyZRKat2yISLQMR46ewbJlq/DxR+tw/uJV21ucXhkoQ628HDz/3Cw8PflJtGjaRBVhVoM//OhT/NO/v4MLnIabkW0lalnzxhAtK0KNnAwMf6RnNWCbclOT2FX1VR2bmiT0vjsSStU+pzX0fRuQ/y3ertrrtiy40hzD/VPaWZWm3a4AwNMuxYPtFIBe8VL9qXI/OcQfmO1v8eDv+hbP5lfzs/e8sZzel5GBrt26YOqUqejbtxe+2fcN/v7v/16sbnXMNtnBzp07agR5rdo1dUjSTMN8tqnXDQkoEdD26tVbVm+vvfa6NMtkpMNhSiXieOCBBzRBskePHti9Zy82bNggb1rv5Zzuse1XuDVIkuUis8jrLCmJ4OSpU7h65brpOcVqGlvGLUEWikkAQ3IG9XHUrQZsPHKDhg3QtEkTNG7cCI0bWvoAACAASURBVHXq1lXywIOiVasWmoBJacnGjV9hzZo18pQt4WlkSOV3zmx70CawLVwbNWabYHvC+PuWkcgaDDxgQpoU+sjgfgLbDfLrY/GSpdLgskwap492LI4mjRrL4mv6tCfQunUT3Lp5AyUc7RwkU+S2uWe3nfMLS9kMeiwXHzlyTG4MdH/Z980BVTYIsHjYEWyTWSE4JqCl9pRTNmfNmYyhQwdgw8YvsW7dBjXGhUNZiJIBj9FxwTHbaYy2PQcmXQTW5ZEY9u8/qOZeVVXYFEo2lIdplO9pTLSvl7AJkgObaO3FCk3TJo3RrFkz1K9fD/n5DdCmdQs0b9lMWlQ6qWzatB2ffvwZjhwl+LMmJjfKLyXwelTGC+VB6wYB/R8A2z94cRoaNszDxo3bsGvn1yi4bRMkxe5JL2p7IgG2JSOhU4M5EHEvc+/Qm7x3n554uGdXnD5zDu++uxBbtuxAuTyL2chHUEOGkBISNjBGNeZ+wCN98L3nv4ecnFwsX75KY+45TZZlZ4JROm0wUWeCnMmEWOAxD716PYznn50qK7WFC5dJ6nTjWqHY7EgZmwPpD2x6bc9sy7ZOzHYc+fVrY9yo4fcNtslsS06RBnod4lV2RT0tgWsUHTq0x9SpT2D06GFYs2YdXn99Lk6eofY/eRwaw1WBjNE/331kxvykVL/NHMttDWcMCRHFNVaEOC6eQ2pmTJ+mvfP+qg/x69fexM2bt+X8wf0QCmTbzAO5RTF2crprAD0f7oppU6eiU6fOkoIsWLAYR0+elIyA1QPR1K4BWw2SkgeS2R6tBknJSObRGYma7YiAfVQuKQEEQhE3xKiD5CQ9evTEqZMGBikruXXrDnJyslAeLVHj3hNPTsDAgQTb9zfURr1A9IXOyUTbZvUFtsnI0vEqVh5BcWkprhTcxu07xWArEs8ggm1KM+Ll5QhmhFEaJ7A2vMnHTxkJ4wBdXlgh80NtfvMfb5rPdrljtjMyMWf6MMycMVHj2gm2eR4V3inG5UvX5O1ipFWyUpskyyxW8HvY+Hv58jUsWfo+1n6+0VVGCLBle2Kym0AMNXIy0evhbpg9ayoGDeyN7BphFBbdwedfbMbCRcuwb99xFBQUujOKn8UA+vCh/TV0qVeP7sjJykZZURm+OXAI//jvc7Fl6w7cLrWBOmwUZZ9ALFKEvJxMVQj+4s+qkpEQbHPvV/51Twziqzb3g4H8z1QA175qdO/3rvpNv83Pereiiq/i2ezUv6/4dwnGuyoZiav4VXWFln59d7j9bT5X9Y/iDzKSSu9PdTfWb30GYVqi0daLAyfYIPm3f/u3OHjooMuovW6PP5Gq2SZQCspDWQ1ozu6N+lh5dIboMJCBkSNG4plnn8PpU2yyextbtmzT0cFDgtH5wQcecA2SnbBm7VqsWPk+Lpw/r7Kdyqeu/JZ6bFkWS3BPZsecIXhtXrIizRxtsiKmp+U1EhOxa19gC7Q3s2YjsmmSvPBYDbDEmokaeTWkh+NETR76DzzQWdrStWvXYtny5Th26jxKI2TwfBdVSrHst5SR2GejRty1hrJBkmD7j38isM0mOe9GUrFB8p7MNj8fwXbtmmqQnDJtCurUq61BQgsXvYfSknLpqAmCmzVtggkTxmLykxOQmxPG3r07cf4CS//2vJUUsPCqyYAcy14D/fv3Q6OG+di0aQsWLmaT0yFp6Kmj5mHDBlmCbE2ro3Y/kGHMURjo3Lk9Zs15Cv36PayJd7Tlo67QNycSbHPaocUXcbAu0XGWam6iI+Udd+4UCgSbn7v5Z8epu5RjiQPcZOCkeyqXpRbXAe85J86xCsJ34Gci893pwU7o0asLOnXurLLw+vVfYeWKVThy+Ji54IgJqgibkiuWff1WcvzPZbb79++LP/rhHORmB7Fo8Uo5ENwoKJEOlJlxhCAjROTNu2ke+dRq8ytIP2Rec9CkCrT+GzvuUdm+0Y2EUolNm7bJN5nPyJhts42jGwkTozp1cjBzxtOY8vQUbN6yFYsXLZflI5M6uSvE2DOSrYoTtdjUovIAYYWElYZHHx0k7//Tpy7gr//6b3Dk8Cnt82AoW1rkxHp347/ZxGcykt8B2Gbs0TNLQciKSV6zzbUfE+Bt1ozOPaMwa9Z0WRb+73/9NQ4dvWR+7a54kAzQXnpVEXsn14u1VfrauNdve1kZryeK8kiZnhmdpAYPfgSzZk7Xtfzm1dewet0G9RgEBbbJiNYQeKJDENdgPFas6a6tWzXDsKFD8eiYMRpc9s4772Lt+vUoKqWoIUN2rbSCtITR3EgyM2MObL+oCYUL5lFGstUaJKXqo1tMGYIZ1LQDeTXN9nPcuMfQrm0HHD58HEsWL8Xu3XsSMaR5iyZ48smJGgrERuX7aZAU2A5wPWVIs/1XGmrTDbnZmWp0PnP6LDZu24GjR0+gtJzuVXEEeBZoiUfYhIEIrRb1uJlg8v60wKCBj8g6lrK3pM+2Y7Y92A5nYuaMEZg983G0a9deZ8jNm0VqkNywYZMSH6/ZvgseWTlJZyYJosKiUuzbdwjHj5+x3okgm7w1GUr9D5SQNGncEBPHj8HUKY+jTevmiIfKcfvOTXy1aSe+WL8Z16+XKBHgoWd9K8WSDzVtXBejRg5Dz25drVGyLIaz5y/hvY+/wvyFS3D6wiW5HUXo381zPVaC3OwMDO1fNdg+ePCY+ngqg32JU7Eq0tsnIPfb7ec7eNRgmnRm8gYJRiDfW+pRGXi65885VrvSz+3es6KSJe1KHJi+631Sme1qrv2/JNhWNpmqg6kcllZdBEncoaoeWtUU8z0f2G+ZzVXOiyRf9F7vLy/NYBAN8xtg3NhxmDFzGoqKCvE3f/M32LVrp2sy5OtZwNUQGw90VFPlQew8oRWl7LA1+zfI1WLMmEfxox//BKdPncabb76NzZs3CyDz3/iK1M3auPYO+Oyz1Xhv2XKcOXvWPbMks5QmI9H7lDgfWu+F7EGYlb+5+QgmCKK8HpTlTeWD5YQ/ZqUhFsZ5W/Pa+b38IutCqQwlBhz0Q5nL1SuX8f6qVfh4zQZcvXpdn8NcWazMKL5Ua41jlZMNkmRtf0w3EtcgSTeSvc6NJGG6JmBjOkbpn7Ws4ohHy5GTnYmf/OTHmDRxAg4fPYb5Cyq6kfAzEOwky5W2CpJyD56EbIgllKpXvy4GDO4nxiknLxeLFi3G8pUf6GDmFDlKgBrl041kNCZNHIc7t8m2LMDevYcsiMsWnCerS6zCbECtqdI/nzf17bR2IzutaaAxJjrlCAaz3QTRLOeiYiVegu0HHuS49ifQv39PLFi4BMuXv4+CG7fEwlrzHe+LOR7YR/NAKGlLKaY0lOmGf7B6Yp38XAsxR1nx4DIrLfNpt6dtggR7RWOa5BwdDiMnKws1a9dA206tMGjQEPTt3Vf2lfPnLcKqVR+h8E6RuTb4Skfivvv7LwM82zeeRdbvfFvzMTbrPzrPsIJLxrcITZo2xCs/+5H0zl98vkmuHAcOmvWf2CfvRuIHraihmFpbDkQhwAqjf78++OHLzyI3O4xFi1fgs88+x9VrhYjxPcNuRDWnFQpsWyLjfbblAKMbRK17DE2aNsD4CY9hxKhhuHTpMua9uxDbtu1SCdnAtpWexSyHKNsKomOn1njxhWfQv/8ArFnzOb74fCOuXaN3uvnjqvGYCXOUFQhW2XhNUf13Xq0a6PpQW8ycOUOjvv/lX/4Na9d8KeASjXoLUl24A/kWj8TQhzzYpoxkCgKhMF599Q189MlnKKWOhk1nLlkzsz0HfBMyEeP5Ey5BKSeql2Pxvcgu08OclaLBg/vj5z//Gc6ePYX/9ff/it17TwjwutpGSiZmL2b2p4nFnPiThRMD2yZPcuvCyaFsrbo4FYtoRPxTT07EY4+NVrP3e8tXiAwg/xBCjpLaEEemUJcc5bh16r2LEQywgkDLzXYYM3oMGjdugo8+/ATzFy/BqXPnAPnt8xefj/W+MK6xz8aYbYJtx2xvcTISNsqqGZBa7CL18IQzmHTV0cCVR8c+hlYt2uCL9RskKTl+/CiisTI0bdYIjz/+GEaMGImDlMlVMUHSJ6sJjX7cpmpyrWoHB0ichNCxZSP8X7/4OQb1fQi5ORkoulOE3Xu+xqL3VmLLtu0oKbNeDjHa3OecEcFEnO4uXO3O+o/M/zNzZmkEelZWjjHb8tl+E7t2H0K5ek4onczCzBmjMGv2E2jXtp3Im+s3ClXleOcd6vcvOR/65HmWnpoz3ptvP61OS0pp/2eVAurbSQaI6grGkZuVge7dHsTMGZMxdMgjkhBxv5WUFeLKtdu4cPEaSkusaZPaa8k5USbJJmKlaN6sCfLr1TWmHEHcul2MHfvP4J//5ZfYe/AwSsrKUSyXlgwgWoLsjBBGDKyqQXKZWf8pQa+Ij2ydp2OQ9O/RaSzSK2UrfMc/qgDFYVGa7mtnP2MIK2XJryqwW5VzG3Tl1QhjkhKStEvX2yR/LnWLV/yIZklbiTViAmz7YWmVXXvCf8nuceL/Kg0p6XfUvVx1n+5ejyPlEybjVl7dVvFE41KVD9F94OoecpXJUdVA27/cvQDvd1xbd62f6m7Mt2G2CT5q16mFIYMH4fnvPStd5q///Vf45NNPceuW6Q6p3bOFQRbLDjrTkdGtwGliOV5YTBlJAhv3Ssw9YuQIAcUzZ07j7bffliacLDG/l/66Dz/8MJ577nkxAp9+9hmWLl2G8+fPuwNZSkPDJckjUYGivLzYNT5maqORJWM13L7PGuE8kObmo1VWZlamAiHtxvg9NinQpgMyqKkgzc50WXpxM9jkuy5dH8T3vvc9tGnbSv7j8xcwyBwSYKQjCzWwvE8Cd2LZIwbw4rT+A9q1a4kf//iP0L17F2zduhPz5y7Dnr1fJ8CxDmRXtpbePNEwRrYoqrL6nDlz5Bhz8fJFLFiwEOvXb5CllKwVgyHXcMhDzi0RJQApAY9MtPx7i9G4SWMMGjwYkyY+jmAoA/PmLcCnn67VFEUGeOrsGzdqqEao8RMexbVrF/Hmm69i+/YDKI9QMuAbvGyIEZlEVg86dmyP2bNnybXiyJGjWPXBKnz15ZfSaTPx4UAcTgHkSqKTDKsqjI+81w8+2BnTZ0xG374PY+Gi5VixfCWuX6PPNp+DNd/Rgi4ZmP2mtLVJUMAmsFTmm020GnfNhUjP72BILBfHs0fKSrUGyaJqMiERRWIzJR2WqdcMh+PIqxVG504P4OnJT2PQ4IGaPvnaa2/j/LkLmg6nZr0E257Y/enRz1vTJVhLS0oVvHxFg2A7XoomjfPxys/+WGB73edf4d1583GIYJtrTaO+fZJn612AUckWGWqTTfXr2wc/eOkZVSYWL16J1WvW4sZ1OgIxX6BDBd9LvpaJoTYphe5EEsm3atykPiZNmoBhwwfhytWrmPfuAmm3IxEedJmy9ywvLxWzHCKrXTcPj44ZjmdmTUXz5s3FaJ86dUbP3VtUGhDlNZsDBtcBQaF53gdQu25t9Hi4B/Jq5GqaJO3sKFEqKaF8x3z70+OfDaIhydWwQS2MHT0ITz39tNjB1157Ex99/Jmb5GfyiJT0Kv1g9dUTnZZ2lYmFR+mUk66YzWVA65hNkn/9//5PyUp+/Zu38fkXm+Rq4/3vdc9TEjKuVz1CVYhcL4GPXopJ5tCS0LNr4JKX6Bj7XyM3C/0f6Yc5s6ejS5eOOHnyLI4dO4GiYjcinUmQPgsBs0lIqDOP0tUnXq6Jkuyr6NC+PerXq4evv96HV19/E5u3bZddIMmVjHAOSopLEYtTJ0/tfhRjxrBB8kX19SyYv8Q1SEbMf56VLlUcy7S2gkE642SgebOmGDhgoKpzzHvXrl6LVR+sxJUrF1QZmDDxMQwZPgL7Dx/FvHkLcfDAEcnHbBCOf1Yu7qQSYIpzyTOcTYTtWzfBX/7lzzGAQ22ywiguKlZFdd78ZVi/4UuUllFXTsaXt4fsdgDldMOhfEJVu1JkZQQxoF8PvPzS99G7ZzdkZGarYiaw/epb2Ln3ECLlQXLgCIcyMXv6CMykZrt9B9ksEmwzefnXX/7GuWvR/pbuWgZME2tPybIlJ4pjQXqq0y0liPIym2ps/tpM0KJo0rg+xowejslPjceDD3QUUWGsONcGZZM81zgsyWKfPX9W9wKS01CqxdfiOcNeKh5XZy7ewq9+/Ro+/OhzMeu3izgFmIBdExwwYmhf/Pmf/xTt2jTW3rp+vQCfrv5CTjTfHDiJaCzH6ZOTzkCe6EkDdQn0ac+LZzR16iKV7oXwKgFKXrPNs5ZnlqbM8hwot0qZMMo9OdKq37hauF2B2U7Vj1tMrx5QJsF2ClJO+6Gqh88kjngvcquKAa+83OCurforrEqikkJNJIE2sWEa2K70aXorlgS3cd/Y9/fxg9UC9Xvj/GpLKPbjcdlv5dWsoZHms2fPxCMD+mD16jX493//lZgSG4Nrcg1q+OQ97ce3B7JdHmd2Wza7gR7FBEWmaRw1eiR+9rM/xdmzZ/HrX/8KmzdvsmxMzTqZ6NK1q5wK2rZtq/dlA9Xly5cFslLZy+Sf7U4nAJ8Av/s0RgU5FtEdZNKFshs/4rTiYTXKxcjAqbFLahbjpdV1z8EGJjUI0sYsEEOtmrn4/osvYPSYkTh9+pSG0mzZRJ/rMmRn56CslJl0XICXgZEOGwxU0XiJSqnt2rfAjwS2H8LWrbswf+4KWaD5L16ykhl2xIsBtrIYgTsPXAL+R8eOxexZs9Vss2jRInz40Ue4ddOSITGE9BuXFt78WpMJkR3y2iSBMoSCt9CkaRM8Nm4SJk6YhEuXruOtNynvscZSsZuBOBo3aYBHx452YPsy3njjVWzbdgjlEfNfTsIcG2LC/66ZR9/XkXjqyUlo2rQpdu7YjpXvr8S+b77WQRVFrhvKYjrhzCwrkZLN7datK6ZMoYykFxYvXoVl7y2X3lGNT2TMNGzDQJlbAcn75wK3fKOdS4XKig40SbvPA0ul9Ahyc3PFtNtQEZtISIDA7zfw45I1DTEKIByyJKVe3XrygJ4+/Wns338Av/nNWzh0+CiKNfwpVW6VEkB151MbM10k1rU5SYF80Hktdi+4f+jt+8rP/hQDBwxOA9t81rwfxozaL9+Fz23gvcgFtvv1wUs/tHHtCxcsxerP1uAWx7VTzRL3jY1uwEcC8Jk214aY8PX5vOlEUheTnpiI4cMHqafinbffxY7tuxAls61khcCdyTYTryA6dW6HObOmYkC/XrLYvHTxMgoLC1Ut8CerTzCrip2BzBzUrVtPzcvnz1/BG6+/hU2bWCZnEpZa3UjeC14zD/EG+XkY8+gjmPxUEmx/8slqlJXx+dqwFl9xuPtMqnikJI83awK1hMBXyrh22NT5ys9+im5dO2Ptmg14b9kKHD5yBGVldBbK1PuyryDk7OWUZjjnET923QOUEEkNB7IEBlWFoMSLzhIEiUw2AmjfoS0mTpwgKz7GmzNnzqGMXtlOd5/cKhYXTcvqm1htvDvvHO0w6TTD+EEZ39L3VuDC+Stqhs7MzEUp9dj08mYDfEYMY+RG8iIuXryI+fMWY8vm7ShKaLZtxgDXp/ppYvz8QeTl5qJ582YYO2oERgwfgjt3bmLxwvnYtPlLDR2bOOExDBw2HN8cpXXdApEZdCuyxIxrxg9Oqrj/DVDyb8VShwJo16YJfvGLn2PgwId1v0oc2J4/bznWrduowVxMjikoJNgLZYQ0RTGGTISVTBFsx2Ud+PJLL6BPr646Q27fuYMvv9qG37z6FnbtPaLhONE4B8Fk4vkZozBj6nh0aNde3thXr99SQv6v//YbVXOijoVnbZHrThNX3ZxGEVMZtMG0PhbJ2wiYKeZhUhClsw/NDELo8hA18BMwfPgANG+ab9M+9fmTMorkfrLKJoG4Bn4plrEakJxDQXlLYXEUH328Bv/x6jycP3cZhcVxybQys7P03AcP6Yu//MUraNsmX1fMYWNr1q7DkkVL8c3+U4hEa7i3tN4PaxC32JpsHPfg0Q1nSBATKV703wFEGTayX/wznw/lOwTcvI90NNP9rArFCyzb/aky/txTxpFO6NsZm3y1VDib+i6WavgE0d+XeyL09Mt0YF/vkZCtpL9jZR89LSmo8oN7jqGiNjKFHEr5WcUxD7YVYP4AttNurW+2IdimL2rLli0wfvxYzJkzEzcKrktKsnPHTpRwPHC5AdiMMMcGZ6gCz0M/EOBmtAXrDw7ZLEXJchBwBuVY8qc//WOcP3cOv/zVL7F9xzanr6L/dshGNM+Zgw7tOdRmHRYvXiK20A/sSA5q8eA7qWSRzaCzRTKG3QEPll5VWqKOO6ImUH4x25W8AzGU8xAI20Q6Awqm4+PnJFOu689g4x2bPeOYNXsmnnhyEm7dLMCC+e/hq682S+ZgOmRjQslIkC0lQKd1X0xSl4AD2z9E9x4PYeuWXZg3dwW+3vtNCtj298+YPR2LauQz/Sw/V8+ePfHSSy+hU6f2eH/V+1i4cAHOnDmrQ4hAkgkRA44mXtJjPMbPwcPRPju1y3ROyM4pQavWbTBn9nMYNGgovtywGW+++Y4mOgrgu2mIjZs0xKNjR2H8+Edx7TrB9mvYtu2gwLZ9pZoyeus/yDJw7KNjNECIz3/9+vX4+OMPZfuIUB7KNP2PVQA+HwZ1NlIFE2C7/yN9sHjR+1i8+D1cu3rDaa8JIk3ukM4ZpAYXm+6pA0yX41h9rgsXBDUCW5oJY1N9MqMx7Uq67JCwtewqKkJ1nHZapgmHo0eNlvPE9RsFeO31edLo0qXANJlJxspfp/9bQ/IVr9+5uaSCbU6Si5WpSdfAdgqzfeiIe453g21XGLEJeGwCzgijX/8+eOllgu1MeSlzot3tmyWS5tB1xpoamZjZ8zRrRQPb/N2gmHk05+fXcWB7MG5cv463357rJkiajCtSzvcMqtm1Vq0cjBo9FLOmT0Xh7dtyueBQEToD8d7yEPTJZZVnHZnurAzk1aqNAY/0R9++vbFx4xYsWrgYJznwIxJBlLKnxD11hy8nqQYDaJBfE2MeHYDJk5/W3njttbfwySefGdiWDjmd2XZ3wPabY9zTk0r+pT+cCSLNDYmxjvuGz4ua9hkzpuDWrQL5kH/xxQZcvnwVGfJkZzIcV8Mv31s6XCWQXGtJ724mfuwnCckezy6Gn4dkAbXz2TmMuTYwasTIYZgy5WlNxSWJsXfvHvVE0L7TQIj/VHbdHmwbILCkgX+k7pvDxfr174fzFy/iN795Vc20SsqYHNAOkrKZKJnROMaOG4OXXv6BZCTz5zlmOwG2GXsNSHA/aaQ9px0GzXKzQ7vWmDFjGgb07429e3dhyeKFuHbtstjywcNH4JujJzBv3nwcOHDYKjACpdYrlDq9OB1Q2s4TLA8F0UZg+88EtsnGlxQVybc/FWxTCkbZiZr5M1kV492gbIZ1ozJkZsQxWGD7e+jdq5tiKwefidl+7S3s2uPBNs+QTDwzbTjmTJ+E9h06aNrn7dtFWPn+h/iHf/zfGuCFgHlY3w227TyKBYqthyjkpDvlVt1guSAaKVVzZH7Duhgy5BFMefpxdO/eGXl5Obq/V6/fxO1bJW4rpcI6S+bpq00LQJMmWZN53bq1Ubt2ntYfiaJDh4/hl798SxM2i4pphVuEjKxsBIIxDBjYC3/1l3+Gdm0b6bbThGDN6s+xdMlS7DtwGmXR7KRk0bRoaZUyqQtcFYp70ZzKPEnwHUGme/AebPtYTZBN21k/UI1gm+d9qn47HQD5PVA52E7EpyoAqX3CChC6erI48Uq/W7Dt79/dPHxlmPdeSgsjQOxxpvaNJCqw/jOmfPS7wHZVIN6H1nsR/1X//O/vX36vzLYboyzZRKwcObk56NmzO1566UV07doZS5YsxcKFi+U3rDG70gzSDsqOI8kuHINi2TNdSEyLSlaNQS8YDmh4yA9+8KJG+77+xuvSgpumKiJAwIl+c+Y8g44dOuHzz9dhwcJFOHP6jMrSNlAjeYimMnmUFPgNYeU31yjHMrRzIsnOzpb9G+3lWNorKaEbhvlBl8fKBfRM02vlJ4+HJEtxvuFsqiRYee65Z/HEExPFus+dy4EeOzQEggcnDyUru2WIQRBQlxyAY5Id2P6RA9tbCbZX4us0ZjsJtn1mTG9ajVh2chCW4l988fvSS+7Zs0sH0rZt29xncuysje9zWNjcHsxLmYdQBkLhOMKZRRg8aDCee+77aNigkRhPTpDkZ6G9mw5HkNkm2Ka1YyrYPoBIBWbb1OrOc9vJcGiFNnnyU2CDHu/HqvdXqqmz4BZLy3SScGAjaIc9AVrnzp0xc+Y09O/fG4sWMZlYLEaIpU65HHBtedfBBCRKgld7jmRZ7TmKEwvaiGyTN1EOEkZObi6uX7suIOMDMyVIqYoBHnL8Wf495UcsK5Pd5iCksWPHYfac6ZI6vfbaXMmBeDBRB1012HaylG8NtslsN0oB29Rsz8ehQ4dtfVHL6V1QXF7hPc8NbDsZSf++eOnlZ+XQsHDhUnz26VodyvKovgtse0aqItgmAw7kN6qDSY9PwvDhSbC9Xcy2gXWy7WRX+WzbtGmBadMnY8SwYVj9yRqtVd4v739PsC2NpZ+EVUkIFTAIxFGzdk0MGzYML7/8EoqKSvGrX/5aDbis6nDfpsdvS8jvBtsmIzFmm5r9bwO2KzkRKoBtlepZvo/HUadObbRp0wY/+MELip90L/rgg4+wa+ceTR7kIB4lxhrmYo1r2psiBtzBLwmQjXMPUWZCmBkOiQzhPSsp5SRCm4RK5x9WIp988gkNIps7dy727NltQ8NYtXAJpklVPNj28igDXZInhEJilvv06SNCoVHjxnjjzbfx0UerNVSKI9xDmm5oQ4dCGakNksZsb968PcWNJMXrWPmJSXCCOjjopJGFgYMewczpU9CqZROs+3wttm7dim5dH0S/6AvUCwAAIABJREFUwUOwzzPb+w9bT4zANisRlYHtZMXBmO1UsG3MNsF2aVERNqeBbcrS6BBEZjqKYIYH25RYJMH2IMlIDGyTsPHMtoHtw2K2Y/FMSfGemTocz856Em051CYzU03AK1euwj/+87/i2nX2KXhduTUTGrPN3y2oxYMc2hRDWP0PAcTLaSKQiSgbgXWeAK1bt8DkpyZh0sQxaNKkvtb5zZsFWPreB9iyZbcbupWaNlqC6GcwWx9RDHk18zB40CAMHjIQdevW0v4uuHkLSxZ/KNvUS5dviUAI0ykqHMTAQb3w53/+Ctq1bSwJ0PVrN7D607VKfPcfPIVIjGDbJ6NJSZQn4XRCKPEitrc5DvZc/YSGqtnlqtBVEhuZVpux3ctENVE6YlKS1JkblYHtavUeFQfQpLxAghOvAmDfE9Ryh3rbYKOnvxsETTDbvwew7T5nRSlJGnNfJdhOrL/KHmpqCfL3B5zv55V/r2BbzIfJJggouXGbNG2ECRMew7RpkzVumVZQmzZt0iFPeQMZGm4a6ZOpvQ2Y6wc3qw32MFDkMyoyLuPGjpWPNkHqa6+/qtfTQAbXyd+lS1fMmjUb7dq2xxdffCGLL/pZe0u/dLBti5Kvz/ch22ByCz8m3nFR3NgqKYZQv0ED9O7VC3Xr1sXBgwdx9MgRFBXx0CIodqPOnQ0ZVwc/l2nA+Tlimi7YtGljvPiD72PwkEFij95+Z5G8gktLTZpABw9jxG3aFxMBsvYJzTZlJD/6I8ds78a8d5dVAbYNKHvLQjVHuRIRE4cJEybguWdnieVgMylH23PoDr/PCCT/XFwpkm1v1MczceDEz+wwGjerrWl+I4aNwomTp7Bg/lJ89eUmFBeXqsRvWjKC7fwk2L52GW+8+Tq2bduPSMSYch/AE3P2nEY/UlaG2nXy1FQ0duyjGDp0KM6cPo2Fixbiiw1bcOPmLYFrVQBUPbCmpnbt2mHK1Kc10GTJ0pVYunipGCECKpsGSp9t3zSSBNmJK3HRT/BdCRUBs+leGXDr1qutaZatWrTAtu075Nusa6DCvoyT5yzRULk1JXnzDavhUAwN8xti+rTpmPz0ZHz++Rd49bXXcf78RZvqWC2z7WUkPtYko0GSfXQykjRm+6fSuUqznQDbTCbVLWHwwoGpJNg2UCMZicD28w5sL3Fgu9gYS2phxWz7BiXPSBlYl1+1pUJJsP3EJAwfNlAj7d9++11sZ4Ok+roInLkuoqhVO1eA/OkpT8ri8e035uLTz1YrKeQ1k/XkPfVViKrEmqo+xUuQl5eLVi1b4Yd/9EP07dMTy5d/qMZUJR7O9jMNcCfAdi1jtu+SkXiwndYS64CPwwwpED79gPZHrJEL5uUftOpZZoY85sc8OgZPPzVJempq2j/66GPs2LYDhUUlsoQzksKkX6oiOa26Z5otiSJhkanJm5x90DA/H8ePH1fsuXnzpmRQ3Xt0l91fq1atsOL9lXh/5UpcvnzJZAhyErHyun15dxOLJ6rcsY9FSQ9JghBatmqJpyc/heEjB8vedK5Gph8R0aJR4nKcomVkDGPGjMTLP/TMthtqQzcS5wiSKJSoqc9bSVpiTea4Tp1aGDFsEJ54YpKs+Q4fPogaNXLQom077Dlw2JjtBNg2yY+tU9donHgoCcjjZCSUSXhmm2C7hxLqkqJCbN6yM4XZJtg2H3XpyjMoM5N4TP0nQerTM4BB/R/Gyz8g2O6ewmxvdcz2IUTUIGnj2p+ZMgovPDMFrVq3Uiwhs/3xJ5/g1dfexJVr15Xg6mpJWFmU9x019mlCTKJJJ1r/SYxOJ9GY7E+zszJRu2aehtjMmPE0+vfrIS06z2SuiV/++7vYsvVr9awYbkviHJ3JqnxyTfG8jiInJ1skGAdHde/WTk2+ZaUR7N59SNe7fed+3Lx5S2uTUr8BA3rhz/+CMpIm0rffuF6Az9d+geXLVuDQEVpFmse+l0GlSgxtbzK5zFC1JhKJgS5akTKVTRDzFcT7AEhJdtsSdwJuVSnV61CeANqVqhoSofi7A33tKM8AV3Ld9wLaRgW5/5dM978O2E6Pd/5KU1huf90p35jObFf3IHWvK9M73cfT/x3/yO8TbPNSGespDREzGWSzXxgtW7fEtKmTMWHCONy6dRsff/wxVn3wAU6dPKnSrUqDmhFgZVja7RlbLJNtBRAGODbekK1kU9+ggYOwY+cOvPUm/Ul3u4OmDJlZIXTr1h2zZs1C2zbtxGxzmuG5s+dcGdQH1xQJiWPyaH1FJpb3SAy1bPzYBGfDdKzxAujapQuefW4OevfqgYOHjmP1Z6uxY8d2XDh3zvTRaqQk+IvJxYJaQxsfbVpJsj4ctjBj5nQ1Ki5b9h6Wv/8Jrly5Lp2cmoHIcGjMuoFB+v0y6BvYJrPd0oHtLti6ZSfmvbvcgW3b6KmabU2PJOhVE4tJGvh5mKXT1/y5Z2aprH779m2sWLECa9astQFEZHYlmzHGnkCTAN3bIPJ9mjTNx+NPjsXoMWPU9LpyxftqjDx79rzWgrdPSgfbY3Ht2hW88SZlJPsRSXiqmkuCyUks0HqWm4kbbfPYoDdjxnR06NABZ86cwa/+4w1s2bIFRcWFusdkynifWV6mzSKDf58+1GyvxHvvLUtMGfQyB2dy43aZBxIWtjyw5ucXoHANkUwo+V5t27XC5Kee0MFx7Pg5AbatW7egoKDAda6bzMMH5kQZ0REHtWvXEPs3ZcpktG/fDm++NU+OK4VFxdac6xxHko28dn12dalg2/+t/c57bYeTgWRptmOO2X7lpxg4kGD7Swe22TRGt44UZtv17lXNbBNsZzkZyRrcvkWwbfPzqgXbqlbwGgm0yGzXdsx2OthmrzEBnkmyuNYpE3ha7OWmTTvxxmvv4sTxk86dxxhVG3tvrG2qZVd6+KRnd4l82Ak6mOD88OWXcObMeSxYsEj6czZKJumgZAXMmG2C7YEGtgNhvPZ6KrPtqxCpzddJHie95S71VEkyqXRMCYSCyM7KUiLBZ8gyNj3an3rycYwZPUSDd6gxf3/FKg1DKioqkUsE15YaQR1gt71ujixKKEOWfFKCN3Rof4TDufjo40/wwapVOHf+PBo2bIhZs2Zq4uLRI8fx1ttv4cCBA4pljBOIGdhOkmVOpuL2qZkGmG5X9zcWEwDr07cPnn9+Bpo2b4K33lqEDz/4BFevWMJL8oEgXZptNkjKjcQz2/TZNrDN7jsjZCi1Mbcrr7y2+2rN540b1cdj48Zi3LjRaNiwPqLlEVnObdqxS83Aptl2zHYCbFdMVu8G27zGNm2a4i+l2SZIzkRJcRG2bN6J+fOXOc02k9SQbGXlpiVmm8kuySedasjk5FOCbTZIpjDbG7/cildffRO7vmaDJFUeBrafmzYGz89+Gs2aN9P5x9V07twl7DtwUPfZdNrORSjBaFsMYGIZDZDMsoZWnkWXzl/VTIoN6zeITOIciMmTn8DjE8eiWdN8JQW3b99SVfLNd1bi1Bnrb0kEnYTEwdyYrNHW9hzvYrv27ZRcTZ48HA3q1hD4vXrtJhYvfh/LV36qM6E0Uoas7AwMGdIff/Znf4JmzfIFtklRX7tyHRfPX0DBnSKURp0kJLFVUgCsa6Pi2cj9yiFx27dtx9Gjx1XxiUnO8y31F3fhKwdZXb9TqpQ03Y2kMkRcVUad/N5qXeycn3z6Kxs28ritWvxGkK3j878u2JYczLkgcS+rJ0pV4NRE3vWbJTTb1YLgdCD3O8bLv9XL/X7BNruTAwhTQhF2lkdsggmH0L1bFzw9ZTIeGdBPTMq+fV/Lsm/v13tx9epV5xZg1l2m8TUVEoEnbZ5atWqjYTW9e/cW0CoouKkxzZ+t/gznz7lyMiLIzslE165dxGxzGMDGjV9i+fIVaqa0h5wCtn29x+1jPzhHziRuYiS1v5Rf2Lh3A04NGtTHqFEj8dhj49CsaQuN3Gbj3p5du3D8xAnZmAmguSilw9/ZqDVs2EATLseOHaPDb//+fVi8eBG2796HEvlF29qRM4IYVJMjMHgas02NeEADW4zZphvJDsx79z18TQ2z++JHMs2tMdF8BvzsDBi8p2RgmRjk1aiBvr27YdKE8ejVqxeuXL2CjRs26kDnEKKi4iIBE3/vjPGOaTBPh44d0adPb4wYM1SH4dYt2/H++6vU9c+mQTIPPKyTmu1Gjtkm2L6KN954Hdu2f61x7QZw7EHQZs4zGmyGUnOn+ywcEDNkyBA89thYNcx99OkaLFiwBAcP7Xdgw1h3JgVdujyEadOmCmyvWPEBVr3/Aa5cYZOWb1Z0oDURx1PBtsl4rGRI4xEeWnEUFZfo2bIDv0HDOhg0cABGjx6Brt0e0mFCv+ydO3fh3LlzuH7takKikZTeWGmybp066Nq1G0aNGoV27duKVV2ydJm8gktKy1xiZ4E/zTXHlKuJZCSp2U6ChgSz7crslF4JbDdO0Wyv25jObN8Fts2nl68ldxEy22HPbH8/yWx/tga3bxbZOqWHshqEKzLbSfBv8ccSyCTYHowbN6jZJrNNe9Bkib9+A/N8fvKpSahZKwfz5i3DJx9/IZmNvZYFagPbdm8qLeMq7yEYpPwiJNatX7++eOWnP5VNKf3CaVdJ72RLcpNpTVJGUhtjxgzG5MmTTbNNsP3xapTJH98zpX5wjaJFQvOarHWmggC38KSvt/vMxDwj09yNuG8Irgn2unV9CGNGDkLfvn3VQH306FFs2bIVO3dwrfn4RztMc9cxd5M4srOyNUTlwa4PoV///iIK6ALy9df7ZZ3I9caqXJ/efeWOxCFclKowZl69ek2TDsvkYMEEqYKbgW+QdJUzfmJNZXUVHcaKps2a4tnnpmP8hJHYsGGb9Nj79x9WAzgrnXyE4cxU6z/XILllG4qKDGxrLoLijuuTcqDCjWEwTXSQ/T+QexH7hEaOGIZGjRuisLgUazd8hblz56WAbVfBca4jyQWTyqT6pDaouGuabYJtyj882N4jNxJrkDQPai4DSnLYdE55Dz+gJfTlAtsD+vdyYJsNkmFZ/31JsP3am9i99wCo8KD1H2PnM1MexfOzp6pCQK9vAhXGI/Y86RxzDC77/m21JdcWiSL23RjzbL1DZ05dwOLFSzU0iG43Pbp3x/PPP4v+/TioJ1Nx7ejRI3L4+nj1dtwq5ApKxmWH5LRWmdyox4HvwZkTAaBGbg2MGjUCL744Gw+2byAAXVwSwfZtX+PtuUuxddt2FBaxoTmAAQN74xe/+HO0bd1M94cJFPslIrTRZMJSzQBJbRdnWkCwvemrPVi6ZLkmPd8pLEKUEzLvC2yngFR/eqe8ju/lqhKAJTd5tRitKsCt/eVsghM9Lw5zGIlyD4/v/8JgWxV1Darj2jaLZk3OJiHgCMBUbPrtme2EJvi3wsW/lx/+NmA76c7w3S7BgCKnU9Hb1xoCPcuWm5ulEe5Dhg5C9+7d0KhxvgYYHD5yWJIAspSXLl9KlGx4yNSoUUNuDc2aN0fHDp3RunVrHT6HDx3GunVf6KBgQx/tBJldSz8cDmhgzDNznkGfPn1x6tRpbNu2XY0oST1n5btCbLoa+qhhNHs3HnqUq5w8eRLHjh0zMBgIaPw2gT8lDZ07dRarc/XiZR2CJ0+dlEXXndu3BdLJcjNhqFevHtq0bo0HH3wQzVs0U2n1gw8+kL7w6k2n1daoePoDs4nMkg87xIwFisbJMAfQvn1r/BE12927YtvWnZg3b6kx2+78tjBpzhf8PALYUSvzykmlnICROsw48nIz0fvh7hgzZoymbvJ6jxw5gn379gk0ssSnYT6O2a5ZqxZaNG+Ohx56CK3btkEsEMWGDRuxds06HDx0CHduFztGN5Vhp4zEg+3HHNh+TWC7jODKfdlxkQomnV+1s7OjlIFM3/jxj2HixMcQD5bj3XlL8eknn2r9mEc7ZSRhscWzZ83AqFHDNJ1tz549suwyqY+godnzuaQoudptfbBEKXcR3f8YLl28hAMHDsqz3ViOCFq2aIYu3bpi/PhxaNO2rZgzVgW4nk+ePKFqAcunPGT4bLgO8vPz0bJlS3Tu/BAaNGiAEydPYsXy5dixcxcuX7mq95NWX9Ilf4gmD9Iks+3zk/T1bBVEAyZk/Qi26fNLCcErr/yJrP8+/3wj5s9fIA9iJbiVgm1L2KTZ1oh1NkhSRkKwnYWFC5eYG8nNQlcxMSsy08Lac6xYCtbZJX1lXJrtx5+YiGHDB0vzzgEoBNsxsqhc++UxdOjYDpMmjUf//n1w4uQRvPPOYhw+fEaJIhlXPkdWbWRvqQqUe99KQxf3N20C7Xsa5TfCzFmzMWzYUFmpLV2yRPaXlD8lvuSSZLGgQcPaGPPoUPUO8Ppo0yjNdgJse72s34b+87sVVo1rmIC5W5d+z/K//XAsgqFO7ZopQejTtx9at26F27fu4Juvv8Gx4yckw2EcZD+JT6hpb9i4SRPpvh/o8gBq1a6tZJN9GQTqtNKkpCC3Ri6emfOs/OwZT9lbQxAvaRzb70JhlEccdZAGYjy7bTExyXaScLHqHqtRo8YMwexnpqK0OIqFC9/D52s3qHdCg4po05kRx9ixo/HSyy/g4oVL5kbiwTYHjCVAholKrenYfMXtFx2wKKkJynL2gc4dJF0cOnQgMnNy8OmaDQ5sH9Q6JwNt7lfaKCmVjCTYdnmcEkieCe3aNcX/+B8E210lfSwppvXfHiV/69fT+o8vSwkD2Toy2wTGjB3GbPNQzMwg2O7trP+6IiOTEySL8dWXbJB8XWCbOSN7NQxsj8P3npmqAXGUxpHAEGkSsuRSoMWNfU9d9YnUVo3xXtMfkCvI22+9g7ffeleJN+P9rJnT0LpVE+mmr169IUMBJp17D5xFkRrXU8B2WvOeWUWSROB3aIJuACIQnnt2Oh4d3g05WZkoLonJ1nPu3GVY9cGHKLh1Uwx6/wG98Bd/8Wdo3aqpCcucnzU4SCxEb/WqsQdvK8MvNeckjdav34V33lkA9nvQxrRMkz9tD97d4ncvTJNe6agML6WC5Yr/bg5X93qPSv7dgraep/9KB9xJ8qyqVze9tnsdf6Z9l2vxe9v9zHe/d9V/bi/LYUwzgsQq5jpLvV2tW24C2zXqtPwWghz3wL7Fd97HY/mtfuSe2p9qdEP3emMPts1Szx+23kUmpiElLVs2Q9euXdU4yQODFoFlZaW4evWK2C1en/w6MzJRq2Yt1KxZC1nZHKBAe6Dr+Oab/QKB+/YdwLWr11Baat3BPHBpc8aASzeS6dOmYdiwwQp2DCImnTDQlF4m9svTfvdj2f1rEiTt27cfX27ciC/Wr08w3Fww7Ljv2LEjunbpik4dO6J502ZiDDS1q7AIt27d1PfzNWvUzEOdWrWRl5cn4E9QSj3513v3CpiXusEirtFeGjt/zbZvHG8RMO1Yx07t8P3vv4CuXR7Crl17sHjxchw8cBBFxRybbKDHl720Gp10xB/o0p9zCBDHJQfjqFMrD+07dMSARx6RDzHZMAb34qIiXLt2PTGinskOASMBNwPthQsXsXPPHuzZvUfs7O3bdxKNK360tGnd6a7QBKNHj5Tu+vqNa3jnnXewbcdeRJwzjV8zScBt1y0A7T4DmRQ2p3INDRkyGGPGjcSly1ewYsVKrFu3DjcLbhqbFAqiU8dOmDljGsaNG4U7d0pxo+Cm4z6tDGqjQivbpLZ/vW8xgRbHwnNo0Mcff4Ldu3ejLEIbqBKVyplEMcF78MEH0KFDJ1kUUgPLe1daVqbSrCV7lBDVlhyK7GRpaVRgd/OWzdixYweuXrmKUsl16GlrlY1kK1Iq2E5JRlwlJB00JMK1wAwlSLyHrVq1wAvffx5DBg/E+i+2YPGSpQJr9rNm88jyvg5wlvbciGm+BhlTWp717dsH33vhGWRn5WhIECVHN67fTKsaWcOzc/W4S3dp95bJKcH2+AljMWLkUFy/dg3vvrtAmu1YjGlQCDVq1MSAgf3w+OMTULtODXzyyYf48KPVuFFQ6Ho5zN3Er+1kbEuOsk7ELCfdkbqVbKp0xRno1bMXZsyYobX5+eefY8WK9wVIGVfs9Swe8U/1G9TGyFGDJWMj2Jk7d4EY8dLSiAG4BIx3Kzjts7sndI8zwSfJPip5C1LaJtbMDaFJ40aKb5ygyMoY1xEPLAJjDg9jAkKGkjGHEjXGT2mMy0pw7MRxJZyUh5DB5yRWNveyAe+ll36INm1olboWy95bZhUgTcwtFzsuljZNUmBoJu2vnCOPwpWqiJRehdC+fXM88+x0dOvaDRvWb8bKlZ/gxImTKCoiwRBHRlYcj417FLPnzEJBwQ35bH/11RZESl0TXEJWnXKu+oZl3WqOJS9V5YUMcJ3aeejVq6fWVuu27bBtx245EXGt81xXI6ljnf0zTp5XyR2nv4uFJd/r0KEVXnnlJ+jTp7P2SCRSim1bv8aihe9jx45duHWHjethxEJs6o9wXKqBp3hIkznZ3M5pnH16P4znn5uNng8/pDjNEeybNm3HG2++g73fHFBTMLXefGYzJz+GKU9OQLv2rfS9dL0hmSR/65TeG90BFx5Sl5cG4LqHxM978eIV7bHFC5eqOjxzxgwMGNAP9evVFAA+fPiEGGJ655+/WsRxQ2nwOnkO+YZVqxaZ6YB93ubNmmHEiMF4+dknULdOLUld7twpxuo1WzTB98Chg/Jk7z+gJ376p3+Mtm2a6+cyHNhWXsLnfRfYNuisTxSHkhImCFyjX325G/PmLZaTER2MmE4bRZKONH18qFbKkZJ8+e9PbeLzP5va+5QApSnDoyrDSvfGXu6aExb8FYNF1T7ZibQiZXKmS4+/Pfh32O93DbL9veCZTFmTSVoNbPtf1iqUesY5sJ16oysHoP9dwbY7kb5LNpRyAxJgO93iwdlQWamPQw/qN6iHli2aq3zOoS5sFqQvq/TA9LSM2kPgoUH2hqOcL5y/qAB98OBhSUjYEMEuecVDX/Yl2M4KijXs3/8RdOcI2dw8vVYSRKea3ScjlNd9kkEw/aHptXl4sZFo967d2LV7F0pKjPXySWBubg00btQIbVq3Qfs2bTVsg57TPOgSm5W6x0gZiu4U4srVazh+7JgA/NGjxxL6Xg4/UBnSBQnf7pDCkQmgeO0379nQYcPQonkzDeWglIRNoNR6ajFzNmKKHVoSuPug5RollYGUIhCPCUC3btUaHTq0V1MOAye1nAQldC/gF5MHvgeZNFqvHT5yFIePHpf85M5tHp6uGcfp8JWhsnzk2H0C0i5dH8KdwjvY9NWXOHbyLCKu0cedm4kw6WBZwopRji8uE2bFg5M4x00Yg5ycHGzeskUVAvYEEDSSFW7WrKlGR9PijXp7Y5pMBsPDi0D77sDiQlRi7K+bHBopx7Fjx/HVpk04cviwPYuMuEqplBlRp5rfqBHatmmDdm3bomnTZvIZ5sRQJihmA0ltcTmKCgtx+fI1HD9+SgnK8RPHBXw0QIdf3m7Q7a27Qy7vsneBSPWOTz9xleSY06OceurXr4shQwfjoQcf1Pjm7dt24OzZc05aZR7sJvFw+jk37pkNe0wumJh16tQRo0ePEsjjnqC3Oycwcq/a/bVSYVqXuePnfaggEGMZumatbDXrdenWWftg86atOH3qnNxICGhq5tVC5wc6osfDXRFHObZt+wrf7D+M0jJ7n4QWPiFASufhKsZm0/laIsHnz6XfuFFjTXNt0aKFqhZkfK9dYxJvbkkJsB0IyH6wS9eO6N27jxg0AkLGI/oHU+5gOnsPtA3oqDbBRNkrRlIv6i75klUyEq1Oeimnwed6o11kRkixhQkdKzft27eX1zRZa/Yp0OFCYKS8XAki/cvPX7iAc+fP4tjJEzh96pT2SElxCUrLIgLjjJf0XmciSHaQzLfJ4MxDnsSCJByVABhDP5UcGC5A8l9q1c6UTrxbt544dvQUtm/bjQsXL6G4uFD3KJQR1ToYMKA/iouL8NWXW3HixGlNnKRMIB70XG1yrXsgwd8JFK2yYVuHjHmjRg3xcM8eaNW6Lc5duIStW7ZJbsPPpAZp6jUSkkL/IEw6ZRUZew7BQKbWS6P8Onj88fFo166Z/pkxkUOVNqzfhuMnTqGwhLK5EKJBa7xGyJE6Mbp1kNUOIyMcRLu2bdTs26pV84T86fDho7J0PHvuotYQp4Ty9YcN6IkBfXuhabPGFs/dZ7SqVUJFkmheTMYJW0XmVsrPxMFbZbh58w6+3PAltmzeKrA9ZvSjkvkYaC2XbPDLjV/h0OHDuF3KUfUVwLYL0F6q5QdFiWCSEw0dbWqgQ/s2eGrcINSuVRPBUDYikTiOHDurvXXsxDFp9Tt2aqMerob161hvEK0gyejTzjAYRTRIF7Lkc0luG9P8elcZrtODB47JNvfE8dPalxE1qibB9r3Y6fQ44bCbI3fcDkwA1opAPT3OJSe13j/YTn7qitdVvTLGn2TOUqRyYFrl39o5/XvsM5TdqPWjmREG46VV2r2BQOrFJZjtP4Dtyp9ZAiAqNb37y7rPTVdJbEn2r179WmjUKB/5+Q3EmDLg88xi0CWopqfslcuXUVBA66A7GtstQBe0LmGv47PJUXSCILudqS5+/uKD9Qb81BL6zvyKV8fgZboizQ1PNmgijjuFhSrR8oDia8lxxQ01UfNhKCz2h6CPDiUNG9QX20nnFDHuMK1vwY0CJQ5Xr13XuF85H7hMupxDb1LCiz/AjFwz6zGVDl2zJrXkvF9soGLiwUOJ/uYElRZcTONoP171JtJhBTe6N2RG/rxPHHpDy65mTZugTu3ayKmRq9ctvHMHV69dweVLlyWvuXnrNopLmBxZGd/K3hAA8RozNcC6cjQtoviLzUsEmBzjGxczYl+pgNsOcjZQmC8w2Ug+G785+ZwbNqoji0lOlCQDbwO+TArE62ElIT+/oauWWFOWdIYEENRj28gcTopyAAAgAElEQVS31He3q3DrQfpuylLCGfJ0po6VLLVkS3IEtKYw3mMeOvJlzcoUGOX7ch2QybbBCFH9LFlcDlG5fbNQMpOSUroz2MQyHZKyYks211UNth2408mS2otgC8mkUFZV4HAYJmr16tVBXl5N3Lp1B7dvESSb7Z/1BlifBJ8XG4XNTtN+jglwJFIirTnHcGdlcwpgiYAbgSl/+UZc7zVu151+YFp1icOnwkAwIscIuo1Q/lBQwESJjgl2Hwg4uIdq1spVr8KNG1dQRIlHwp7vu50ovEthWPOer6Dxvtev30DrndUoXgeTSb9++A7++5l0cJgP9x3XJCslZO0SXs2OzU3iT7Ma9EIgWfIlV7ldfAWgmmyGsmfhyR7zfHZVD01IDcofu07tWqhXv66S4voN6iM3x/YpSQHuCdqs0iKRFTr+koMLKycBq8DRx79mrZrIzclT3OS6vHH9hhqjGWu4Zrm2KyfkPchO+V3fmAq+KasoQf36NVGvbiMUFZfhVgGvowzlUXo9c+lyKBS15XW03q5cLhBoygjlorC4WPrndAba4pnK5omAYc23PGPk3BQO6ixhMsHKw/UbN/R7YgaChk7ZPTAA5RhtyQD8n+l1ky3CJRSMaipldrb18DAe3LlThKLCKIoKixENMB4EURbn+owjEOYwLP6RZ44lTHQoYkLEZ8Xk3EwBAjpfmGyS0eaX9diEkZcdVsWRDbOqyOrjxhGNc5qnxUT7/PZv6XuNYMYS0nBGphEvCKryd+36ddSuVQd16tZVcsZ5CYw2/Jw3CwpsDoY8vM1aMB3+OUtTAXmzZzV5pskf+QwoH2nWME9e3LIxDGagtCyu+HzzDiuPbJ4Ny50qLDwQRiBG+WkAISY3wXLEAqVJT+YK8hUbiufXMP27SxXLSkusXyFGF7OUhrv/NLDthtpUtLdLnC730pGncyVpwe2erHiCNvqvCbY9gaOGUzVJ+qZnnsEVmQinT6eM5A9gu/JDLskSpj7w1EzRM8K8uQbGCFjMqi2sQ92s90xfTBBSXGQNafaQbBCBAIEHQ2TT1LBBD21nn5rocDWgqaY+loI1haz67M2PozV7NtcV6zI+MaauwVDAKAH8rDwioCSQR/eUDAEv05Hys5QpSDMgEdjYIWv1Mm1Osjf+jEo92VLOLd+1K29TgRZjQm3SY7KjN7UUnV6Wruq5mSbXj3Q3f3Njf7NzsqW/5EQ0r8ksLipUmV0ad42TZ1A1P1rJVwjSCL5dM4T8d51bhA56eVWbu4tsmipk1Knnhv+zArt01M6txTVXxAMOgDh9u/eLNvbDabPlBENpUgYi5XSbsGY/AYmK4Cfx36bZNocFPlpzQNDh7KY02mHjysXuUNKxbX1Rej9Wa+jHbsDKhgMRmHItsMQcdZMZEvpLd1/s+E+Hq6kpQaoqMbmWbK8ZSDOphkatS1bj9NfRcufFbAkjtaFcj2T6zG2FINvWAt/fwDbpQoIFc8LJysxBjRoEZ5xuGkVZaZkaaSln0BAkB14STgYVlh0lIgLwMern+frGxLKEztdGnODAJqgaW8l7zmS0TF7CNsb+u38pZpTbc5SESpaBVumQ5EHSnVSrRv/vBigYqwj6rYHZ1rwVI5gYZLp77nTMbuEmwbbjhSsmdmlg2+KaB5ap5Wk1xTIh1011ICdk4+g1xY8SiuwsxSGxoOX2Ochel3IaqdYSm8+tUUmwzTHx5rrj1q1+2oHrFBcEfo50wO2RQSWAO60czK1DEFSGeJTPPQvBANccQ47GjiIQ4rMnELZ4zYFefBbhYK7cKzhB1HCKu24lw+mA3gCha6YOWUhJyLCoFktUHbiHLSE34O2qD4n+Aru3PvYjTmctXlfEDQSiXQhjUVB7pbycQ2ziCHLIEFdorIR227Ldi5ZFEYoRbFoCbVN5XZNYkJM0M20+g2w+WfUyL2fFVcZOWZP6ym1cMcteh/awvFkVhr2k2PPZvWIs5hTiDFUozBKSshb2/1hlx/o6HJxO6GYpWuI0zNSzMiVpdkORFNLU32Qg24Z7cZmVIytAVy72PJljSjijht6fpJJJ28og9x3KiEJZAtua7knv8CCHuEUSiWpFsG/7z/agJbqs5LKCYJLDKPe1/ywpDHVqxKhaSpKKV/zpkEx6q2W2/wC2Kw3KyQp/+rRIRRTf7JrYzo6y9ZrtP4DtqkCby7IV+KxRKo1xk2e2Hf4MIhrBSxbAjc1mMCLTRgaTwcBKDY45TNn4VoY2wMlfNpTDSrmGaazRkRo6MwJxmZQDAVUd0wp8PPTJCAqk2zhkXqcxk7QpNGcOswixA4jvJX7YOanw8xjzaa/hHS14qGlaJkvO5c5pBDY0hcGcUyLTTjR/YDutOa/BH8ZiZXTSmy6S4M0inR32BmrJ/JubRlVJtbtjei0CP9Oy2r23kc98PZuqac/L3EVMx8rmKU6D4+HpW1KSd1e+1G7ogWc7WTmwz2GBMcJ7nDom1v24D3MhB3J9c6c616mNcMlGZjY1jjyU+Hf0JzaGneDHDthkvYBWlNFy+l8zcQAi+jmHQtOQhAOtTrOrQT6clukAv8+K6Eji5UcmwSCwMFtA3j+zS/TA156BDiQ3wj3kJBt6a++W4dhMkx84jH4XWK1Ms53usiOA7Up1HjBbI2FELDUHElnp3dYUD3reQ94PXx3xzZG+IsXGLzFloSzk5tTQuvXeyuy7EAOohCsVCFXcbcZksTJDAGYyArN/Up9MIIxA3EC8/jtIORd/ZxygQwd/4v7Knbz2cule6ZJjZVM+KzF7bEbMJCgpTTQq2lo3IKT7KUbGJVeKD7xvfFJ8nQw9YM+UepCtPZ3iE5HEQ5WDVbF2LllKIy9csqZJunL8IFhjU7i4Tucxb/pZk8EZcNVgLaeR9wmfNYC7hisnx2GsJAgzTSWZyGQvjMFRq7wlGYEUkJ1gsz1QST5/fobMTN4Xkg1MQLMFqLjeEgA5bEPQOP3V9NQGiAGTcCDE2OaqOB5w+/d0byWmLG7xmfdEz5Xj6MlgE/3y3xWfDWgbCZMMNiaN8DISPxYcKCu1pJv5MnXaGWGLrZGymBjnaDmTUyYMGRpmU45ShDPpShJBeWkUGchxJIXFT95bXmtmVhZycnLNYSrG2QtluHP7FkrLSpxnuXNM0oh6I6ZI4GhflLNvJcMlUMn4VvHw4LAvqzaFJHfjurEYQImGud5YPw3PEgPxjCy2/3lWMYGsWNMwb3PbD3a+adqwhl5ZYqEZDNEyvVckEkBpGYmXbASVLNgwsECQEoIIMnnOcz9HOQUyA4iGEQtw6pFvXLckUZ/NVYnIT8ghyTHcvt9Ez5bhNuxAnZcyVRKP/gC20+Py71NGovPAh4SKy6nCUeGreX+QkdyDTDLywSaYJUC2JCUGBKSXc4yZHwGtUc5+zK82MEGTY1ESGWyKu4EDznYpNkyBv2uYAoED2UcCQVeqYGCyZkc3PrvKgqgbzECWwQUgY64ZmIyN9YyfMWLGLBt7ymuxz2lELZlEK4V471n5xCo7sElXgYCN0PVWaSy18l4kgoAD2u6M1d9L+xv1wc15f4stMdCgsOukI5oUmTj8Pdi+GwRZdcGx9M4nNwEOXFOmfJplgecYDMZGTe8i4CZk5LhnhxgNW7oEJxn+PStszL8frxtHOXXBDjslwYVbaC6+GnA04KNSvAPBJvsxWYgm0gWYLFnjZziD12Qgmc9ErKSeV7kDeryPXnLjQESCPbP/tmoBAbJfO8nEzQCzGyCixMbYQFUFxFQRJJr/rCQh7mRXYsY9oJZ6a+z1z8manjxpRwlCRbCdhDt3a7ZT/eNtC5KptvIu17C5FyiBkuaUzVmlOmiN3XYMvht5bMAyyY4bEHHX49wSXGrnkkqy9mblViGMp/yn7Zto1CRBobCNgSeQs3VO3Ti9+nlNbuw72UoC1iCTHbLKXNc2KOm+vnjtBGIC8+aB79lt+QU75wufMBhw9fp4Y0/t3yjNsd9tTLQlWomf88AgAbY9s50CUvWh0//7brDt0k5JfHwJ1ioWBJdKgHSPkoy41r0kCe5nxAT7hMHF4oSNn+0rfiTfWGluRfReN2cfPnsCIGOiKly/A7/pf+9Bt4/SLBWzbY3kR2YCTJOVNwkEq2RRxAP8HNxLBNlkKm3SYyBEq4+KYDv5/C1ek4nlNUcSMVhnTIxkSHIqKPeykRBx06X7+5aQjqTotpWIZFsPQqBciTrXoiQhpdxPtAPNsl4L7i1KWAJlAtsIlSNaSp19jp6bTfY0hxaulbCretFGkHuNSR4bqRlT2YisSiDPP36/aeO0ZzjeXmA7y2ZZWJJeoanTnY38MT1bJ/MQCURG28cEt/YtLhhJxQRaZ5uqr5Ultcm9YI3crJB4MOwtGqMa4pOVlY1oLCy/7XjQKgSUwOiMDHmyJoSyYlYLQsgM5aghlZpt/UoQJUmwbXMX7IznXtHZFeB+NrJA1ctoibMrdevvD2D7nqHyPwVsO6CdrJG5KJ4Syj3Y1qyS/zYykirOorvYksrOxvs8x2xN8+BkEPCHP4GcC5pkgJxdkWccxZgQ5AloElS5BkmNlKXeLEMbiBIFBhw/3MCX27jh1RQkoEl2wza81wiZR7AFKs/6pjMAHkCY5syzwgY0rMQszbQDrglTdpciGIgiuKa3ONlUgj+yCDyc7L1VOnQBnzE0SIAapO0eG5DI5tOGj8HbrcYEm2D/bYcnpQ8ZFgx1gBj7LzkGGQkyxE77ZAd+shE0WYKtfM+Vu4TBSzyMRfDlHLMdlI5YTJFnjk32w3uOiDG59nwMCHiYyGEafggF/04HgG+kI0MU4FS/KoyaZPNlTGLYfV4dz14ewoQiaOBH49fLWYoVrjAGzun27Jnq3ZUMGuCMadBHUsJyN4iwz2To19aC6cXV0KNysD/EfWObkx2lBHerutiwEV0V5QgEZay+OGs3frsmWjrPaBn983+JfZhSwnV3NikjqVhBMuZcQEuA2Tvw2DPxz4brSNIRgW0yW7ZefGnZWCsDHgbs+L0OTMb57Nn0aSybvUdUTZTe3sm7aKQyofZx+Boc2cz1a/raaJRsHoEYpT1cH0zG/OQ2SprKBCyZWOkwrs4X7F7Hinf18d/nGnckU9NzSE6rTSadunP2/Nx0TQNCXPfWgWrTApO0jWe2qU/1sc7y58rAdurfeaDqGG57V9d3QYaW95r3LKIkhZNTaSEnFp4SIRfD7D4bs81/ixLwCHgZI6mqh5Pb+TiX1KYnk2HD0twxlPC4fZVgst1/pwHu5PUnHgWt8DQN1oFo+kg71xuu42i82JocKSuRSxJHdfPcsKQqCrrPJPtbxNQ7KYnuupNdEMT55EPPifvc3X7eB7LK7K/hOcMKmJ+CaPfXM9upLCpQHrGkncw8HUW4ZvkJyZYbsUP2lsOIwrLki6AYwTCZ7ijKI3EEyjL1WXk+yKFF8iUD/BoHnpml1y0pLUFx0R0jini/GWe4ByjTU7O52beqAllOSRzvTTpNmJp+KPapamV+27ZHnYRMlotMdj1hY5OPbX1bgsbPF4TrrrbIkYjpfh/YOWFnEe+9T2AZW2OxUjHdUcpDGHZD2a5hk1UZbjqTmbByWVJUhhB4H7IRiPI+QgN5klVJP4HWYpgqo3y6XOsadmTx0yrHvBaToCR2VaVgu7pAkUxw3e5LVhkraONS+yq0JNOjgN8x9maJ66gSnFV9UffEZCnxorKG5bteOUnc+Gv7Ng2S97yMyj5B2ud2mCZRI+MZ62yN/Ch7X0X8bwG2K1lcKWeLAyJVPdcUyr+Kb6nm5QW2DcyYNtI8fBzr6/Wkic3LzeqBmQumKdm02DXZkCV1a2I5CbxTtJYeGJiE2TS99pUMRmIN72K10z0xDex7NsE3qVk5z7+HadSon7RmSmMqXA4uBtSVjR0TKOVr4nDiZzE2jIywWLEYGTIyDiyVuntRoXSnBS5AaUmEl8uIdUpIc/x+tmv10hoD0MZQVKahNUBJVjYutlWAj8yDpDI2DMFGoNMSzoIagzbvk+g0jnKOEijZe5DBMUCe1MXygChndcHJg3h42Bhg81M1MUz6l45s37AnBOimUTr5Cf9NgxDi1Ho6RlSsvjHFWgdim63qITkCmbQAp3rS1o0sjmN0E2+efhW+0dKzlsaCWvj1YLKye+o/iRKxBMtvr22ab0r04wiLfXajgN2B6ANeQq99F+B2zznhJOvBdjpI44FuCViyccxK7VYd8GV5VpIsiTB2UNpHARvmIyz/ErTZYe9ZQDLTrCQY8HMHoda56fy9fCf13rjUzbGzWfrZoHNuoDxEg1CcvIoDVJgIKDHh9EAyuNGI0+46sJ2CMyy1/BZfjsVMNjlzbTiNrBs8pTXpYwevUUmL1/9aDHEye2PYXGJnwDv9ZxPMnAB3akU+BVynxAb/ZI2RtlhmfzCdFYedKAHQ2uX+4HOyJNgSSbM8FCvk5SMa122fI3GX3KHmQZyf6Mbr517hl7G5ptsXMBfYrprZ9s/XLrjCblY/CKtMjEsE09QqU07HxJzNcGUiTNTcWE6ignGUn5kTRPlBS0y/exfIt/uTvO8m+SFx40KmJSqKHWxypizCmj59D0kSB7g9kcJw2+fIViIaixI8ck+R4abcJtN6CkKUknA8O4kQoDRqfQgE25TLBKNkrl3Cw9fRuWGEiZIE9knI7taa+/0KErnjzk1PpPhzzfalVSPT73SKF6MTL3nPdvZdcO9zvXPgnPaugL3jihPEhJNJMdHxQ1JStpax6Ba3NKE0IS+0eGMVFJ0ESi7EmcUodcxS06JZBfIcYSXXYnqsPC5WWz0sUVaebEaHP0v92k4QdHwfdzb4PePlUkauUZ/uGfjUQTVJTFBl3E4DN555TVKUWoL+hz04tCDv6LfkeyRuW9pDqgau3gPJ+qpZ1ZHu3sMU73oL9xf6hGpWrearun+sDuCn6OfTtrCDX6mx+/9j7z3AqzqvrOGl3gCJIjoIFZoQooneewdjqikG23FLxpmUmcz83zeTKZnJOGWSOJNJM8bGppree++9947oIAn1diX9z9r7vLcg3YIEk2Q+8MNjQPee85637L322mvvoyQpj+lfQus/w8Z5mDav0YmXGfe06JpyVbbXHASjQbTcxjOr+YzXdBq3PWq0y0oc0bfZ0gaIivTE6r1qPy9Ow6j4cLkss8UgWeN26gbh8rzO/2636MYEOTs0h+t0AQLl0rDPwgTr78+sgYAAZ5GhCZTt9lW/4Jz+ts+/cdhuzpGyQK5o3Bk4iPu09pWMQebVGqd1eswxVYfsYMYtKtCugzXXdZXL+HDCnfrKmmyCPqt5/by5htO+s8boZBvlQ+beGrhUvCt1Mo1d1Y3kYorMbTygPPv2c15L5+1uUthWKtiMpNwl3Z5HZ/Dj+vwmM+PMyCoj6OqQHZ/TuzvtYMc6WmyuyZDo8jr6W+udddT2oNTpwJk9aVgz+CnoMW8GlY4uFrjXYMTqEGGxU449RUdPoOL0EiTLQahMS/eCCdLc7So9reogVSZipEmuc2P2QLnrOC2Q44/POnUXdF3xUFz2gmPfuj8NZnWc++06yVzsP3bsVfted9a5W58zt7dvLyubZ5dqOW7nwte5js+cCo+e2Dp3xjM4gRcZhEod5HZO9tW8dpqB8rP3dP67CQrsN3E+Ck72SSUxKrVzFDprRsP+yw4+zL8omSIg0pIP8q/6UkvtQmTOgwBY4//s+MvKsFn229gEu721AJvDtut97dlIyzibrJf9qDmN2f7Hcu7M8SGHX7CEzRI0OpNNzgbN8iUayThNjuN8SJGtPoTlNx1/dXzF2FdJ6blcR3GCkVo61bJYRtBZauD4oj6gySM6bU8H3JDKyPJG2fkx3ANtvZPjXDgV9LnsEde97uoKnG2Ik01wWiR39/dMYlqz4PaYObeArdiCPDtq+x6z5twUBlf4bY8crCCEiluAOp9Fd4bNGUNYPvEvQ0biA9h298ze/t3ZabqdN4s10/Y8uoo+bSInoOhtHO5+XqHR8fli1obx+fPOBtqTo/E2Wg9ozeexuB+792jYOmluuEHn74vdr+JwXcCcz8/nxnh43Fje7uQLuKniAMt93TEm39alKvf39vyVu7bruMvfwxHAONyWw26otAHQYkKjCxf3yUwV2SwDtu19xM2GM8GdZnbMPpQMS0WApHKPp862kpu8Kmvq23dd4IUCDJ/GWgXb5sM8+jJ2X+a0Ivtid2cex+Fprzue3UHeGMBmhZcezbev58gVcpUfbsXXcSyfq2F1zGl5EOzDkqjPrSiKeMbOu6zLs9vLQfs73VLH6Z4DdWdXnSe5IifiuLnyUQZue/ueDs3+bV/BRkWTaN3KDrbNtewM9rNz6mYlZFErAtr6eXdnoSpDd2SU3Lf+s+CYY/Wcbqj7RSiPCh/K8xm3zpgHdtvzs1lA3VlG8heh2X6JYNt5A1U0eWo4ymuFfd1EvhhtT4bmLwts+2Iyff1MVcG2+/tUdU18fYLKfK5qY/tTgG3HU1Zt7JWZref9TsUIxPtZLu8cXcA2ZSoscDQMtFxQ2VnRqjsV6ToYKgfgZkpaiUaVcanWWu/pC6DzZRYqe52qrGlVvuv9mf70YNs3nU8FTyKxVGUjfIccx86UOtH5Lnpb75P4cj7h7tGsY+Qlse/BcPsGDCvc6+beLxRs+z59Fb0N0/nbVT0r7r7vHNY7Hl0nQ4Gqx6jMMcRXYNtlsV0YdLfbwMrGmVox2vU/e832SwXbDplCOV2eujsnp/eK2fbdvFT1k6/A9vPP4Cuw7clT++pXyl/DM9jWHs6OgloHb+d4uYgCAOv3MxG0al1VKqLtPfVapgi1skDZ+Tkqe42qgICqfNf73v8zANveB+neDVtM5/NewsgXtQ7B6n9uyjytDkfqtSoL5p93RM/3+SoHAz4c4r80sF3Vc+LL9x0ErZGRKNA27LnXVawS2PYR0Fc4CMMwVzxC35htN9+1D8vd+NzLSOxki8eJ0y5dJqgRMub/dbDtTRZi2G1vLHhF8+7LQfC0Xq+Y7Qqgjw8G1+OcVvH7Xg1TFT5Qtf3yCmy7m/ryKexnP+kJnHgD2/ouREs17RSzm/aIzqlM6z5OB1s7zWgRNN/Yqe0N2baOHTq0dWZlwbJ5ysp+vyr7sSrf9X6E/rRgu9LsrFI39uIz78/p+gnnolzTtcQuTnB6w+DzXvdFfd7rvDgVllXmnr40pfhLBdue5s5T8OQAfuVBoyUd1uDL8nt28CcLYGXQvAVnlQbbVQHaZnxVlZF4AtuexucZbHvLDEivdac5fwW27evgadKdygusUMpXvFZVh/MKbL8C2747pVdg2x3/YdJ+7k65KVPywJ9YP7L0ncaIyv/9WQ5n76jjrBF0yAUqAPMuBbmuYJuAgWDbtW2f7zuhXCjhkw76xZ61qto+z0/7pwPbXgGlt2Wys9qVYZ8dxZv2b6uc1oJO3jtveRteZX/udV6qCLTNM3qbtb9EsO2V8XcqOH92fQTE2buHVLx6ri91dSoAdqThPGdDqgy2qwK6qwK23e9mZ1bcrd13s9mMZNDd1WVFpJbHcR7l314x276al1cyEl9nquqfc+9Mq+rEq/r9qj+bBwPgaxRX4SVege2KpsU4Io8OyYMzc5WXVQS2tRe+Vd7hKIMyAMi+phUBbovoFFZSe0VLy0lpnaYvqanIuZp/85Wx9vVznu71vPv+5Z6zPzHYrgp2kIl0X7jlfZ4d59wZ4DrK7/40gNsb4LOPtYpz978SbPtg990XIaoEze0vZ6xarrWf41sebURlwXa57i/ed7frJ9wDbX7OGTA/yzRXKM93urjOmIez4rE40vOcKxjXF8DZfxkZifcpsIybt53u/UIVwwQvm439LCvWVFfyhs/xtfIb2Vomj0bD944lnobyitkuPztVdeJV/f5zbJ1KfbTy46s62K78vSv1qC/0S97G7u3n7p2N80F3GEA7u8G+8MJs2yGwk30t3z7PtbjG1IQ422TH/exjsi5u3ujIe9s1u5VkrX2dfG/z5ut1XuznvPuDlzXuF3PdqoFt51aVBsRqi0HT8vHFzravV/M2N95+7st9vEEQd8y2azDwzJm2Zwfc8fPP7DeDV3w9e4IZ3QM7X+alUmDbekz7nDlLSZ4Zj68B+XMHTQJaKwZLPsQYPuE+T6Db3Z5y3Pv5oz+7dMfpAZ4tmhSw/cwD+lWrGVPmfaJfHtj2vtG0FZa3Q+bLQX3ez7gfmyfA/WKAtj1y4x8q9fDeHZLb+fDtFDzvdD7H518esy3z+id/Ps9TUbnxVQ1sV+6ez7GkL/Gjvozd02d8s3/lD6GAXuka4vTyFwfUdmoVauwFmWt9K5wc61K+TVLfyFnRGMyYDbDmm+b4Wmt+n6y3s677ZUyvL/P6Mu7r/ZqebdvLHPeLuXZlwbbZR0592X3V3Xqf1Cp/wpe58eUz7gbiixusSN/sAqHt2Ip/cPSQtve6the1Pet3rTl/1nd4A9wWEvT4jhQf/NELAdvq/Kq+zg7dkpdruceNvu4Dj5+zv3BC0VI5wOtpdC6Bh5sPeiFUHdNpvbjGicm3y0isSws582cPti1W25eDVuVd9MwFfN0Q+rXnl5l4G+8rZrv8DD3fmnib4f/56z//iBzf8Pzsr8B2Vea28t/1kzeWGxmJ83V0vaxOIwF8JXygvFmQr7omFc63jhYVFaK4uMgOtulUnZkTw2Lz//x+aGioFFISoBcVF6OgoOCFFFFW9Pwv+6xVZc49ZTpf5rhfzLUrD7bNnqr83Hn/pvfg073dfDHzU8EYfQSJXsG2m8d3KTR1Zn2tKkMlv599KY4PfeEN7epGEeHrfL0wsP3s8/s4r5WzDwZsl0etzwLjipfFM+pzYbQdf3HIS3x8C2SF95breUOdzpjPvHzMBDSuhMArsO0tLnuujfgKbHs3475+4uUy255G4avx8/VJXuTnXoHtimfzT57VJbIAACAASURBVLpmlhMtryJxZbMDA4MQEhKKkGDHq72LbTbk5+ehsDDfZ7BNZjsoiK8GL4OtuBh5+frdygAkb3vzTzqvHgf3/y6z/T8Btr3tC3c/96bbrux15Xu++GJPTKQX3ORgtq23ydpfNO8gwL2BbXfnxcLrFUK3F3HG3F7DCei7m3tvcLLyvtIshn+Fb2L0LuPwHpAawO4M3O3/ppvGw/A9qRN8AdrWpc3r2K1AzDGWV2D7uc778x2EV2D7uSa3ks70+dbk+Uf0sq///CNyfOMV2P5zBdvPvB3OeFfBCHxRTQACAwIFJAcFhyAwMEA03iW2EhQU5KGwSNlpMfFOzLZ5WvMzMtv8bWQoZLcpJXkFtl33xcs8wy/m2t6BhJudbmU9qi4FqIodcgu2fQHElb2xt2v7MiUekKUw16ZjigWg9Dw6E5zumW1P+8LTS22qup+8+gTPcananEquidd7C9ituIWeL8y2JdJzZ/RdCiQd8ZhTtxUvYNvzlvLhjD7bR9sKblSg5JB66dheyUg8Qz5vB9zl26/AdiXPbAVfe8VsVzSX3o2bt2je/QpV1ei/uLV//iv9SccuzLZz8try+taLauhsCLY5RtVrB+rfAZSWlsFmK4KtpGIZiTHSBNX8xU4lz75h8mUBbXPv51+N/4lvvGK2X9Yse23h5xZpv6wRWdf15oudZAQVj8Shz3Y7UsHSptOEQe/WG6RNAO1Gsy02yM0YrTC60sy2xzXxpiuWo+ItEqnca5C8+yPel8x2+Rn3ZrMdpLyHUMBZOuIEdO3PW+YKeJ1H4RXse3jVu17HEha5BGhOunF7HY9++hXY9mIfvG0I16+/Atsvzty+AtuvwLbvu+n5zqnv1/XpkwK2S817/AwyUAMrkJqvX+cb//Rf/IXpVicgr2kv44trSuxw3Z1mW9hty7DL80r3iZf76086rx4f7RXYfhkrX67ThNlgzljN3abzhueqOmBvgNHe1s4ZCj2D8zwVM9pBkwNw2z8uMi3rASsC24Kz/e1vZFRmU0UMZrqUJy0/ed7OWJWkOXbE6qUdpMfWp+4XznewXX5zeJOR6NDZw8UT2HaWgli7135hLzbCrsuvaOMaVtuLZtwAfCtIM/U5Frx26lDlArZ9OQmeex76coXnBxAOsXllHUuVbIDLwdKjww1mHKLdMToFzRLBmGJJQ3I5HXKzQc2bKflZd25Tvm49uK6rw8maQ1j+DZeWsZEf0NGbHsDu20KpI9drmyiMG8ek1rwVXFe89o4VU3DgMDbOc2hAh0IRl1eCWIDFEZlXlGL3dd85z4P9O2Z9K1gf8xkzVnOAzB7QcTt7I8fcmX93/q7LdZwcg/0alrF3bSFnDEj5p3RcT4M8C4vJmhsmxXXspq2obsryY7Qqqq397dgHz3zWZcGcTpfIH+xb6JkBOxtF8xmzsfUZndfWWX9c7hkci2fdz6mg0MU06zsd7VpMJ2dnb5dmN+QO91jBliiXaLXPt5wt/qdgW+/n+D/K6IDV6BuwrcwZwbals7YciozTaTvZ+4ObNn9O8+58nvR6rvPusDHO59k6fy6GtAInaM1vRW3kHPNmFsHB7rjuqfL7wGXMdkdn7VQxPzpH9pWQZ5KGaQ5mzhq79VQuFsOV/XO8Mc/YFZcNabdH1qUrcC72538WcBoUZU9ROz7g7C4cPkKNuOuaVAC67PPusDQV2jbDoNr9ggNIudgOJ2NqWDw9V46Zcnk0sxWM0XdSvBp74hiPJ69q+UhrvzrsrrmgtaZOtYU6NxaDbN3E1Xaao2HZCnszAv2w9VjWkznsih3tGL8p+8mar2eXwABTf/Gaqn6wf6YMZaUWeDOY29qpZm4YRKvDMsbYcQF+Rn8/O/86V85717lQ05wpnR/XObf/zdVpum4Z62ueWyc7zmCF+83DP3oDzDrmADfMdoUn0/WYghm9Cg6n2SP+1tw5yTlc96h7wO2V2fbSC988u7FPxg7r+TJdqpxGozKSZnas554reTlAW/emFzjs7eced4i5duUgt8NIWdKj0lIEBQWKTpK6ydKyUvj7UX/piHz15RRWj0WZtmJp8aU2jD8zrFYZSsvK4O/HdHKpslZ2dG25E3ubAzJiVgvEUuNA9eUXYkAtsBzg7w8/fz+5Ht8+x4sGBgXJ36kPDQjUtmMmLW0MlToGnUimtv05KLJxZuM8A0bVaNu9jt1NGKMn6yrvodax+gcEoKxUdxfHRe0qxxDgHyDPzXvyh3aHJMCjTD8TEGDXuLJ7g86TNVgnb+FkF585sGoAjU1yBpn2D7pEE3pttlYz81VizaU6gFKRAfCZSkts1tTrnHNYnLuS0mKZe0oGOO8cm/mzanitVCV1u2Ul8qxcNzKenDadXgUMaoydnIoF0vwD/OXaHAf3hj4X95a/7Ev+PSDA/JnvOOSSOu7Lvcfvs2ivuNimMgc/6zt8TbiMOUD+z7nguHm9ktJS+/4xfZ81kuIe4n2ddI4yduu1tdb6co643pxH9SH6dKUlpaJH1v1QKvuFY+IYdC+7xIP2dC/Hxu/J58uBbXuyTz7PsfOtjoaFspXYLJbZAnp+Adbf/XWM4EtleDZ5f465xJJxsJuI7Gydd3luva7u2WBrztjiT5/POS7j+gtELy3RF9n48cU4zmeAQbIJcnTNFIw72G3eT74vZ95xdvknrpMCfA0FggK1oFJe/24H9a5OvrwZNftJgwJ1JuZZjIO21khexANpY8h1lX1Xyrnzl3tSr07bVCLrrufXP4DjK5LiKYVf3Ps6F2ordb5llnkuZA794Vem1zFu1G677HbBjNc1SHQGBpJpcByxcsWlBujZAwQ+f4ASF9ynuqYmkDP22DVbb+wcn5dzEBQUbF8DPSuusMBKW1h7xbFHnflQWQPJypegtEROKPz9AnU/c2ziZ9hK0ibzq+dSgzva2sKiYgQGUMJkraNlnx1rq9fQf6YfUH9SYitVXxfgB2LOcmDU4FfZnvq9Ej54aZmcTd0X+jNZXWto6v+s/S02S9fMSKV4T/tYBSibt/KpbRU7bdkSA+FLSviMamPpd+V80W6V6PWNozVBsCMQ1vUT3yd+UG0O/7FU/I7WXhifa3w597vafn6Pc6T+ldfh9+QMyoUVQykRp0Bcfa0JyHWleT3eg2PWM16qdtv6T8dU/rS6/RfBDZ4ga1VE29YUuR2Qe7Bbfrz6UM8GrCZMMQ/tCDIs3+ic0XDBipbvcTcxPsyhN+hpgLZj3M6BrOsN5IxVrxnn1GfbDdx2H1w8x6pX/FGvYPvZFXjOOzoO1XN+0QoEeKhsAlQJbmwICQlGUVGRGBE9ZATdGvnqAQxSp1uiB9YvsFAdNhRoK6vFg6QHlAtK8E6HzXvws+pkyuBfRiCvxyzATw+6MRoB/oEg2FHDTSPscIR0dOJMBKyoYyGw4jUFQFmOlwddgY8aRdO/V00tnWGA3INGywQWCiZL7OBZ8ZICMTVS7B1cCn/QWKmBY7uygrwCBIcEq8EnqHIyfIojHEGEAKIyG0osx62BDcGCalfNidRLlD814oDVY8vHHWl7y3g5AQd51mfAtswLAaYAYAV7/DeZH/lzgABxAwLpyNShcH5LUWQrEMdAIGsrVuccGBCM/IICcN0UxKphVVBCo2sFY2XqREzgYg/O5B+5DgoqOYdFRQT1uqYy96JR4/UJ3mjwOWc2YV7p5ATQycr6W06hTJxwcREBKxkIG0JDgkEQysAmODhYrltYVKR7WxxJiayvzLE4Y0tHTEfjVywgQGIn8RkEA9xDCoZ1uTRg0aBFRqVFfqWQ+VJnZl0fEJBSWFSoTti8mcsKSrnXuH8DA4IQ6Beozsn6rtxL5kQdrgkcFDyrs2PLPXWgBAT850ABL5od4Hj1XMK/AJzi0rJiPWtlPPu8Q7DskwA/DQL53fx87vMIeV7/gCBdS7PH/EpRCpWN+Pnz5/4yHB53AaCi5baAcmmZBSp1rXl9dh/huAQw8RyW2FDqVyJnj99n0MRf+nMF/jpv5nmsWbECOVkb89IJa96MqbefR4sFIFiW8MNWIvtI72lsQ4m0NBTtuexH2jcGAgGyR7mG3Gc2gjYJYrgeQEBgodjJsrJA+CEIjKk49lJ+V7a0TW0o90QpA6EgBAaEocQG+Ms5sNZb7Az3E8+6BpW8vz6/rreYAuI/7kM/fwQGh4hdN4dNAxrdGjoGBaqcY4JlOf9BarcI+lkAJfvUOltqcKzzxbWwFaNateqwFZcgL69AbKAGFFxwB6B1YdjsLCdtOgkb3svqwW5n72wo8y8SoF1i435hDQDPqT6znz/7rxcgULaeBjf+/oEICgyT/RFgrRmHwP2n5IwF8mR+1C8pYPRXsGy9yTQwJBDFnFc7I2AoDMMN6Dxzv6mt0YCd50xslrgr81ZUBUvitvz8ZC0MCaFBq75B1QQCHGNIQKh8zk/sbxCKbDaxNQTe3DMK1ksQ4F8GxholtmL4QYO/MtDm0sYpAPTjn+3ElzkXBMu6riUlRQgMoi31F3/P+wQFB8u6cFy0cxyvBILim+gX9KwW22gvdS7lmWgnhXDi0pcgUOwhz736R0OEcGjy3MQCAfTvaguNEbGz8vovFsT1ghqt+kS3EK4q2M5Ib6zxVPw/d+Mrf2MHFjSBoisedT4rZs5cM1oOn295fs+RiYepcwbSFT1XRbi1PBSxAgiDJV3B9rPAw+MsuvzQJ9Ds++VeyCd1TM8TXbne1jxTUZENoaFkY5XtEqAtUTev7o9iGu0yjXzV+PFg+cFGZx5McElHoYaaDscYEQFScsBscu4Jkvg+OpuNHQYIEvgdjXzprHgNAk5lphXc03iLgRMQTeCihz4oOEgMBA8+2W06y8JCGmnIeHgdY1QNCFLjoay8ACZxKsrMGCaaIFNAjMyFBV4twK2sgDI+frCJYeHfCdpysrPF+ciYiouE7eJc8Blo1HRuFCyIgeJ7+Uya3rC8FoAwhtyiRu2g2jBShtFwBAHqiEoIBK35MgfXGHPNThgD6S/zRyPLcRlgwe+wtzHXjWslxt2wExZbyXGT2ebPaDCFjSO49Q9EcZGCdiV9dP4DA/VAcg+QNeOaO7IfvL2yOxJMyfcUPBmAVVBYKGvLa5VIqjNA1psMjzhfP3UKInWQe+r9CYDYji47M1u7ZQQFoqSYoCBEnDRBkoI8AgcNJAz7LkDOYsZl7wjwIhtdJKyXAEbuI9k/HLfFSAnoNEGJv2SJGKQUFhYq62MFjNwbhpU1zI+cPJkfK7CjM6UzhjrDsOAIdXBcRzoxwiF7EGox6bJ/DMumQEaAGJ2fACGiASsYlvNlA/wYuOYjMIh/VwBQWmqd9TIy2KUCtjnPZLQLCgoRGBSq2uwA7iFew7C5CkKLbIWyHiEhQQJ2Zd0ZhEnwrAy8Zns458pEKgDQDBgBjGafCMjVdjjOMllMZcqVZQ9EYUGh/JxgQSAYz4BlvZRp01fFc25k/iw4ogBW59swtAaMcay8NsFPsa0QYWEEQsVWZsemAZ8MV20Xn6nEZrI1ul8Cg4sEjPr7hcLPLwiFBcy0hCgg8+de5TzYLHvD7wTawbaAeQuFqJm3wK4AYIJVI90wch0r0CvVPQKuuRV8StGq7HObzLm0VuR/8lkFuwKSeV4FiPO3Zh9Efi97n3OngbOQIjYbQsPCZW0LCorkuSTrxP3iT3BpE6ApZ4xhBfesrJchZFwQlQXyS1FSVgi/QBuCg8JgKyYBxBMXJM+vTHSxBD3+/gxY9OyJrUcwggIZHGrgbVhk4+Nk7S2gTbtgAhXaBvU3ZQgKCRIgqOQQgxKdQzkTFiNtUgYC5J3edCqZWQtYGvTIvS0WztqPdkZbyB1LlmYF6dxDAXLWi+EfqERTYTGJBAZtul68R2AA57ZIMqtkuAm2BXQHBEuwxkdR322yTjxbGozrc+q9GeiRWON68EyLPbNnNPQMObPwJCjY1lOCYluxdfYshp1PSdvDQLW0BKFBoToXkvXQwEvIKsbe9OEMovk8AUrqSEDuQgg5cEo5sOkMYSwwacLAFwKqnC7yYjCfAd1OxYX2e7hK6+zhhSJhO1lZEdVvB9ve6OkKJsWOwd1815fndr6GxpPlmO3KgW1fbv6iF9qX670IsM35JrPHg0QwQKAYEhwkLC2Ncn5ePgoKCcAIsv2FJWT0G0jDJo6QbJiylgp0rHSfxUgrm0yGUlPcdML6Zx5GRuLq6LSwigZBX4ZBkKcMsSVHsSQCymRoxG2zHIQ9BW3st0tK2JI+GDYziNE7GR1lgEzazAHwNerU8Vh6cGHh1CAbptOfwMRGo6ypYV6P7E5YWDhyc3OtlmV6aNTIWiyZGFdlZRUAW6lnw6Ja6TUFHlYg5VwRbDa2AQ208aWG1VWgouDWEbQ4GBVdG64bAwQCa85FWFgYQkNC5GcZGU/l33gd/hbWo5TAKcQKnAg4+Ax8Ho5d11wBt4IONRRcUw7cjEMBIf21XNsEPebtgvY9pMc4PCxc5iYvL0/3jPh4BoFkcJQxpy/jvg0ODpIAID8/X0A2nSX3UWhImDCxBHrC6PmXolpEhDiurOwsKwsi2WBljQXEKJttzpZ9jWDTbIbYTqEXxaGpjMTo9hQgCujnLAhaUmera6SyIfOWRO6L7GwGAw7HrVmKMmHBuUZ8Js5rMKUbNpsEmwSAfH46MAJ6fo7noqAwX/Ytzy7BDj8v/LWwtVwV0oEMNvmb9ykWNht+DEKCERxCZ89MVRDCQsNhK/ZDXl4uAvyKJcAJDSW44poUyThCQsNRXFwi55W/JFAVEEq2lGceCGIgLtIfAjoL5jqRBJKSl/FRZqPdTAyTxv/bSovlumZeBKTrtMqzyZ6zEfwqOy4srSU74AccEiRNp+h3NItjHLxJZ0vmxjqHHCtT+BoYKiPIZ+KcM8DnGjJwI3tOsMJAnzZAQFMggU8JgsNIUgDFRQw4/FBUWCprFRjEPcAAyIbCQrZF5H4mUOU5ol3lNmL2intGGVHNCnJui4VlVFaY9sh4CrUjfK7gkBAJiPiL50fWxkWuZMmyLNslVllYSAvA+5l9osFwGQNlAdqa8jcZQsmaWOofnjuOW+RpwrqqpMeshbm2AamG4LDLzkzA7VcEW1kBUMYAgew8ERrnVP2En78N1arz2Wyy38XflDB4Vsmjf5mfnAmeYdouzm1wENdDJT/ch7QZtFO0E2LtrX0h2V0J2h0yGAWLZQgQAEyCSYMj/p2/uBahzPCVlEiWj5Im2Z4WaWDeoMp7avZSQb9mWklQFMq+YWBaamWi6Jq4Txk88jsE3VYCBsFBCuCDAwMQHhqCEluRED0cpj8Bt5GfGIUYiQZrrMXMFDJoESLFMO2aefYLoBRLzxXXSM+NFbhZ0i3OIe2DkbAYUk7zzBpshIWGIjw0DHm5ebIHlLhS+1fGANHKRBO8k+kWwE376aQFcUjBdG+7xV9/8WDbpHidGGsDtM1zuwPEsiHcdyPxhB8rw2o/e72XDrYrC7rdRW2+AGqPk1ZlZlvxHCNViTwFuCn70qFje9SqVQuXLl7GvXv3xanSSZPFIMAIDg6Rz/oFKPBRJ0hgqaBcU6MWwLJLR8SLWIwJrxJkMRME13rehOE2mkyLiTCsHxeYh9McYFjsgmg1KRVh9C6OQxln45DMePgPmu5VwMLUl0bO6oQN8BU4ZeVl1aGpJlDZVabYShASrOm4iGrVRZqQnZ2L6OhoxMQ0w927d3H3zl1hkqgHNI7GpM4UgusYncG+sh2W3lLNjDKTxtJaZ1JGLOlaBR7qrJWZJWujxlDBnV7FKnSzNK5kntTJKPPUoGFDxMbFIjsrC8eOHVPdpp+yw2ZuCWhplMnyBQVxLpSt53orY04mSA22jMrS+nFvcCrJBAq7Yjkvc5asJ7ADBb49MDIyEi1btsSDBw9x504qsnOyhRElw1NCQCJG2l8ccL26dRAdXUdenpJ6547sPQY8mZlZMh6CQq4BvxNdpwbi4+LEgZ05c0ZkL7JvrOfkhziP1GPKrFssnM4VgbalcyQ7LGBb6xeci2SMbVQWVZ/daJgN8169ejU0bNgQ1atXx4XzF6zn4zh07YKCQtAsJgb169fH6TOn0SymGSLCInD58hU8fPjQSkdrejciIhyNGzdGWGgY0tLSUKNGDVSvUQO3U2/j/r27Kvmy4zFmjuQUidyHWm0+V0BgMRo3bYg6dWoiPf0J/PyC0ahhY2Sk5+D69auoFhGIJk0aI7JGFPLyi3Djxi08fpwGP39KI9Qu6NwpaFb5jWZyCBiZ2lenaeQkJhOgwb3UCIhsRANaOWvy9xIUlxQJsHG86IYBBD+jciVmU+i0uW+EnbZS2wKSCXhYVWLPKGkgI2fFcmrK0KskRQNuPTGqzQ4SGQglMQRuwcFaX0EbFl0nWs5MXm4url27KUGTtgHT7FlYRDBatW6CoKBQ3LiWirS0pyixqa2pVasm4hOawVZSgBs3ruPp06dWgRqDwhDNIhIUWYDaIcfSOTSBh8o8VNYSEsr+5oFim4JDQtE6MUnO6+XLl/H48WN7gGFkASaY1EyIBoHKftJm8xkJGlVeR4Av2QJ/U2fA/c95tJQlVqG6OhA1Bgrw1F6qnVCm3GTtRLrB9aGcwGQLydwGlSEsIhBBwWHIyS5EXg79TZAlBylBzVrVkJjYEsW2fFy4eB452XmW3dG6GSU+NLvDeZHnlcBJCRw+N4NR2VtSm2SdY8v/2UqKBZzzUUhGcD55DflNOYjIbkqFWOG/8Q2nderUEbCdk10g2Q1TF0Q/Kkwu2WqrQ48B/RwPmXM+O68pZICfBmOh4eESIBeXlIpcp6CwSO1dQAAiwkJRq1YkmjRuiOoR4Ui9fQupt28jr4BSENV688xzeoXlt9dYQfYwnzeYwL5M7xkeHibfycjM0a1vZYyEoCFxY8kbOW6VvpTKd8THMltL0MyNSrsVGITm8QmIrl0bt27ewsMHDzQ4MfUZVmaZ4FyyvJaMh9lyDZ7VeTj/XzNTdmjnCof+N4BtpycyNsmAYWGLjeGsAAjaNf7PCyTdTKe5jC8496WCbV8G4OmZXwbgriqzrYeLGjH+QSUaIaFBaNiwAd5//z3ExzXD5i3bsGPHLty8ccvSc6mjUwaxSNLQhrlVjKVsrEmxMQ2ssgllaTT9qQeK2lAeNHkOi+WVDSZaLi2QMs9odIUEk/wsHWhgsKaQaYjILtCAGSNOgycsr6Ut43XEYBgGx64rdlRMm4SPpLAtyYW9oMPqsmDS/wF+ZahTpxa6du2K+vUbYP369Wie0Bzdu/fA4SNHsHfPXlACoc7XFIOY4hgFyGSg+ItaVZVaqsZc5k9FzpbvN0VWmlAyej1lSEwQoGyqYbDM8yqYt7SkFnVBRy4p9IBAREREoEOHDujbtw9u307FgvnzxRCqvtM4LjIvBAFWbtCvDLYiS9vqT4Bo6YBlAq3OLAK6rDS0sBvK6Ij0QTee9dvS/FnBGT/TrVtnvDF1Co4ePYkdO3YgNTVVU5GBwSi2WQWuAjL80LlzCjp3ScGTJ09w+vQp1KldB7Fxcdi1czcePHgkGvqggGBh6BJbxWH4sGHiRBcsWIAHDx+q1IV7mcZffIZD66hSBd0f/n6cX2VwBVwKsLJAoyWxUs0vAazOk4JLCxxRG20VfxJo9+/fH/Xq1cPyZctw4+ZNKy2rDG69unUxYMAAtGnTBl9//TV69ughe2zFilU4ceK4srLSw9qGmJgY9O3bF9Wr18DFixcEePP33r17sW/fPnGwMn6yw34MVriMfAkNay9Yf1CM0DBg4KB+aJPUEmfPnkVxcSk6duiEe3cfY8+eXWjZoimGDR2CkNBQXLhwBdu378K1azdQXFwmjC6dPOeQv3gGuXelqFMkL9TRakEU19AUGcq8B1KmodIjYy80g6EyEZHRiJZcnbAybpq5IaOp0hDN6pjA0QTTejaEUxcgxHvIy3ZK1XbwRIktscYs6yzZCM1oqa3wQ36+Bpc8L0HB1LKzGDAA7dq3x6BBg5CRnoHdu/fg5s1bKMgvkuCD123YqC4mTBqBkOBQbN60A+fPXRJpBq/TokULjBo1FMW2AmzYsA6XLl0UzXaAPzMUQVZ9DBl6QwM4exYjkVCATDNRo0Z1tGzVEg0aNMDdu3eQmZmJadPexNPMTGzatAkXLlwQskQDXq3RUZuk51IYfSnU1jqdkhJmj2iXTVCiJAkDMw3gFeCLpI8yOQmCVSokQVNxsQAvrqPYEinAVNLAFM1JZsYiVrjOEpj5+Qtr3a5jImJi4nHs6GlcvXwTgYEhkj3gtVsnJmD48MEoLMrD6jWrkHr7rkqd/NWWcq/J+TM1F2JXVDphfLDKQ6ze7kIAKAsv4y2xSeBmZEqSBWH2RAgctd+apVEJUlTNmujevbtc+/z5q7h//7EAcPFjFmFjLB6DRtoHyf5ZDWU457LfmalDsQDZLt26y1ycPHMGT9LSZP8av9ioQQMMGtQPHdoloaiwEIcOHMT+/Xvx6Em6laGzZFMi61R2WmqyLBkJz4RkoPxKUadObcTHxyE8PAL7DxyWcfN8GqmmkXMZaSefkcGAyqtIYlh7h00VSksRFhKMwYMHo2XzFjhz6hROnzyJjIwMu7U3xeestSJpxs2rOVL6dOMVnLTOFmHuVkryvwhsPwu01c+4DzSUgKscs+0Nm/uCdV+BbW+zWMHPqUNl2o2p36LiItStWwc9enTD977318Ks7d17AF/Nm4cD+w9ZhY/KDpN9IyOuRYI00FZa00qxq0NUQBUcrIZbi9mUSRHwVRKIQH+LkREjr5pI7ZKhG8mk/lTXaTo9WO2X/EoRGswUHgvebMJsq6GFsIRmDEyl0qhJIWMB0/KM7kPkeaWDgwkOlJO1a4TV8VjpUKaHLXab+zw0OBCtWrXE5MmT0bRpDP7t336EWrVqo2/ffti9ezf279tv6ZA19WYK3fhsJpAwjIkY6bp9QAAAIABJREFUREt+QfbWdH3QjPmzbXbKhAFhoMNUIDMMZP1oEDm/wiYRwNB5WlpxdhVhSlyejQ43ULV0BCsE0QQO/fv1w7379/Hl3LnyOWUyLLbPAsIa8Gj1Nx0sARuZHJH2BASJPlVHbJXvU7Rn15hasYMU+CigoRNRcKrXMzrtQYMG4KOP/go7du7G0iVLcefOHVkHEp8EeEzDEzhx/w0Y2B8jR47AvXt3cfr0aaR0SkGbNm3xxz9+ij179osGslbN2jJf8XENMXHCeOTl5eP3f/gDsnNyLMmMzjmNvzDbVlGtVNmbAh8WIrHoTxC0pj0J+ET3SrbYxEUC2LSAk/Ouc8XP69xxnzZPSMC0adNRr15d/OxnPxd2Ux2bAqDatbmP+qBtcjJWrliBCRMmyB77bPZn2L59u8MIlwHxCQl47bXXEBVVEzu2b0ezZs3QOjERmzdtxtatWzVbJPEDA4cgFBVyzhUgBQRQslWMiGoBmDp1Mrr37IJt27biwf1H6NatBx7cf4KjRw5j3GtD0aNHdwHiW7buxNGjx/H0aZaAIG5blnTQoYs2lM8qNR1WRkfmz6JAJXOlrDfPvwIxzqtDumO6IJhAk6lncexWNxcCJaOnl64dfv4iOeKakqmk/EWdegmCpGKtWGUAUgwWIEwbryd1Jk6di7TDSJkAGP7Sgr9g2dPS/YJr41eC8NBQ2Ept6NmzByZNmoTs7BysWrkaR44eRV5OvswrwUtMs0b44FszJTiYP+9rHDx4RAA17VBKSkdMnzEFRcV5mD9/Hs6cOQWUEdAx8CZDSI03U/CaJTCby4AeLeBT5pYZp5hmMRgyZJAApyNHj+DKlSv4wd/+Pe7evYdFixfh3LlzKCoskkJczQqqRE+KUSlnoDywuFgBr2QZQmAr4XxYjGsg9wuDf7UxJE3oM/JyaUtpQ0JRWED2lZpzgjy1m8pcM8jTjILYY8s+CZMbpPUbvDcDYF6zYaN6GDtuBNold8LKleuwY/teFBeVijSPa9ambUuMHj0cRUX5WLpsMdLTMqVAk0WUIuGRoMDK9lmyGGG7uSeksw+zb1rkrsAxQAgbnksWwdqBupAzWtujwEczNfw+swgF+fmScUls3RqTJ0+Suoz1G7bh1OmzIr1kYKpSEs025hdwbwSKrIf2mna32GpEwL2Vl5+HkEA/CZgmTpos2bX1Gzfi+vUbUigpwSjK0LF9O0yf9gYia0TgxLGjOHLkMK5evoxsyoUsKafKeVS2JUXcVuaI9+czFRQWICjQD+07tEfv3j3Fl/9x9hykPUmzah/Ud2oApL5Ai5NJuoTJWaM+3l5QHxiEQluRBCmjR41EUmIijhw+jFMnTkjWRuctULTosoctUojeQmqEoIWZFf36363Zduwty2vaCTYDeN0BX/33P2Ow7Yld9obmvf3cG86tCrPt+d7KJCvIsayChxdCOEckapWoidTCJhqhhObxmDJlEoYPH4bcXIIRf3z++RdYvWqNSEiYom/atBnaJiULKMjNy8XtW7dw8eIlSXGLnEAKUJQVYYq/ZcsWaBrTBGFhIcjNzcLNmzdw8dJFpD3OFo2iDr4M1apFIDY2RsbQsEED0UYyDXr50mW5ZqNGTeS6ZG8ePXqEkNBg9O7VG48eP8KtW7eQ2DoRNWvVlMsxUMjJycG1a9dEMkDD2japLSKqRQiby1R7VnYmbty8gSuXryArKwtRUVFoFttMgE1EeDju378vrNOTJ2nyrAkJCZIypAOMqlEN9evXQ58+fRARHoHf//73ePzkCZKT2+HUydNIT09HZGQN+e6FCxeFDWjdujWiIqMk3f8k7YmMJSE+AfXq18eDh4/kc2npGcIY2Kw2Yho7aMpWCFPp1lCCWlGRksaOj4tHeHi4MLucUxpnjpGgi1IEPlNuXp6kGq9evSJGPTGxlbBhlBxwXmj4I6pVE/nL7l27RTLAf+Oc165dSyQKlCUQbJEtIyOS1KYtGjdugvz8ImRRM2grQ1ZmNs6fvyCOXfX/TNMC9erXQ4vmCWjatAnCQoMk5c71IiggC0eGt1WrViKtYNEO/z5gQD9s3bpdQKNp70j5QnpGFmJimiIuLhb3H9yTaw4cNBCZTzNw7949DBzYH02axGL58pVYtmwVbt++LYCHjjymaV0MGTxI5mP9+g2yzqKfluesIwVfqal3cOnyFdy//0DggTpnMnmUoUQhPjYOMTGxqF49Ejk5ebh1KxVXr1yTtZdsitWasqTMhqjIGrJn+JsFiNnZmbh29aoAkIkTJ6B58+ZYtHixpTsPkfkn8CZb3KVLZ9kvW7duw/jx4+U55301T9jqevXqy88o82JRLv9M7e/atevRqFEjxMXFYdu27bh+7TqS2iahWWwT+PuX4sH9dFy5ch23b91Hbm6+BMAETtWqB2LKlIno07cHtm7biutXbyClc2cUFZbhwYN7mDRhJGKaNcX69ZuwfdsO3L17H6FhEYiLa46aNWsLm6dz9khrGKwuHRq4+gm7TbxVs2ZNxMQ0QbXqEXjyRM8sQbGci6go3LhxQ5hk7ttmzWJFs3r/4QOZE8qyeGabN28hICI19a7Ym4YNGyMxMVGA5ZnTZ7SeJChIUveMt2vXikBcfLxIcRhgU1Jx9coV3H9wX8BZo0YN5efVq1WXn126dAmPnzxGzahaiIttLg7t7NkzIvWJiAhFly5dRGoTGxuL4cOHIzMrG0uXLBM70ywmDvHxCVIDwfXu268LsnNysXD+EuzffwhFRSUiOUvp3AnTpk+W6x06fACZmU8lYLtx4zYunL+KvNwChIQGyFwlJDQX4J+eli7ynQcPHoj8yYDUGpHV0a1rF4wfPw5NmjbBvv17ce7sOcyc+ZYA1AMH9oukihmO69evS5aItik8IhwN6jdAfHy8zP2Dhw9w5cpVsSPUSfO3FLuFBiM6ujYaNaqPWrVrIiw8BDVrRiHjaQbOnzsv54P7jeO5d/+B7LnsrGxUiwgXG8TrE1xSDnbz5k1kpD+VYKl58wRZS16LAJTnlM/WoFE0Jk15HfHxLbF+3RasWLEWD+5xTAr84uKbYtCgvsjLz8b2HdtEthceVg0R4TVE0ldaXChrQRvTpEkTRNWMwsMHD3H9xnUJtGg3KN+iH+P/OS+XL1/C1atX5c+s6WjatKmMm3aVZ/LatevIyEiXz/OatK/0VQyquKd79+6Kp0+zsW7DNhw6dFTAKbMXtHtcu6ysbJw6dRL37z1AjcgaknkyHasaN2kk+5lyscz0NHTt0hWjx45FTl4edu7ejSNHj+EWbZi/v9jd4cOGYtDAASgtKcaB/XuxZ9dOOcexCc3FHjBYeprxVM75zRs3JQCm70pKSkK9uvVQVFyIm7duih/unNIZvfv0FDu3ZMkKuRfJD5JITWOaik3hmSSRwWfgc7dpkyyZbQb3T59m4vTpM3ic9gT5hexE5Y/BgwaiZfMEYbXT056gRvXq4gcio6IQXbcu8gsLcfnyVdxKTRV5jGYcgq0uRXbI6Q1OOX7OzLXvny73yariOnffd8Z7lmLN0FCOjLUVftrxm/VBu4zE4Dl3YcifG7NdLSpWJaSWvrXC6MmdJsjpw1VdlMqCbe/3dQLbzs9RAeB2AdrWs7GrhrJuyuZ0SumIb374gQDjU6dPSQr7wIEDWLhwscgMWrVKxNChwyTNrGAqUFJFGzduwq5dO5GRkWUxwP6oXacWBg4cICxQ9RrVpAiEKVga3hUrl2P/3hMoLFAGkGxBUttEDBs2BK1bt9RK6UA/AcGbNm1GVmYWOnXqLEb3wIGDOH78BGrVjsTf/M3f4OrVazh86BBGjR6N1q1aSRQeGsb+ysV49Oghli1bJvrfGTNmiBMng0GQUVxSjDt37mLlyhXy/549e6Fzl86IrlNHunVkPs0Uw71jx3aEhoZh2LCh8vzSTYX9TgMDkdA8QcDl0qXLJABo2zYZp06dEna3RcuWEiisXLkKERHVMGnyZAGvp06ekpR4YptEAXwEeWQLCJT37T8gBoysq/bxJUunqXSCObIH9etGonu3LsJ+Nm7SWFgVGmzqrVesWCFpTf6mE6U+kXsoNycX27eTeTmFSZMmiCZa2eESZR9KbAKUd+7cgRHDRwhAFD2zpaF++PABVq1ahUuXLsu1Bw4ahMgakSgsZCqZ7a9KcPbMOXwx9ytxTNKz2laCBg3ryR4gSImqGYkAP2U5GMisXr1GWOtOnTphyJDBAv65ZlFRNRAZWR1r124UAEUwxvTm1m07cPXqDfTv3w8DBw7EiZPHJVNBYErHwL3Sq1dPNG7UFNu278S8rxbhzJlz0paRAK9tUgJeGztaGPWFixZi7JhxaNmylTBHlCGFhkfg0aPH2LfvgIyNQEkZ/jLUr18HPXukoF+//oiOriegjvvo4YPH2LRpK/bvPyDOR3WN3M/BGDigPwYPGSwMNnWvhUUFuH7tGs6eOyvyo549u+Pa9ZtC+hHsZWZlYtvWrTh67BgGDRyIzl26YO7cuZKaZYCxcuVKOYO9evVC927drdaFdKY1BRB+8cUCYfIJBAiaCGZGjBiBmjVZFFqEwoIynDt3EVs27cKFC5c1w1RWgvAIf4yfMA49e3XFwYMH8eD+Q/Tr3x+BASG4fOkShg3tg9hmTbFl2w6cPHES1arVQKPGTREdXV8ABwsmr1y9hi1bduDqtWvIzyvUoivqRaX+QTMqdevVBbMWcfHNcPHiOezes1vm6o03pqBBg4ZYt249Gjdqgm7duyO6Tl3Ztzl5OUhNvSWBV8bTp5g6dZrM8+5dewQYd+7cFUOHDMWlS1cw94sv5fkJqmknakZVQ+/enSUYo7yIv5hlOnb8OI4fO4a6deshJaUTGjZsJGeaQfSd1FTJCFAm17NnP5TayvDlV3PB/c+9/K1vfRM3b2pAxECbgfOGDZtkrONfHy/MZEFBMYKCA1AjKgSXLl7EogXLcezYCTkr3DOdunTCzJlT0aJFHB4+vI/ConyEBIfj4cMnWLF8La5cvorEpJbo2aMbmjRpqvKAEiD1zl3s2rkLR48eU/lOaSkio2qgT++emPLGJAkcDh46gLNnz2HixEmobgXQlAfwF2VTDKZPnjwpdq5r125oUL+e7HECXgKrPXv24sKF68jJ1Y5R4eGhaN8+WdateYs4Lf7V8h48eHBfJDk1a9YS2Qj35q5du3D75i05z61atRZ7Rx+R9uQJrl2/huPHjkvAzqwAQboU5IeE4smTxzh58hTgX4JBQ/qhUaMYbN+6G8uXr8X1a7eFSeZ9ExObY/KUicjJycCataswYsRoJCe3FT9CEBgaEiDXItgmOGb9R3Z2Ftat34DMp0/Rq3dvJLVpo9KTwACEBIfg3LmzIgNkcXhy27Zi3wiIab9oy+g7Dh06JPPdo2cPtGjRXIA4Z4H7qWmTenj8OB3bduzB7Tt35LtJSW1kDzFgpDTk2NFj2LhpoxAKnHeSSZxzBj2005cuXsLGtRvRrVt3DBg8SAKko8dOYMeunTh+8qRkbRkE0Hb36tlDilZPnziO06dPolmzGMQ3by6ZAsqW6DeOHDkq+5Jz27t3H7Rv107GzPOWlv4Ed+7eFj+X1JZzUYI9ew+JDUtIiEfHjh0RXbc28vNy8STtMa5fv4mDBw8JmH/3G+9ZzRH85d9Jwp0+exqFxaxpCML418ehY7tkHDq4H6U2m9jmatWqiS8JDglD9UhKVo5gzdoNePDosexjP7D43tGP+3mws+TOvWiQ3V3PO7byPBJfv++AZc/KQjQLo1kfo882mWGLQHWLTc3Lw55ntp7/sxVhRjuxawUDgkDlpTZRsU59tiu+ma+TVpVFezlg20xFBQtjgW1zX3tawilakhQRW7nZitjYVQzB8OFDMWHCeJw5cxJ79+3FtGnTBEzS0R86dAQdO3bClMlMY0Vhz969wgySTTt+7AS2btuG1Nt3rJRgMBJbt8KUKVMEdN+4cU1aFsUnxArrTFC3eNEqPHqYJQ6fjE+fPj0xbcZUREVVx9mzp8UQkwE5fPioAPo+ffohJycXG9ZvFONXu3YU/vM/f4pLl69i+7btMlayhcePHxNQSBYiqW1bYXd27tiJ9957T8ZKZ0NGOyaW7G8z7N23R0DWkMGDJf13/tw5pGdkCDOT3LY19uzdJ2B84MBBqFu3rjC8N69fk2cfMmSIgJ5PP50txmzQoMHYtnUbcnPzxMmnp2Xgd7/7rQCU7373u8K4nTx1Ei1btxRHSjBPNjUunsxvMzFqq1avFvaQRTJsmcVqe2ktVqJdQbqktMG4saOFgSYjQ0YuMbGNpCo3rN+A7t27CVjmtRkAENAT0BKQbdi4ATNmTJO5IRCgdITX5LxR27lm7Rq8NestYWYIZsgWk+2vX49rtgupqbcF7EZG1hQmrCC/EM2btxTwfvjQUfzyl58IS8V9xwCqY8f2GD1qlDBYV65eRoktH+3bt0fjRo2wdu1aYYQ7p6ToeC5dEqa7W/duaNSQOviNAt769O4jYHvRoiU4d/6iML2jRo2Q4CE9I02ejRX5d+/dQ58+fRHbLA7Llq3EihWrcffOPdUs+vujS5c2+MY33hID98tf/grvvfcBOnfujFNnzuLG9Ruo36CxMGXnzl/Az3/+n0hPf2rpiksQH98MY8cOQVKbJFmbO3fuoXXrRMTFJWDPrn1YvnwFUu+k6ktOAgNkbd79xjtondgKZ86cxaPH9wWsMavCzA73Vtu2SQLCGHjENI0R/fXx48exbds29OnbR5z+L37xC4wYMRzNYmOwYvlK2WuDBg6SM3b2zFlhi6hbp7P+9NM5wsLRXLNYl+ehT5/euHDxJO7evYVateqj1OaPHdv34eDBw9LphKCUoJDZrO49U3D48CE8zcjE8GFM1ZdKoDlm1GA0atQAK1etFhCQktIZtWrVwdWr1/Hw0WM0btwMCQktsGPnHgks79y5by+clA7AIo8pAVnY0aNHoFevHrh56zrWb1grc/XBBx8IG84z3aF9J0RGRkkx6KOHj9CwSX20bdtW9sb6DRvx/nsfyp5ctnSZMGS9e/fF5MlTpJD7Zz/7GbKyciTYDw0LQ/v2iXjttWHCQl+8yAzVE2F/meZngMlAi/uS12bQxzNARnPPnj1Sb9E+mYRCKX71q1/ImjVp2hg/+tG/im6e3WwY8BDUEdhwPfv17YUDB44gLS0TyclJaBbfAFcuXcXihctw6PBR5OeTbQ+QMzHjzTfQomUcLl++IOciOroBElu1weHDx3H1yg107dZRmGQWp3MeatWKlnPGLMof/vCpnGueCYLhHt27CwBlrc2WrZtkL7z77ruSnTt1+rQ8N2077S6fjQHV1KlvILpuPVy8cEEygPwZmUtKsdat247btx9KnQNlB3369NCAqGE0Tp48IcEPawoaNKiLEydoS2+hYYOGqFmrlgTHt2/cwowZ05GTmyt/py3g3q5dp7YQDbS9Y8eOlXPI/c5MAIEcme+0jIfo1ac7mie0wsoV67Bs2Ro8uPdIiYbgQHRKScZ7772DzKw0LFq0ENOnzRDW9vjxsxL4tEiIlbPHbCftPCVGPB+U9t26dVsIinbt2+LY0eMy9ri4ePExDGCYKenYvoOcHY6FfyfDy6zb0SNHJbvXo0dPNG7cCFevXJUsAW1n9+4pyMzMxrqNG6RAv1279kIW0Xax2LJr1y4y/jlzPpOgkuQD9zifnfaOAR8zKXNnfyWM+4DBg5GXn48du3bj8OHDuHErVTrfkNnu26cX+vfrK11MLp6nZCVXgo28gnzcuHUTdaPrSXb18eMn2Lx5qwTxQ4cORW5ePi5euIjAIH+xvRlPn8i6tGjZXADv2nVbxH8NHTpI1u3atavIzc1GYmJrqRfZvHkz0tIy8NFffRuPHqXhzJkLkhE+duwk7t6/i2JpGhCIt2bNRK8e3bBj21YUFxdKJpFB7JnTp5GVnYu+/fri/oPHmL9gMS5eviLjIrPtDTG7dqR2RWKewbZ7JP4/gftcgbYLTNWHsJOiplOTBVyddYnl+XirLq7yMhJv8YnFUFsNGqxxO9SSTpkFq2HkK7DtYPQrAtsyhaLLY5TvJwVZM2dOF9bjxPGjIqEYNmyYdDygo2NKv0mTGEybPh01I2uJc5TUW7VqOHzkKA6Q3cugRosFGYHigIYNH4Z69epIqpTGkmCbHSH27duLzz5biDupadqoP8APXbulYMb0N1CvQTSuXLmE7JwskaHs33dAUqKjR70mAJSsI9nthg2i8dOf/jvOn7+MLZu3CHNdJ7oOli5dgr1794kRHjduHIqKCrBy5WpMmjgJ4RERWLx4kTihtsltMXbsGDHS1P0ReNHZLF26VFJtHTt0wLe+9b4YmeMnyPL3lHTy6lWrJBVNZoBOrUaNSPzwhz9EyxYtMXnKFKxatVqM8ahRoxAbG4eFCxdKuvXNmTNx5tRp3H94H127dxEjRkd95epVJCUlo1Onjjh95hwWLFgsgC8vr9Aq8DTtFPlilBAMHdQD418fI6m9ZUuX4u69uwKO6bAImDt26IjmLVvgaUYGCvILhBHp0KmDMNcsyJs1a6aMZ82a1aLnbNWyJcaMGSOpVjIVb739NiKjIuU56bgJZsmu0klSetOlc2eRvGzcuFm6AZCpmTDhdZw6eQ6//vVvcOv2LWGFuN5MSdIxR0VFivynerUQtGvXDs2bx2HTpi0SfFDqQJkAWXkWBL322liMHEEwvUNS3z179RJQOH/BIpw9d0Ec+bhxr2Hzpo1IS08TMMYUNJ9v+PARiItNwCef/Bd27twjgWJYWISYruR28firb34gzPZPfvozfPujv0ZimzaStdm5czc6pXTBuNfG4eHjNPzjP/4Q6ekZostkpqRudBT69esqxaRM87MbR3Jye1k3sq5zv5grKWeeM56Xrt264N1vvC0p+yVLluDWrRuoWy8a9Rs0kJ7NOgfNMXv2bJGWtO/QUdh6Bg0sbiQz1qVrF/zHf3wswKRR4wbYsEGlLwx4d+7cKUwwASPBJlP3c+Z8jpMnT4tjJ8M6c+ZMmfsbN8/hzp3rCPAPR3ZWPvbvO47Tp84KoKSOtUZUGN6YOhHdunWSDBGzKsxePXmcgRUrlmPC66ORkBCH+QsWCoAbNnyEnPkDBw+JjCY+oQV69uqN48dP449/+BSXLl3VnsuUkrEVmxTQFUkXhO7dO2PMmJHi9Hfu2iZzNXHSRAE+3DPt23WSvUWgQDAT3yIG773/HiJrVMd//ucvMXPm25JxWrBgoYDtPn36Y+obU3Hq1Bn85Cc/leCPh4ap8/79e2HosD4yNzzTBKg8J5RvUapCBp2sJc8QWV3avylvvCEAmiCoUcOmok3/zW9+LeCjSZNG+MUvPhZJCMFQSqdOEgwzsE9umyR7/Mc//hky0jPRo2c3DBk2AFlPs7Fw4RLs2b0fNluZZAxTUjqIZjsyKhwbN27AwUP7JfCeNXOW9ORmYWqrNvGw2Qpw/vwlkaLVqhktjOP9e4/xz//8IwnQuDdZ2tK6dSu8Pn4smjePx7LlS+TMfP+735csy7Lly4Wt79ipE/r17StZM+q6P/roW1Jvs3fvQeTn5YkkrEWLBCEV5s5dglOnLut7BPzKMGBgX0yfMVUKhBcsnI8LF8/h+9/7rgSL8+bPF4KAgWHv3r3x+NFj3E29gwkTxmL3noNYvGixZDn69O4t2RIGSufPn5fPEnBSPkHWm/pfEgf3HqRi1JjhaJfcEXPnLpTi0uJCbTlIBrBjxyS8+97beJqZjoULF2DWrLcEHJMBv3blKnr27CxkAK/11VdfCrP7dz/4OwHKDKraJbdDTGxTLF+2Alu2bJbsz6xZs7SbUepd2RfULvOs0Y516doVEydMkLNN8JzcNlnO+Jo1a3Dh4gUha6ZOnYQnT9Kxcs1KCaY6dUoRljc946lki0kmREZVx29+89+oV7e+jI+25eslX8vajh//OoYNGYoFXy7D9Ws3MHDIEMkYrFi9RsacX1AomUL+7tI5RbJz2VmZOLh/rzDVHTq0F9b/SXqaSC3px7hv6QNZr9K7d3csXboCu3btQXhEKFo0by61U2TUmbVgVnX5ivVC0vTp00sC7D37dkk2dNDggUIoXTh/UbLJDHZ5zlev2iABcW5OPmxlpSgqKRaw/fasmejTuwd2bNuC4sIC9O3XR4K91atW40l6Bt7/4ENERtXGosVLcPToCeSwRWCJvq/Ag/igQp7TqR7/+Slbi42t1BeNKsAnRYS5Q0V9tpXVNs9tL5L00oVEoW/lCyTdsdX2ubAGZEpVTQ2WXawsR9FRzPCK2faB2ZbJ5ZukAgMQWaOapMhmzpohTuXx44fIysoU5oesBx0gWatbN2+jd58+6NQxRZwW5QtM665duw57du8RACh9d8v8JPX92rjX0LZtG6vQAqgTXUsA9I6dO/D7336JK5dThVWnE2rZKh4DB/ZDYpuWohNkYSUdAdNh1CkOHTIcRcU2rFyxCjt27ESTxvXx8cf/gVs3b2LT5s1SrMjU3fx58wSwEEhNmzoFdevVwfp1m0VjmZObg6++/Apnz59Hi1YtMWvmDGEh6AjJzm7YsFE6QBAYktH4u7/7gQBTshDUuJ05e1ac8+1bN8Vxf/jhh6gZVRN///d/jzZJSRj/+gQx1Pv27ReAOmrUaGEAmMoly04jzQK/AYP6o1GjxqJbJktKTVv9Bg1x5co1bNy0RRisnNx8YbOF4Za3wbEYKRiTJ4zAkMH9halYsGC+MMl0KmSgmZrs17cfOnTsKMCIchVqyllExQBh4aJFksIlyGUQQJaeoG7qG28I2GaxF4v3yJpxHsnwkGmeNHEi0tLTkZefK8ad2t358xcgKzNH2OQPP/gQ16/fwq9+9YnIhMyvRo0bYsCA/mjfvp308g4LDRSdI1kaMuUcH1kvsm1cFxbvsMvDhx98IGtMoMDxUZKwYuUqCXqsqwh6AAAgAElEQVRYkMQgiWnZjPR0JCcnS4r83NnzGD16NOLiWuDHP/4Yx4+dlCBKOm+gDCmdW+Gjj74pxVw//dnP8e1v/zWaxDTFp3+Yg127dqNb956YPuNNaeP4D//wj3iamWW9XY/a3mj069dNZCohwSwSKpD2eNRPM+j48suvRDfMFz3RwY4eMwqzZk2XYIoparbQo32k1pHMGOeEelwypQR67GJDUE0nzblgsVu37p3wL//8Y4x7fbwABLJLdaPryj7dsmWrnEfKLqbP4B4OxRefz8Xp02flTDIApAyF6fwmTWuienUWdZXh5Ikz2LGNUoOL4mRZ+FYjMgzjx7+GTp3bSVaIe3XQwMG4d+8hli5ZgqlTxiM5ORGzZ3+OatVrCFPGs3/x0mW5RmRkLdSJroeLF69g/vyFuHjxshRdSQGpTVv5sbiO2lJ26Rg7dhTad0gShrRGZDW0aZOEr76aJ4CzQ4dO2LxpK9atXY/0jHTEJTTB977/PSS2bomf/uwXmDp1urDr8+ctFOA4dOhwvDljJg4eOIyPP/6p3QdQgz9ixEAMGtRbwN2cz+fgyePHwt5y/3Xr1k0kNjdu3MScOXOEuWb6/6OPPpJCZwKE+vUb4U7qPXw2Z7Zo12Njm+Lf/u0fsHv3ATx8yCLSbnIuqe8nCOOe+OE//ZPsn3btkjF9xmQpoF2wYCl27dwjbQR5fjuldBBmu7S0AIsXL8SpMyfQsEFjfPPDb6FRw1jcvfsAzVvFoKS0CJcuXhXWNCy0GurVayBFq7/73e8FtJo2n/HxsRg9lgA1GYu/XogH9+/hu9/5LnKyc/Dp7E8FKPbo0UPsHyV37NrzN3/7fWFHT548K73UmTFh4MNnWbN6K86cuaovoQn0x8DB/US+kJPzFHPmzMat2zfxd3//AwFtnNcTx0+g/4ABsi9YbPjg3j0MGdJfWOm5c79EYQFBV18p9KUccNfuXSLdYSBOCQoXjUH2nj27ceHSWYwZOwIdOnTB7E/nYtfO/SIRocyHfqpz53b44MN3kZ2biblzP8esmW8hIqI6Fi1aJkRDz+4dMXr0KMlkfP7559Il56c/+YlkMlj/QwKI608gziCBQSmLsetER0vAz7Vn8Ltk6VLJDFL+9s4774hUj3a2ZatWkgmYP3++2E6exQ8+eFvkk2vXrRFmm6RJXGysZLG4P2Jjm4GdED/59X8jKrKm+FneY/6C+UKGMNicOmUyPvvDArH/Q4aOkEzmSoLty5csQKpv/O3Vs7uA7azMDOzauUM6U/Xv3xcNGzcSWSQBNDOkd+88EJ/VoGEDdOyQjI8//rlkpnkGRbMeHoI2bRKlGQKLfL/+ehXGTxiPTint5GztO7AHBfl5klUjgUR/xA5b7733IXbvPoglX6+QQJvv35B2u6y5Cg+VrGmP7l2wZ9cOFBXmIaVTR7Fvy1esxNPMbHzve3+Dps3iBPzv3XdAah6kA49hcitCvx5oWKfeJe4BuRtE/WfBbFvstgzRvAnWvNDGUyRQhQJJF014Bfews9o6KEfx/7PBhRSRvWK27ekJbzISqQEuLQUN9rjXX5MU7507t3H37m3k5uWIwWCai10vNm/eIrou6p7JhISHhSE+IV6K/A4dPiypXeruaIxoAOmMyPxWrx6Bc+dOy0sIWPzIYsnDBw9i7hfLcPHibendHBoWgti4RkhOboO69Wqheo0ING7cEG2T2uDcuQvSWqtNYrIUaa5bt0HSa3GxTfCP//APAggpcyGIpO530aJFoh1kZ4q33n5LdHVr1qwV+QHZvMWLFuLCxcto3SYJU6ZMkAb8OTmUN3SQ6m5qvMmM0IF++zvfFvBx+tRpYXh53TWr1+BpRroAyG98g89XA//yL/+CVi1bYdzrr2Pjho2SCaDefcqUN6RFIIsHmeImy1mzdhRGvzZSimWYvqSBrV07Gs1i46QIav+Bg0hPzxSgzUI2pt+0HRNfhhGMyeOHYuCAPsJg8XpMgVMek5KSIrplgvzoutEijWAqtG7daGGf+Wd26SA4IdtEsH3u/DnR9FHuw57Pq1atxNSpU0ViwPZ4Dx89lDT1+AkT8OTxE6RnPBbW9uTxU5g3b56w74MHD8HECVOEhfnFL38p91U9aSR69+4hRpzMpBZP5kvaNrZZDA4eOiyMNSUvNMifzZ4t8h12F3nrrVnYuYOylTsCFOh8vv56Cc6cPYdp06Zi5MiR2LBhvThRylIePX4s+mwC9aZNYvHzn/8CJ46flvERbLPdYdeurfGtb36AvIIC6QLy0Ud/LQHOnDlfYP/+g+jStTveeGOazPkPf/hPSM/IFGdJFrd9+1YYO3aQpJ0JWMhst2zRWgpU2Rpz8eKvRbPKtyeyoHTkiOF4971ZAmzoWMh+co0YGDBt3iaxtbQN+/jjj2VdeFZGjhwl6WKCbQK7Xr0644c//DHGjBmLZvEx2LJli4ATXmPPnn1YsmQp4uMShJmjbGnOnLlyH0oA69SpK8CgeUI8akSyuKoa4mNbw98/FDu275fgk3IYOvAa1UMwafIEdOnWQboIkOUjs82Cx8WLF2PqpElISmqNTz/7TLIxg4cMks4WDGjT0tIRGVVTAkcW+FFXn52VKyAnIyMTBbnsNsBuRGw1CYSE+gtTytZ3NWtFIiw0WED13LlfISmprUhkDh06huXLVuHe/bto274FPvjwA1mDzz6bgxnTZgoQZqaKgUW/fgMw881ZOHzoGP7t338sPdUJ7imvGT5iEAYO7Ck6eTknd+8gLjZONLcsZGQXnrt37uDzLz6XvsCst3j33beFVSTI5mfIcs7+bLaw4mTlP/zmezhw4JAUFFKPmp9XIOw4C4ZZW/Gjf/2RsJVdu3UTtpntABcuXCrdnOSFswRjKe3x9jtvIiCgBF8vWYTTp0+IRvkb77yLevUai3Y7LqER0p4+FmkWu8OEh9ZAs2bxyMjIEQBLqQ99XXBIAJKSEjF8xBC0atUCCxfOw+PHj/A33/u+BCV//OMfJOtDJnn4iBEC8k6cOCEAk/uONSJZmZmibSZQ47/t3n0MN64/0C4sAX7oP6CPFGBSJ/3F3M+RmnoTP/jB38o5Zk0BQR0JmGFDh8k5vXn1GkaNGi4afgahzAKQzeWZZZDAfUy9PAvI6V/oPwh2KXM7dvwIOnZuh1Yt2+Cz2V9h756DKCjQns4MDNt3aIMPPngXeflZmPP5Z5gxY6ZIGpctXSU2OqVzW4wbN1ZsEe0TizP/48f/IXbi/IXzEuDWqV0bi79eLLac8jXW/bAmhxKseg0ayBhJuJAI4bwxI3n/3j2xt8nt2knm4+vFi8VHsC7nnXfexKOHT7B1y1YJ2KRoPiJcmF/a4569eopM8re/+4NkHylrYWCwbOlysedjxo7G1CkT8fnsRSLNGjBwsOzB1WvXCZtOiQj9OOuIuqSkYMjggSgsyMPxY0fQsEF9DB44ABnZGbh2/br4IpJEhYXFuHDhEmrXqo02bVqL9IhSGmbVSEJFRVVDnTrRsndIkH311deYOHkiOnVKxqJFX+PI0UPIz88VGQht/+nT58RXvT3rHWzdukdqC7gv2QWmqKSIHdkRER6CWW/OECadhZu5OZlol5yECxcvCgHFl+N997vfR0xscyxbvhK7du8TGyE93T300nbXkcQAbW+abXcS3j8bsO0EeLVdLPXrVrMLj9R75WQkDpWDuyimvGjHWRlhD3BegW1rdXxgtjmB7JBcVlKCPv164RvvfAOhYUGYN+8rnD5zQlhlsrBkJCgnoRG6efM2mjRuIgwID2+9+nWlMIhOd9my5di7d7/IF8Ijqgmr9oMf/AB376Zi1aoVogHs27e3dMM4evQoPvvsa1y6mCpOmC/U6Nq9I3r17o68vEwcP35Uom+yCnQaZIqTEtsJM7ht206cPXMGbRJbiJyA3UZowN966y3UjY4Wln3f/n2Sdn193Os4cfKEtEzjtQh01q5bJ+xbYmISevfpLf2JHz58LCCVHVjIRPJZe/XsKTIY6vUuXb6Mfv36iTZ8+fLlyMvJEfbq3XffF2D760/+Swrhxo4dJzIWdrugpnfypIkYOXKwVKuvXr1BOkZQJjNl+iT5/O49e3HkyDG0SUxCt+49JDW+b99B6SlN+cOduzTyrB7PE+fKrhpDB3bB2DEjBKhyrHSmNPCUvbD4i8CNDP6Obdvx8NEjKY7h+tFJ/PZ3v5MevJRXfPnllzh56pQ89/Tp00VfuXr1atFzUhvPtmT8PlPAEyZMlIKo02dOokePrlIUSTaYYLZXr97o3r2nGONPPvlEquAJ1unAR48eianTpkqmgCx8tYgw0XCnpLTH7t37RUeZ3K6tdNWgxIUabray47OQyb146ZIwZtQTrlmzTjTmBO9dunTFsqVLRK9OB0hneP78RdHVMyibN28B1q7egKzsHNHLc946tIvD++9/AwVFRaLJ/uY3vyXdLGbPnoOdu/agT9/+mDHjTWEo/+///SHuP2Afbn+pqO/UKQmTJw9HzVq1JdNy7+59DBgwWHS7u3fvFQBE58uiKwahLPb9znf+SuRUlBUxaGBQ0DYpSbTdLNhj6vzX//Vr3Lt7T8AZmVZ+l4EkQQC1oP/+459i1MiRaBLbWHoms2sMC3kpU2IASckM09i8/m9/+5k4eALOxk2aYszoMcKQnzixE/cf3kK/PkPQsWM3bNu8F0uWrETakwwJRFlT9eab09CjZ2fs3btbmC5mZFgoyYDrzWkz0KplAn7z299JwS2Zw7DwMGzatBFXrl5B2+R26Nu3vxR0bdiwGZE1yKRH4uqV67h39yEKcouksxC7gwQElaFDx2SRQXXr3kUKCRngMVvVokVLTJw4RV4Bv23rLly7fhWtEmMw9rUxuHzlqtRCvP/+BxIMbdu2Azeu38TAAYMwePAgbN++F//6Lz/SIsTgEAE1vXp1xciRAyTtz7mjLIUFrux2I60g4+MlKKR8ieCnR/ce6Ne/rxQYUlqW2LqNZJxYQE0Q2q9/H2ERaWuePs0QEoLMJEE/5TytW7Mv+hLcvpUqAWKXbilIvX0PX325CIcPHpHWfpTrde3WGbPemo66daOw/8AenD5zCjFNm2HggMF4+DBdGMO27VrCP7AMx46elOLPxo1ikZLSDam372PevPkSKGnf+jLpFDN6zDBp47Z122bJYL3/7rsSKPzhj38UZpuZlNGjx+DChfOi26ZOnsz12vXrJeAgQGOwwY5Fq1ay9uaxvU1rv/69RNPPDiCzP/sUV65cwP/5P/+fyEg+/fRTKaBnwfSokaNk75w6cRKTJ02SoJRBDmtJ+vcfgA7t20vxOH/37dcPuTk5OHjoEJpYAJXSnUNHDqBpTCO0bdsBq1aux5bNO0UDzyJOstvUbDPgycvLwvwF8/DGlGkiR1n69QocOXIE3Xt0xJTJk3Duwjl89ulsyTJRy0/7yftSWsi6G/ou2pe4+Di8+eYMXLt6HbdT76Bt+/bSzWbjhg3iV1iMzOD/8OEjcr4plyHLzSBUwHaLFnjnnbeEvGAmrWWLFsJ2kxXfuHGjgN3p06chLDwIn3zy36hbtz7atW8ntpb2jkHkyFHDMX3aJHz1xVKRQw0bPlJqh9asW4/zFy8iMytL3sVA20LWfMyoESgqKMCJ40fQskVzkX7s2bcbx08eR2xsvLSfJcHAFp20Xb17d8HevYewZct28df0FVlZGXia+VSyCyQUFi1aLm1EJ0x4TZ5r46b1UhzJlpK0tbRxrMd6c8YsbN+2DyuWr8Gd1AfSG94G1haxt7o/3nlnFgYN7ItdO7chK1MJKdZAbdy0CUXFpQK24+JbCdjevnO3gO1SKaOuGPh5A8QGaHtluCvQqHi7tjeJiS/f96bZtl4xYjhki9328CIf+6AcjTG8jfPZn3trK2i9lc68F9TObjv1vLNePPSK2da59QVsU1kpr1hlp43BeP3113Dv3h3M+Xw2Ll1iWyf2pvWTYi2CEP6iI2jUsJG0SiPDFB4eIhXn23fswvJly+VlFzQMBIp82ciHH34gaavUO7dEFsJCK3ZLOHBwP774fDkuX+KbFgsQFOSPlM7tMGHSOMTENEBGRpqkntmZZN/eA9iwcSM6p3RH3z79UFhYgvS0NNH/0nAy/bh//35h0Wk8GAg8uP8A1apXl+p56jVTb6fiO9/9jrCoZKnS0qkhDxUgz0I9fn7AwAGi/6UT4mu++aY3SmKoXaZmfPCQIcI6rlq5UvRsCfHxePPNmejRowuOHjkhRZaUb9DBEGyzWwc1s2+//RZysrPwy1/9RmQodevVxtARg9CtWxcp5CKLzSCCfYO3btslspL27TuJROHI0eMSwDx6+Nh642EpWjevj1EjhwjDyYNDQ8/UKN/YtX7DBinSpFSBgIGAnG+7o5adAQTbOI5/fYq8ap6pUhbZsUKfukHKXbZs3Yoxo0cLWGfRHzXRXTt3Ef05We4dO7eKzIeSmmD2OLeVonatOiI92rlzL376k5/jzt27oi/kmxK7d++KCeMnSCcSOnKCyXp1o9GwYV1s3LhFHAKdT/9+/aVrADsCMLVLxoft64zDY+CU8TRTtJFMjdaMisKKlSsEbJMRZQcCOqrOnbtg8KABuHbtNj7945e4eOESSkv5Mg8/dOqYIKCSfYqpn3z77XeFUVswfzEOHDqMLp3JRk6QdoaUJJCxDArWFoitWjXF668PFmBP5jI3Jw9NmzRDdHRd6V5CSQ3T1AQEbO3H1opvvDFJnDMDDxa58hyQxaWjZXaIz/jHT/+I+/fua0eWoUNFakMpR5OmTSVI+vV//QZDhw1Bg0Z1pXCW3TbYFSchPg5pT9KlFzSDtnPnzmP2p1/o+ZMOEbVlzQYN6o+AwFxkZT1GVGR9eYvhqhXswU1NZr50c4mMCsPEieOR0iVZmG0GZcwQkL1noDDp9clIiI/F737/OwkUho8Yhp69uguAZttHFnVRu8xg6P79h7L/qKNduXI99u85gqIC9twmS1oKv4ASNG5cD8OGD8Jrr42BraQQv/7kE9Fs16/fEMOGjUT7dh1QVuaPwqIiRNTQteNeZNr+9dcnCousNiBd0v5k23fs2CMSpvw8fSMlA5n4+KYYOXKgzC0BEjvC0FYdOXJc1qB5ixZy3vmGS7KH0dGRIgdYv26jBLAshmO9QE52puzNiGqhaNK0EVavXiu2j3uS9mXH9l0yhv+fvfcAr+q60v6XCghVQBKSANEkOkggeu/VdGPAuMTdTmwnM5n5p00m8UySL5M2EzvJTOrETlzApvfee0eA6E2IIoGQ6EUC6Xt+7z7n3itMcTKTeeb/PdEMMUhX956zz95rvetd71qLbAC2o7i4VAAQGwlT+fHUGbZ16w67fYvuTWGW06GdPfX0BGvZKsOuXr1kV69dVus62Mjly1bb4UNHrVuvHOvQsZ3VqBGnQl3kB/RJRyuLzIZzol7OFXcsNjbahg4bZE9OnmCXL5eo7qRzx44672T5ANs9e/ZUATjtQbFNtHalzRxtMJmCSRBH32cA4qqV2+zyZbrJuOFMvXp3szGjRwpsT/34Izt9Ot/efPMNa9GimaQQBNkMaWLPsG5rV6+zYUOHqr6ADjt8sfexTwyponiP1pcZGY1ULMee5x6QOWzZttlyOmZpLU8eP23TPplvWzbvkKyNjlnt2re1Z5550q5fv2zzF8y1UaPGWmxMnM2ds0BBUufO1OGM0n0ig6MLFBI/CpeRlvC8AcglJRcVQMGsszfQtl8oLrEu3bvruZLx4YzXqh0vfzZ/wSL5CggXemdPnzFDjH6tmjXt9Te+oN85euikRYYx0KiemGjWPSkpQcWvjJd///0pykxRhA2gxe/AeOMjnpgwzj6ZMl01MqPHjLaMZk1s+459tmr1asvbv99NYgwPkyTzsWFD7ca1K7Ynd7daMtIKkIzahZJitZYlWLl86bpIKe6hS5dOlppax64o40Rb3ru2desm2aKuXTsrYN9/4Jht2bpNMk5sORlM5l4kJtXScDDOBNKwpyc/Zxs3brNFC5crkIau02yvcDdkbNLE8darZ1fbvHGd3bxBgWVLrTtZhBs3y0VONW7SXOu5fuMWSa788fT3VZA8TBft4XN/PNrDQOf92O3PApYfruR4VJlhKGH/ac32Pc3jXEcPX0v+SD34XxBsh0pbPBlJFb22jy8DQ4f+l3Uj+VOjjwdFI6HfDwZrD+5G8qn3CUlP8FuR9O9MTLIuXTurGf2J/OO2avVKOyNwTPN9tHyxNmo03S8aqnCv+PwFa9mqtRz+nbtlArKr16xVmg2dJuCPa6sZH2/t2mdLc5uUWNuuXbuitkMAEaLqZUs32an8YrE9SEliYqtZVlZLy27f2po3z1TK9cTJ49I7oq2kr2+njp0tvX4jtYI6euSA+qbS85X+rs9+7nNiSTD4OBoAI71gAeKk8NFjkr4kzVp88ZIM/a6dO9RqjUJPQClgHE0yjhKmhTZttAlDYwhbRUpsy+bNGn4BcATwDho00GJi423b1m1yulTBb92yVSeNLhMUmGDsKeoipVqjRqTVqpMgUJmT08FSUtMkE4GV3LN3v0XXiLXBg4eq8IxOKOijKdKkAwUi0OjqZZZYO076w06dO1lCfIJYu927dqkjR8tWrax3r15ycNwDmkycDuwQhaSdOnZTX1zYf+Q5sFqAQnoP0z6Qv6P93rhpkzo3wNZQNEsq9tjxQ5aYRGu+2krfonVHH0zxKM/o5z//D/VFVtakWqTkI7BJsIDcb0lxsR0+cljFWPSdhVnHEAIs0TbSbq/w3DlLSU0VQw7AgkUFLNDf+szZc7qO2omuiwTZFwpACSwoJkPT3LtXX0tMolB2jh0+eEQDHkhBN2pU2wYPHii2GhAyduzjFhMXJ6Dm9ldTMfS3bt+xqVOmSr4DM0Zbw1q10Tg2UGFj3TRaxd0RGGVUOyPD0WZz3wBV9K/YSlgkioFbtmppibUTVRS1c9cuu3D+vPTUtASjcAgAzb3TDpBfzNu3Txp7Cm4pQKNwKb5WrIoi0QrDyBJgAPQpUIWZwmnRFg6wS6s4mC3qLSiWysnJVC/tkuLrdvDgMcvbR9/qIrtTdkfPiOGPnTt3tOYtmtixY0fERNLaE60wwWWPLr2tbmqqLVjkCrbS6qVIDuY6C9VVSz7akyH3ooB6+LARkpUQTK1cttbulIWJwa6ooK/ubYuNjbI+fbvbk5Mn2YXiIvvZz95RYIOrqZlAT+Asa9aspQKhazcvWF7eXq/d3W1LT2+kTArtHQl6LhZfUgYFx4+OHVZcY3Q0tCTM0lJri72kiwwBJ903kLyR3ifLVT+9vgJHgnZ6f+/YQTeQo+rI0KhxYzFzSJ7YZ/sP5lnbNq3t6DF+fk1dTuhLTCEutpQR6W1at1EAiuQKdp2ahi1bdnokhBsA1qhJA+vRg5qXKBWOxsXHqL84MqhDB4+5/ZYYYylpSZadlSM29PbtSjt29IStX7/Vrl+9rs/QRM5K2glGqN6ld59e6tBEFik5MVHZHqQ+tNpjBgHFvacKCgR4CYQp3qYQF1vHmSKwheG/dpXhPuFumqKmZba1zp072NXrpbZu7VorvXTBRo4cobVbu3aN+nojTWD/QoKsXrFaQSoDX7AtyOUIigkCCEgp6qPtHzI/fAr7jbobmOdTZ/KtabMM69Wzt0XXiLeNG3aoIE+DjSruWMOG9WzIkAF2/cYVkSx0o6F934YNW0SiZGamW+dOHdU1iXuntoBMGcW3yCWoP3HdaQ6oboViYAr76RBFR40EwHDDhmKn69arpyArd/du23/ggHwH5x9bjq1HlsTfCTRY2+tXbltB/mnVyHB/yD6QYpBFRd+OjI7vYZfZu5wtSAnec9CA/rZy+QrZY4ZSYTNu3C5Xxy+kc9ghwG/DBg2sU8ccu3Xjuh0+dFC9+wHTOZ3a63nh91gr6kpoJUtWlAJlJoxSAAwZwHnal7dXBBJkFvK56lHxtmTxEgsPrxTARl5CNxzaXCI7On4sX6z58GGjbcf2XNu2bbddu4q8haD4tkVUY8BShGSDrVo0s/15DGq6o65SBOj44Rs3y2zkqNGWkppuGzZutv0HDivArAhzw7xCv3zGN5QZ9gcj3UuCP1Tv7UoQ/e56n4JhDx2a8xlAWxXA7mPv0HsJ7eAhMB0C0PVXrs29qIqWWjf+KDD/8Nc88LfdB3nKneCrql6+t2b3FpJ616npwN76BIKE/y2t/z7Dc3vgSx4WgQFu/a+AzueeatIqmzjwYpWU6g860cTatcWywtjSZo9on88lDU7rHhx7TI0YMVkwdQyYqJWQYBVWZpevXJKG0I2pRerA2OHKwJAAHFl0TA21GAL4qaF/mNml0qsqAgQEwqCQ2o2Lj7M6KckC+jAIgBcYLFgudHUAS9o5EZ1TcY2jxYHRx/vv//7vlOZevWqVbdmyWcYEcAsDCKPx5htfEhAhpXww77AmvgHUMahsHQZwoGkDpJCKBoAD/mAHYO/QGCIx4JrK797UNdPdBEkAk7XokoCTQbNO0ShrAXMB68wkvPNFRW5MOhM4q0fLSTCEh17FrBcSFgrOKEilZRuAkZTv9u3b5Bgwpjh3C3OjnLlWQByAiXtFe0kBKYMZEpMStc6AeAwszxHDzrONi6kpUMd9U9BUIybaEuLiNVGTNDC6d5wIP6ejBJ+DzIM1r5eebCNGDhZ4p3Ie1himqHGjTDHR6BABoexLQC29b1kjGB2cEM+f9yXrgIXlntk3AE/12S4rV5EkfdLpnU13DtYGfTO/T6GspA/Vq6kGAGZP09jKcZzsrepqkxYdFW2FhRft2tXrbrR3eITFxkYqW8G+JiADzLmuAaUCXzwHAkR0p2jA3UjmCK07rE1cXIxaaXFO+EJCoHHDERF29coVaf/JhMCq+mPHOVuADZ4FTonOGDwPmE9eR6pfE0mjohSE8n48y+gaNSw6JlZsYIy78R0AACAASURBVM1a9DGOloNm/ahvYC8CFglSK+5WqHMEP+ecyPh5E/DImDBch0JUCkM5b7dvluksaiJoRIRMOp00OKOwnHcrK5Q5AKCwNrUSKFaubheLL6iOg4EtdJqJS4jRXuO+KKZGeoScYuCAgRYTHSuJFN1Rym+X6x65hnp1UxV8wagxlImzyB9kGQBI95zc4CmeB9MuWTNS2m6ybJiYfPqYky3gerE3AFSCGY6HW3tGUlNUdkd7i3UAsBB80hkJQMIZYO8AivkZ0irOEHtMgKUGw564DuxNhfYIaXnulz1Cb3bOM0CVPvjYJ/YH91p267ZFVXeTXTlTdJRgH0MWV492zxqmEmkd55fPo6bD76bCTQB0YbQpdEYPzrXDaPtj5jXttBJbEGaxMdHaE9wP54PX8F/OO3YMLS+2EttdrCDRtI9hQt3vlAuUE1TQ2kKTHr1JnPS9xyYiFeD9AMucI4gYmGuegYbEJMTrPkovlOp66W1fMyFBUkQ+lz1CJgXAwWdyPdgRzgySEjo9Ya/Y9zXja4qFvXYFe3HN6wlP61POd23tXQgbrp91BEhjGzkTPLNbt26oYwcAnUJ9mHEGaw0eMtSSEhNt3twFkqgxURWmnd7wPAseENeGH+K9YLXZL9jl6JgYPX8ykOwF9gvPF/uO7eIcsn5hFKXHxnpj3u9o//Jz9pUPGDl/vAfXzhohN4FQwddgL+XXzEQicK784VrYBd6bZw8hQvEpr01Mrikfg31wk37DNeIeW8K/a9euqdehBdf9XL+uDB97q2btWpqwihSUZ0vNQ0LNmhq2xX3j89mXFEcn1U6W9IO9CkiUfazgfDPErlJnKSE+Tj3NKWil9SHX6a6rUvfJ95DGkD3m3DCR1039DKJUB7Lvw1lzgKrC8keDUo+BDUKfIGb6c1syh75XYGJyyHXpfQVMQ+F11d55/kxVzhq+QAGGN704gPkeipgfrNkOlXzcD1gGghgfeFdFkYF9+iBQyl7Tl3+P/5ta//25YPvhqQ63pH9qy5zQa6mAGaleTc4Uw+GP3GYpcbYawRzBBD4AdJhahbnx2g683S6/psPss3kccN/ZA1ZwJG5sLSOZgzvHHwderjHr1eRI/bHmgDv/SPHepNDkqBjlrvG/ETIsdteN/eZQolt8883XdWsLFs7XpD0CBgwCjpI+1M997gU5/Dlz5tmu7bvtTpkbIQ+IxNDi+tR7PCLYYF8RHMDROAwuAlcgUYlTAhxEutHPVGVjq8MYRMOIZ7ovMOrWjf3FGLF2bt5VhEVGROteaN+lUbZuMrjuheIa2BecPOnQM6cLBIgAQTqMXKsGhTBCnkDFPRd/tD3ON/AMqhgwN34YAKxZlO5mAjoxPttN/nRrGjREvoas0lLr1rLHx6O57iwzUq0ajEuFnco/o5aMubv3qgi1ssLp8MKMZ8ReYVQwRtVdJ3ehuNzbE95O1rNwUwj9cfFuBLw/0tvtd3f/vJcz8u6ZaAR9OCOxo/S8GO2ucfIV/vU73aMbn+6ugOfEHtDQherV9DM/UNSgE96J50uvaJ4vo8XFUABI/Og/OJzAN7IBMoWAld/1nq2/5m4MN8bVzT9zv+edj5Bn4vZRpIVXRrnPc/NEnZ3zHJzvlHitqw5nMqR7fqxHjahoMVACB65KzwOkbg/x2kCgrjPgnCjvhz2IiGAYVaR+l965fK4b3+2eJaPgcdAAJbJDmU2b6bOPHT0msMD7OTAaZR07MMBoiJg/0uwUNtP+jUBFz9lbf3cNkVZ5J0qgD/DE71vYHf2XIMM5e54H5zVcIIh95/wc63vXKsPK9Rpsla4DgCob5tZSASE2xXse3DNnSWsS4QJG3wa7fcf7u6fJ93ka/jPUfg937pX1dKbJ9cgXqPDTriHj6QPtyyrcM+Pz+R4hkN43zLVO1Kj5O3cETDnfnCeCQAgKfoFCQP4IwMthcxZcoZUDzUHnz9+5HK1LOOcyXJ/N+ZG9vVuui+c8BDaLd+58IMd68ub+Osrp6iCK0NT6u3Z1zpa4OQFuUI5bO2/dBezN2S/2un6vWuB58P7uev3n5Z65zgG2Sovs2zL3vu6cuH73DAwiOGXP5rTPEdgGRM+dM99278rVVE+yIRERTDLm2miF6/wK68x7+fuFwJR9rnf35h+4kfTOhlNQGrw/bxd4axT04249nN3xfQT3zO+HOTIFcQY+QYPB6MSCj+K1+GGeibs21gXwzN6IrO4IK+7BEXA8c/7uPosghXXjXnx7p/PGucA+hYfsUe/5sA5aW30OdiNce9HZcTfOnQCZta0W5cat4+dZOzKiDOLxgwTnON2eC/U9lfJV7gzzM+fP6dng22WeSQjADoBtH0GzwI9igL29qY3ntc3zd7ZnJ71//kn/8X2sbwtCfzkUbN/3TV0lpIcRwhVY4ifIUrr95uzAg8GdLMwDr/ezSGT8VoP3u/7Qc3+/DxH+8tfSO/v/a4ba/ElPMeTFf0mw7Wcq2P9sDpwlB8sd9Ej93Q0EidC/efoy2jqkETJ0Sg1XOLDN92B9+D3+roNe6Qy42FwZpAo5Cf/LZwYxjAL7GA8AkwfScfA4HTlQzwD6hxXjpP8LRw8bpzZGbMH9B+grfDrgJDFkyB6ystrr8NN14+zpQgsPo5m+Ay/OSDoQ6INZXaMEaTIjVf571xxLAfAXAAN80epMB98ZAoEh7WTfUfjRYIRFhOEAHFDGwMCqO+DgDAOsGo4KFh1WyDltB5S8cxoCkj2nJ8PxiJ2mA+IM44O+HhztUxFfaS1bZqoKH7YQRh9m6Pixk5JioAt0TKvrm8oK6P8CwdZdJzEJPO9yi/SclZh7OSAHjl2g44x0IFDT0vqMR6ghdvfujLZzSIzAdniFfsThFlkdBw1gdOwvBo695RxZuJWrvZjvOCsUbLJ/nRPA8QUDE48QCPgB/5p9kOs/J7eH/tzT737PrV91XScDoFwQxzW5N/edJ9cux+mdF3f+XKALq+SY+nA5cfeMfUDBuXZ7S+8hR+4CO1jOiPBqDoBHAIru6BrYm4AyWFNqMcgo8J4E5bQh5BzDhvE9ZwucHUD6RM9nGGAkC6TzHVvqevMHg6wKL5gkiwDocYOJbt6CySbwdcZeAYYLiTzQTVbBBZU6n+HuTFd5Bp6TCAXNoRlbF9CCDB7lxH2yw9+P3tPytJfihwW2XIik//obx9vjuglvi2jveCCyGs9I+5KAFiDoACtf7MvQAMIHVKyh/+U/X8eYucDVD760xne9Idfe5D5vudyZC7srDS5nVOeirFznwLffj7Ix9FZ358GPH9051h8ArYeTAIyB+/dsF3aUkeOhQMAPUH149bDThJ9hSTkTBITUCripl2HKGBLkkYFA8kSNjbMR7NsoD/ATYIeSpd7h9W2QH2jzLL0ASRlgHUa3xn7QHAxgnX1WQatnS/gI/5nwM/cebv+7dXKBsoLhu5WOcBK5gQ/1/I7OKYQDwRLBihtpL8zguSE/2e/WWjDf8xG+j3IOReAp5Jg43OFlyLyAExkjz4epmPzUtaOFnIKcDrMK7KXW0mV03P51frPqSXL/8v+Xc0/3IgWMZL2Zd1tWJiwB4fHfCbbvxVMP9nWfzWb773e/930odguAbRdYkU0h8CF44t5l1+4zBbzKVQWwyaev9b8HbD9gDcLcrgoeX++s//9dRvKXBduu+AjDBGMihjY8QsbcRdfVxGyJrQlzAM0ZPg8YwqJUljt2yz9NOGUPKOEcxMKIucWIuGjeGX3PEov1CgJyF7E7J1P1K6hrcs7TXRPGCaMKKw6Dwb9v376p3+d7XC7SDhxAVI0YuWVAU0RklIVXumIRCr2YbumiSZyQB+JksHyHEPyvs2NlnrXwx6Z6ujMAt3fh7m/enwDw9gChAbYJFFw0H3RODnwDrH0ApHVDs+gzwoF+nO6D3Oc5WOv+9mB056Dvw8F24Dnf+wTUR59hNcgI0PPXsBo1YiRFobUhC6IW62KifLDtMwnO6BKccT/8PveJ3tkBOTIgQeMc+OjgYgZu1md4A2srNO4vhLdXldFQ5Y5FwAzjDCqRORFUIslxAaLv3Bxz6BhPB2Rw+I7VcU6Rve8zlyFMiXcmAgGCHDAMHffk37MHbB70WHwH+UD7zlo68EWg4bNH/rlh3TDUjnFyoMZlPWCt2TsVAmo6K0hcwhwrJUcZYAKDjA+/44NYAiGCFxwAtgLmmf7PLAhH1AUjvtsEyEfq3llfzlwwg+EAH04FKRjBNHIr/qitpWcneE/3HFzWKKySwKnSwiMJRCvFcHPekSY4MsDtH3HBHsOtG6zk9ayXszf+H/85PdKuhmSaHvxYHJIOMFCezXLnEMlIKLjyWFJPmgFAEjBUIBE8xz7QihRD7UgK2bJy54BhFvnieYrRJEtDki+EsRRI07OHJXO2VkBOQY87n+6M+3cWamuJ5ABuAGz2mgt6WVueGb7BK+MKWLl71ydwRz6CD3n74F/vPQwBB+LRj741c2vp1iW4Rz8VBnkImXtkn5eVQYZUaK84X+MAONI9CAK/uxOkABIkfAmZMgfQvWDLC+x1JYHUo/NvPuHjBzVuP4Xc06cukEDV7QdlBbg6PifA2rtV1PWHOQlP5V2Ye2eLvDjLyTY4u2QoI1xGQkQQ+1wZTx8ke57Afwb807smF7x7//YAdqCrh88H+WBQV8Ue8GyY72M8EkSBtIJeF9Twbewq66KiTuygFwA5UrrqXuNjqiOpRDYXHR3IEEAwIT/BVgftvE+0uHtz7/WnMdv/a8C2lsLtS8C274t4ttxzMEv5IOujPPwDiZz/Ktj+FPwKuQz3GD2fq9vw9txfwfYDXYUHkAETzoASNXPYlUrEqHqsh3NQfhFDcJOzxBh0l0LzWGkZu7BAOsQ5hEi9p3PYEQEWHEApVpjXK3J3jB0pRTadMzw+2+un7T22U84K439Hk+nYdaS4ARNE+DgGx7D6bC9MZpTH3EdZ7dp1LDIyRoCcsbQUsiCpUXsWDIuAd6hD8Jlt3wk42UmA8a4kveiCgIDz9Xhy5wdcytClXmDCKaJzjCmstjs3TtYhQ0Uq11yWQeyrF6A4EBR0PgGPGaKd8lPR93vyYlDCYA8e/PXAaF/SFZwWGj0cuHuWXDy6QrdPcP4+xHLGVSumIMzELhMM+QwIa+GuN7i+Lj7xaTHfoAbbDDlm2ze4fkATCh5I1bgsA9cj2UxYpd0uL7WY6CgxM2gxkR34AM0ZDNJ46OJhwlxqUzjeY3bYo366/H7GzP+eD87Zi2LEJVN6+Nd9fLN3h96eUFocBtln7V3anT3uA0jW1LFeXoArKQ6BswMPWkkcuSc54tzBJgmce6DOpYb9AMg/f2j/nQTAAWuXnfDlNVwD9sIBQ56/AywEXpwpn6ElWwNL60ueBDg8xlXvJ1BBYOAxZl7gz/cYrhIZ4UC2+LlKJC5BfTrPzg+IdMJ0LS5QunfxfVYmECCFpJIDYJzMyEPDVucrHWD99BQ4DwELDHPP2gdM2qP2gmCCsxDBMA9f+uCff/ffapGiBQLSDmUluH+l8R0AJqAJyvocwHYXpdEJep0vV1DwhfREaeoKZZN8tt3tTF9qxX3TuQW5ULiIEncOXADtCBSXyQtm+0KBskLuADirmj3ws1x+1soHcN4V6NqD7xXq8EMDGt8Cf+pEKeODAIc9Xh6QXUE6s3/YwwrsvSwVa6I9ShDjZQ+4T5ed8rKp3vNR4O1Rv34GkmfPPlRg5TPHoQc98PcAgg0EyrJa3r5z4Bd7h513PssHMI7c8p6PgmWn7+dbCqj8zJznRwN2ycP+gcDBe8ahEkPfgrr/ekRNQCLlwKDb40gg7zjSzNt7Dis6osz3SQFJoyeRwS442cs9cofQOrOwcHUuA2jzh8+A+FK91Y3rOi/KYvlf/0UZyWcBoY8w1ff98f1A/KM+i2XwMQ+MPj7Ht83++j5wr3vP80FZpkd9tnt/t6/8zwosccj3778WZL88GYlPMPxVs/3obaNhE4raPW2c9ys+0PYNceBBBNjTYCTPgXJG3RWH+cy0M2qOQZMeUU493OnNvH+LNPCATajeTQdcmVy/atY3Tt4V6X0iVVxHGtsZBT7fAQyxit5nCJ9WmFJVVGnDyCYlpakC++atG3bpUokrpqlE3+kMLZF6gCPWWa8KtnFJgehaxsPvFerpFkP4KgeyfXDuGbZKUvNBbaDAdoCBc7IWpzLxdfKk5yI97aczPqHBgHdkXErwITo0gYmHaL2q3vOn9w8pZh90kd7EoKogUGDa6WYdAgk67yDbQkaBQAh9PhkRmCcCMTfWm+cjIOIx40G9rKfJvK/BDTHE3l8l5fGemZ/9UHYmgl7lpJcBP2FWdrvcMUfh1Tym1xk7Xzcq8OqxUQR+DoR64DtkaXzH6Wt/XbDq5FBByUbQsN1nVR9xUHG+TkfsGGVf4+iABZ8vDakHhByD6cljvI/lbPDrsNO+7tidNwdyfV2qr/uVhMYrENV6yAnSDYdn6DoOsRYU2fE2zilyPTDwZAAc4+qYb8e8+s/TD8Zd4akD9IG0t8cq+uwb1+gCjAp9ZkxslIo7CZ4IZgQ8PHbPaZQde6vz4d2f8x0+cPB1xj6BGsJO+7bPRcSBvNSDHk4o2A4c94AmlPDR2bsIaa4B206qpz3Ox3vyM51Z70PcI+Z/bksu44KWuwIt2ELWTDUrIfZF9xsASc4W+SDNlzU5uZ1fR+Hbq9A7C7RDsEq7bWERLispBh1S4+5dZaGqRdVwwbM+MyRADmEs2at6gSefCQ24PcNVhZAIJTt91twF6MEMkh/UOLt3/y/l7CK4Vtcmj/1w69Z1BYVkGYJ6bvaly+rIFnoSDrahJFkeQeOZMapOgvtT8o5QmRvZE+enfKY1SLbcI7n1XifgHrDRLpPpwLznK71MGvueYI39gpSHM0VmwxFhYVYdv+tpp7UfQn2lHwD68pwAU+2z2kEY59YzlCQKng3v1zztuiOMXLbAywB4WWiXeSFbyOTYINvppE1+3UPVoMz3EWRHkfa4ui9sS5n8OkSYr18OPPX/V8C2x2o7T+nJcj1cpEySZ7Me6Bi8AOwvA7YfRP0EDKQ7hQHy0Durf2W2H+zHed4Ok1JZ76rDeYZU11MpTBTtnFaoeQvRg3mAGOOEM6AqmzQxv08KSEAKSYqXKuEg4Rz5PtPK6O1Kr0+KqPz0mUuBO+2axr57hUZiETxW1zEuVDq7Dic4JddH1008oxUWelwOLIaJ/r10sqBfLQaWgRu1E1MtLDzKbty8oR7Nl6+UqI0h6wFbr+K7ULPutefxmRclcUI2vM/0CFhKM+oMk/8HsO0z0s75OIYygB/114DL9bToDqw4w+wXFnlG8n7Rp6f9C2p67vPsfSDie72A+MT/9Hu0e/c4NwUBkkg41lZFn0h1opz+nSI8V9rhSWNCQWnlXauw62opRRoXIFsnJU3rdfnSFfVqJsZxdQHuJPupdhVJqYg1+OUDDj/s892Hc3YOFAdAf1iFRVS7aeXlt9Suju46fCb7JyG+lj6H9mulJaV2/cYtZU0ANa7Y1WOavK3vs5+BK/HWlE44nAPek73HxTotp3Nmgeftn6cQ6u6B5k0OutKi4yLUbQLHREecSyWXNdxFMhkVVzkW1xUwITtwmRGGZiQl1xLTV1paog4FPjPnCqArrVGjRura4w8iwonTjYWuBQ51hov5o30ffa2joqqpzRrnmF7wdCJCt+/6mVezijtufzhQ7+RpPrhQECKW1ckjHLN9T3EW4EPbEJa73KKqR0rLyH01bNTQda6gg1ClCYD7NSHYHv6wr7hPirpUU+GfFX+RA5IE/9FU5Y+EI/3zEcJYBsF1KCsUWkjsPWm/8Ek2wAe5DnhhwlzqPyRz4xeiefuWfR1VvdLqJNXSy4pLSkRaOBlOdatbt566etD3GTvLZzC7gIJqJ1OItBo1YtW/HVvs2HACSU9KpADXZ/xDAJDPhobf1qRPH+DWqpUoAHq+yBW7UgPhbJjrWiJJnwfW3FKXBYgIByzvyVp5y+5Wwdd/+hmcIPutt/IKIN3FhIQYIfXEoVZOMkiPAHD7647qBC5fYojLZdkrR8gEpVWcA7Ku+AxfpuMDUP/cBreOk085st9ntSGM2BPVAusQCDQ8Y8R/XDDs7YdAIOKAKexteITr5sE1XiwpUXBDMTBkBOeFjk6cH547QNQvJPUlXwLbIXUG7syF2EKfhfTtUSAwDGW2PdjtmStsDz9VkMe02YR4FfCz765cvaKAl0JaWmXS0YfpnNgl+rfzHG7dJpvt6mCqEFL+DqF2JqK6KwImi0vGRrLO0OyIX9DMhgj6yIBN/RMKJB/K+Iasx72e84HZ3oAJqWrBnfTKJ5yCGMoPIt0jCAbZfqGqr9V2wdfDvjxS7wEvut99Bt1N1WsNZbjdZX0GsB3ajUQEXpj9P14g6Zz4g6KbIJB70OKpH4MYq/T69dUnFYO9fuNGO3n8hKeHpgsB7EawqMpVvPudD1xai8mN9A6mRRSDUugpqvS5dGl0JfGlHuUaeNGtW3dr3KSJ7dy1UxPznGwEVsxpZh0r5naSn7pyUTIOHcvmdSC4g/7XabZV/R4ZLoPA9cDkMLiA6XZNGjfRmGX6juIc4msmWbXqcdKAuvZKpU66QSpPWslg6t27CrcJFdABBpzhxN46baNzQAKIYngdMxhkARwDR6GXukuEOV2bK1RyVfXucAaDChlzBSoOrGiNvG4Y7sn7oN49X6XbVS3vn8Aga+enD2UE9PxcUBHaJcaBSt8wuN8NsDCexMfdm9OQ+0yEAJQCK1dJ73/pOYZ88c+UtHgNs8jbf1DGuW+fvtJQMvSD7hV0BuDa1InCK7QCMDmpSdCAae085+VnBdz6BXu2+oy6c9qVFhN319Lr19PY6IzMTDtxPF9txerVTRezwiRAJsUxTY7rYGiPAxEOUPl/DwXNYvXN1F6Ovrw4x7Nnz6noz9fdsWZ+YbGcsKgf38m6WgaXwXABlVhQMcGuboKBT9ntW1jPnj0EtJjMyCAdJgvSTQE2yck/7jqwQOu5MpjRatakSSNNFmR4DBP2Tpw4oUDAZ5Tp/PP0M0+rxRe9kOkmwjncvXuXHT5ET2SX8eKLPtWMr6YYmZ7M8XFx6om9Y8cu27UrVwWRkdVqGHGq05gSXJcFCpv9TiOSnch5O4aMHaPuH56Rl9PVWjAEukw/5/VM1RwzZoyKhrdu3WL5+fkBZpt1oo870yFLSkp07pE2ub4eAaLVZYsCEM/JlQKac49x9M+SUzJ5nS98iZsnS/FBtF9XEYLjvbOMKXGBmuQcXubQ6Ws9ZtBtTE9r714jdjYywpo3a2AdcrJ1Rnfu3GWnTp3SWjGBlCmW9DZfu2ad+lazXvQDb98+J9AJiV7OCxcs0c/ZBwAe9oTfBhOb7Hf/CAUF/L1Oak2rk0KbwFtq6cczRlq1adNWO190Xr31XSDMvpZF1v5wGaUKqwi7JcmYn4EhCPMzTY71dHIPyRc9+ZzsjPyFb+/dOfHbxLqMk/vS5/rsn58S8TqSOKDtyBreG1Jn7Lix6oHPEBpa0vFIfdljwIaVM4zKNQHwpTi+PXd20WUhHYBF/qhd4mwkMhV1Xamm31f7T6/jjDITXptJ+TZ1aOFzVKropK9eB6y0tGTNM6B94K7duxUsKaMRHqkhZcxkoPUjg2+KigoD3ZcE5ANFlX6G1QV3Iq/82gAffN9Tq+Hu02WCfTDr9N/csxfkVFZoIFR2+2wNJTt+4ridPHlSNgD7U1pyUUXzzbx+4vSMB3CrODcACF0TAZ1z394JqLkCdhV3q37LZZV9X6duYQGC4s8D2/eCyFBAeS+4DP33/UB2le/dA9D93/XBtp8BcAGRZ/O9fUwnFt9XB2qEQrLS91Cc7rdCgXCgnqyKm63yjwcB7HvX4/7/vicz86mj4dWJ+b7sf4LZvt+FPvj2//SfPCzScHvwwZHII6OUSooYKjW4ZMzYsZaWlqoRvEy4QqOKcYA9UlN9rzMIBsql1F3aFifPtLCJEyZY/fR0W7J0iUYr+/ozJzsIFovhEBkf3i4nRz12GbJAT2UHpB2wdMbbRdS+rlQyFVJpYq1JMTG4gkJD54yRxAC06eHL4Itz585pItpTTz+taWmffDJTDgpgQZ/r8IgaVlZO7+MrmmKJEZVu2+si4IACchVnMFxhmmcwKhxjxxlSd4Awp33l0l0rvzC77vVE5p7UMk1+G2fAa6ky91L94UT3aM2DLQN9OQzPD7beAWuPTfcOKdfjukG4ThWsjxvC4oYKueDFsYYyZp5e109bkg3wu2+w3rChSk16qUH/96Qj05CQ6h7b6z7LT1XzuwRTylpIkuAq550B8TiwiEiLjq5uQ4f1sFGjhtsPfvgTAbnnnntejM30aTNt48ZNGv8uplwtBZGUUODK/XlckweoVQNw2wFKX+LB77m2fs6oiRkVmwdoBUTEWd++vTWemTHuTBplsEd0dJxdKDpvS5cut2XLVlhR4QW1tHIpaac7dMDCBaaBAKSiUn3d2ZPNmjW3sWPHiEn+5JNPNIyH9XGtuVxnH86Lv5aufZtjeFWcTCcf7wygXYQ5ApDExcZYQs04e+GlJ61X715i49esXm8bN2zROGymXYpNluTFybi4b/YAvbAZJvTCi8+qLmHG9OkaysR+d5jCMaJf+9qX7fatu1Z0vljOEvaUNo6MtJZcxFw6u0GDdHvp5ZctISFO55v+y4yYnzt3kc2aNdtuXHcZgTvlPhhjL5RL/sSXn9Xi76SKnazFaYnZ++gW2c8uO8DepPjqdqC9Je0wv/rVr2ltGDoE4GbPwmbTJ5zJmnQkWr58pUaIM3XVse2OMVMw6rc687TiPqBT1yW/163kHuWuSaeK2RwIcHUgFFQzSKa6167UTaxUmO3VnsjWASLvuF7mamVaYXYbzb9XiwCwE1CVPfParnq6d8B2JgEGSgAAIABJREFUs6b1bfwTY6xOnWRbsWKFBrRg65hKOmb0Yxo49PY7v7Dc3XvUc5zJhk888bidyj9tMbE1rG5aor311g9t//6Des5+SzEVnXoeGOkPNsTvWMLBI3MyesxQa9U6w7Zs2ap9y4AtNLTv//FDO3nylN3RyD9aElaXfIj794G3tM7ht1SHwv3xGtXbA7iZNuhJe3jGdP9x/TTdWeNsuefhAmb2C2eB58Z+cFku1wfbFc4F5QpOY+1afVYnu1HB66pbcnKy/cM3v2l7c3Nt8eJFGvqCLY6o5uyUsiKqRXHXS3Dms+MuWIhQkwBsTDXZe681IvJLFSUCtr19VYkMIlL+haDbD8TphU1A5GRZLrhinzu75M4GvoGJp4x+p6sTA5ry80+5ID8sXMOBBgwYqJkTGzdusFOnTnudwlzNExIl1+TAz0YHezYjm/TbJ7oOIvgbOoY4Hy4ZjIpuXYDv/Oldyf3CvGAC5p3Mdd9+fTQ5ec/eXPW179S5o/zY2jVrNAirf79+tnL1GluydKmdv1As26Qsij7HkQ6ShYWFq0WspHZhwT3p/L4PTB1WcnjAg55/JrPto677AWv/e/f+N/jZodcR/LsLGoJ4ztfe+0GC39mJvSqfrO5lfotD1/LStfN1ZIuzG6FduO6hrb0uR97GD5Fx3R9T3gu0Qxls/zm7e6z6+1WZ7vvVo3D8g4FZYN3+p8D2gyD0I8Hun4697/mNkPT0fd7rUZ9feZdhMdU1YWz4Y8Otfr169sm0aWqdh5PEyF0sLpZx4ADSVD8xKUnFShzU69dviQFJq1vXRo0cpZTdsmVLbd36dWLJfB03ryHCB4BidBo3aWzp6Q1s/4H9YgFj4+K1b9Xyz9OK0vSf5vccNqJqDC9gkM8lVQ/zeP58kQajCEhWlGua4NChg6xLl6527txZGa2uXbvZwIGDbPHipbZ+3UYNE6g0ZAPlAiEMUyA1nlAzXppQRpnzPRg0rpVUOU4KRwsLy/fKb7lR1/wbVpSfMxSAISouVe4cC0YcsAyoAaQAgNE6X792S+lAHHFSUpJScjCLGqwTE610IsaQa8XhA+L4PjIN0v2SYVRUiGXUsAKAsjdQB8fI4AN+h3VRG6Xbt62w8JyMMT/j/QHP/IxhExowwPCDRLfO/hcOAz0eDsOxrNXFcjFQwunlo7QnGMTgijkrNbzhUuklpRad5jZSQ07S6qba+AlDrVev7vbrX/9G0oNx48ZbWirjtle7AShl3PNVu3jxkp4xmRaGmzDIiAI7nAXsDsNuXADnWTs5hXA5WBw5qU5ef/PmDYFY1hJWnbHkPXp018htZCvjxozT52zevNVWr15r+/MOWEKCG2pEOzDukWFFrDlGiKp5umkwpAIHgJyBNczJ6WhjxozWdLipUz8W2GMIBs9HfXLvwjaXadgRz4Lgxx8awn1oKEh8nIAdexGnxOtgjNrlZNtzz0/UPiEDsHLlak10Y9w6+mjWgDVSK8YapLJdgS3DgZo1zbTnn39GDOmChQsDUy6Roly7dlWWtkOH9gIABD39+vfTPUyZMsVN4IuNt4S4mlY9qoamtXKPON6VK1dZamqyjR49whYuXKlzxp5mIhxp5Js3WHNkLDGWlFRbtgRgdrvMDQlBCsI+41ww4Me1C2OQ0lU9L84GI7zjEtz+4joYZvPa5z+vzMGsmbM1GRbQzu8iL3nuuWetTetWtnr1Gluzdo2GWVWvHqN9jlaaZ8WzYP9z7vzgh7PDkCMAFRkxOqRooJOKGCOtTkqKCmo5n0z6RHID4POzPOwNDVSRjCNMPcO5x4hwCh2riQBgL1ErwGdi0y5dvqYhQwpo1TbRyaecPCvMEuIjbfJTT1jXLl00yXXOnDkaTPPGG69bh5wsi4iotD/8YaqtWr1We53e5V27dtE0xMzMRta6dRP70Y9+aQcOHNKZgTjhmhiuwxlGVsegKBVpariUG2YGoHrm2UnWunWmgi0Cm759+ynTM3PGbK09e5mAo7TEyQ0ZTMPIdOwga3un8rpduVJqZ88VWVS1Gla3bgMxmmBr1o1sEp+F3+H41qoZr3tG5oSt4XrYg9goXsdnMJiJ9fUDXewiewU7y+vwAdjG8vIK2Qxsogtiq9nrb7xu+/fnKTi7fu2qfAyAm7PMBMZbN2/oGQEAq0Uy4MfZIM4Iz4tnyL4mCKhVmyFAkVZaWiw9eK3aNUUicO03bty1Osmpuke3npfErCP/4oyz/9kr7C2um7WOVs94N4q+QcO6NmnSRBFdkFBnzpzVa9gXPMP0+umyIXxfhE44RNgdi8HWRTlJpAYo3bypM4Hki05caiV3h/kNsZo0y3AkamvYswDxmgy0iqpu5y+cF3GELKR2Yk29puQi8rC7GlAEix0dwwC8RCssOqdJtv0H9rfbN2/Z6lWrNcuiT+8+tm37Dlu/YaOdL76o62M9Sy9dlqREhJrXq1s945XFdvUdHox9+H//i2A7FCL5GZ3QzI4yjveQl6FM9r1M9/3Au5+x82t4hJ382pKQRgZEeY6g8zK2HiHmf8+RWaGNAZyvC/7vw/psB8KLADbXnXmSuocrRYL1LU766t6rihzPa//nPzit4V/B9oNYbyfQqyi/bTExNaxlyxY2cuRIGWxGMmMskpMTrej8eVu1cqXl5eVZ3XppGm3MSHMm/HFAjhw5oXG9OPb+/fpbZlNnpEtKLoppwsAAJNg4jEnfsmWLRosjOeFwrl23TkEvwy78VApOBVZrPaPKV60QuBk8eLAGvfjtzTA2vO8nn0yzzZs3yenC8HTv1k2Aqn1Ojl27ekWfByDu06efHTt23IoKz4ulvnWrTKPCmTTJ5/fo3k33hTHhvRgfDTt59Mgx6z+gv2VntRPLAfPDZ58vOqOxyLVrJWo0NSBp4cLFGveMI/BZPCQATTIyrGuXztawUbocI+zLqVNn1GMYA5id3dYKCvJtwYLF6i3aIae9de3WVe9z6NBBjZLm2mDvMF4Fpwrs4MFDkr+0advGunXrFpgWuXPnDoECdLiNGzWWISYtmZ9fYAsWzNdkSRx4g4YNBGIADgRW9DzGCHfu3EkT/mjnB1uNA8VJFxcXy6CjdQboA44P5OVZalpdy8rOsiaNMwT2MCzIQTZu2mzHjx0L9AZOTqpjHTt1sKeeHmVZ2S1txYo1YmZ79OhpDRs0tOMn8pU2ZVIl9wXDzPj6jIxMa926tWRAOHWu6/CRI5IEwUwDbPwMCuCtbVYbjaDOaNLY4hJiFYydOpVvRUXnrE5KLbF/mZkZtnPnbu0Lpl/iyLZt3WEbNmyUs2rTJkuMGIAbcEH6+dDBg3J6rE3Hjh0tOTlJzxgwQL9egsyePbtqvdat22AbNm7UtTP6GfaVIsyiwiLtxz179wrQ+ZISJuIx7pk/AAdsGz8/c/q0RtszYr7/gO4CEfv2HbRPPpmu9cOB1oiKFUBjYAdBRFJyojrGXLl6SXuHoR5jx4y21NQ6duz4cV0LARDgkvHvJ0+ctJdeel6sHoFAx44dlB35+JNP7MzpM5J7Nc1sqWAOlpUx8qdOnbQlSxZb/fp1bfLkSXbs2CmxcNE1YuzcufN6NocOHZZT7tS5k56Fz9bDLO7dt8/Onjmr9+Pz6tVLV2B06+ZNAQmA0amCUwqcu3brINlZtAqooiy7Xbbt3bNfYJtgwD9nOTnt7P/7ypetUaN6lrvngM419qFxowwFiWTCDh7cr6mz2DpAkLrFRESI7WTsOE6le/dutn//fklueA5NmzUTa4z2GTvz1FNPBtoMYgcIxpCscB3sGYKwY8eO2ooVy6zybrl17tTJWrdpazExcWJcYUnz9h+wDRs226n8Art5q8wJfiWDCA5sCQ+/ZY+PG2ljx43T2Zw6darVrVfXXv/CawKCTZo0sL17DtqceXMVyA4dOkT7A1A+ZMhA6969o61Zs0mZD4INglMyR3v37hN5wF7DbolhLr9jhecK7WT+ScmURo0aak2bNZJdv3D+giRXMJT4BRYlLjZerOWC+QvszNlzltEkw1q2bKVaiNqJtezytQtWVHjO1q7ZKFsx/vEnFajdvk2rz3LJtbBF2Nl69erawEH9VcexaSOjyfeJUOndu5dGjOfm7tGza9mihSRC+AimViIhysvbL1COzTpy+Ijt2LHDrly+rrHkwx8bpoAd5j8rO9uOHj2iAK9L107WtGkTkSkE4AcP7bdLpRf1WYmJyRZVPVbB9dGjjCnPFZMvJrbSdA+9eve0qBqRtnbtKrt6tdQeGzHU0hvUs5UrV9j+vOOWnZWjLBfgm/oPACkSEIgRgizOHdfNPXbo2MGaZmbIH924fs0uXCy0Dh062MEDB2z7jh0iGNq0bWtXLl/RuUAmRRDK3xlzX7dumlhjJmbWrJWg2qN169bbkSNHrF69+sru8jp8MHsmIT7G8vKOiFjgPbimumlp1qFjjmVnN7cVy1fJF2A/s7Lb2tkz57SmEERI2BJr17Ki80WWnFxHdrV582bGuWMdt27ebgkJNS27XTu99+kz55S14d4OHDwsf3Gu8Lzroa4MRbj2vdAJg6hEsQb+p0r9UhUQ/meA7YcRjqFAO/C6ewD3vQDb//f93td/v4BEzssmBwu5Q5hwTZD1vryWyS4j6xdJ++0uPYgdINL9urlHgW0PllcB2FW/dz+ut4pSpcozCWlW4WvzQjD9X8H2Q0IYcWKVd1VQmJGZYU+MH29Dhwy2s4XnBAwA1/Xr17eZM2aIKcLR9e2Lxra6DBL/jY+rZXv27LHt23fIyDVu3EhGPTa2hr322it2ofiSHT9+XIYDw8jrNm/ZZH1697beffrYR1OnylGNGjVKzBZAHEYWoHLgwH57++2fWnZ2tj355JMCR7CzOJXMjAw56J+98wubNXuW2DDGTXfokGOjR4+0dtntVXy5fdt2AcQhQ4YKEJw9W6jq+tS0NDEIs2bNEJgdPWa02C6CBFKAXOuevfts3px5Nm7cOBs8aLCdzC+wi8WX9PqUlNp25myBwEVMdLQ1bdrcFi4knT5HQJ22ZKQOSbWPGPGYDRo0QIDFBQU1xKAA/gFrgM+Ku+X2i1/8xgqLCm3UqJHWr29fO3P2jJ09e8aaN2sugwoDLRYpNs725O4RaAOEjx41Qg4TQL19+3YZYRwk6AEA7TSbETZv3jwBfxwZTBCfzT0DYtDYAyi7d+9q3Xt0s4JTZzX6OyWljgICQCcGNikpWZ+PjGBf3j49m04dO4u1AyzVrp0kRnbN2rW2bOlyrQWMS+1atQWsJk0eYZ27tJee9NjxE9avX38BVdLfp04VyKHyZ8GChdKqwpTwGRghRgTXTIBxuWtLliyzVavWCgzAaMM+NWyYbo+Pf9zat89WK0f0+AQ3yCoAcGfPFtjgwYOsabOmYj+5b4I8AjiCJEB+Sp0UoyAM1oznxL2eO1to69evE2OLXhZgwfRDwBlA+fTpM9q7BE2sM0CN0enUQGB0CVSSEmFMr9u6dets2XLWpVAMCiwSDpX9j6QFXS3PDNDGPqeeAVlA377dlMlh6t20abMkI6FArUZ0rKXXb2CTn3zSOnRC01lsN29es/iEWAUYpwryrVevHhrogV4bph9niQNleuPGDevt+9//Z7t+vUwgqFWrltr/8+cv1LWRrapePV6AEmDEszl0+IAtXLDA0tPr2VNPP2knT5yyg4cOW/16DXRuYN/Rvjdu1MT69eur9CmMYnxCgt4zd3euF0g1kQ6VayIbgj1xA0fyFCggaenRs6tGqAMWmjbNFMDfujXXPvpoqtYZNpPMD2v/la/8naU3SLPdu/fZ7txd1qJFK2vfroOCCAA1wTH3xjoTVPF7jRo1lu2YOXOmgtuRI0bYqtWrbM6cuUpzE2g//fQz0qcuWjTfvvvdf7CIiDg7cuS4ZA8AIMAse4AgF3vJOZ85c7qFVZZbn959lfUDJMUn1LQG6Q2spPSSJG0Abor2yABoRLonMSGzV716ufXv18smTpygYrm5c+cqSzF69HCbNWuB9ejZU2dh9pxZYqqxF+cKz9nMmbPE8Pfo0dm2bt0loFonOVmsMOQFzDfgk9cDwsSMxsQqSEajT5DXuUs7y2jSSJM9keK1atla+wf7yX0A5OhXPWXKx7IhBPsE/WSlODexNauJGFi0cKlt27bTXnvlC9auXWs7lV+qmhkyWEuXLtU+Jds1avRI2e0dO7ba8uUrlNl55uknLSU11fbuPSB7y77zM3Q8QwKl9Rs2CIj2HzDAdu3aaYsXLbaSkiuyb6+//rLt33/MPnj/I51v2GTszNhxo6xT5ywrKDgrYFlUdFZAv3HjhgpMbt100pWrV67bmjXrBEBhtbEFBGnDhg2xWrXibe7cmXb12iX7wusvWcuWze39Dz6wnTv2W/duvSwzo6ldKD4vkog6AwK1q9euKRjDaLBv2X+9evfQuhQUFCp4OH3mpHT3F84XaXR7/fr1LC4+3jZt3Cx70rNnT+1l/Gl2Vra1at1GNhnb3LBxA535efPmq2aKc9WzZy9l7ahhqF+vvjVtWs+WL98k+0EwAdhOSUm1Af1726RJw2zBAuRXm23s2NHWrXsnO3zIBdWQERMnPiHZT0HBaZ1DAi/IGoiWu+XltnHDRktMSlZwDot9qoCzFmPJdVKs4PRZe/+DD+3AoSNeeztP0kUbUCQUYrYDVQ//rcz2ozL7VVjt0OJAD3DfT7N9f4DqXX8oc+3fiT8Z9h69hroD+bftF696dWFBRtlJ8rz/dx1nPH77s/TZvlc6EspQP4rdVugTKuHxmXFfax7SkvF/rEDyfosfDFgerKd+2O999p/9+TISH2zzzDlAkydNErOzbv162759m5in559/To4Ptgew3bpVSys4fdpOnjxhcbGx1j6no3RkMCr16te39PR0MUCkKZ9/4XnbtWu3QF5SYqKAFcBvzZo11qhRQ+vRq5cYG0ApRWs4Q9JnOJtRo0cL2L311ls2buxYMb2k5gGTMLaDBw8RQ/Pb3/7Opk+fZlevkZoLk/OD5RkwoJ+M6aJFi61//wF6/zVr1tu6tRvkHAEBMTFRtnnTJoEvGP38Uyft5Ml8pdNbtmipNCksYt8+/a1Dh442b94CsWrt2rW3Pv272uUrl+TcAGmvf+FNGcT//N3vVdxSXuZAdfPmTe3VV162jMxG0rVSqCMDN2CQWFxSm3Fx0WIAP/l4uh0/fkx6dhjKE8ePq4i0bZvWduLkCRlZQFh2dnsrvlCsIjXAYI+e3W3Xjp1ik+lNOn78eKWcN2/ZbHv37FVKFUYWwDF4yCCxp7NmzRSoARz06dNXzhQGl3QqTmXjxs0CGLAXfXr3UoZj/vwFkjoMHDjQzpw+a/mn8i2rbbaYSYw3YLlOcooc55kzhfbuu+/Z9m07lSUhXQmbPmHScBs0qK/927+9I8eNnj69Xn1JAnbs3CmANXjQEDEqBHGjR4+2Ro0b27GjRxVMwHC3bdtKYO7996fZ/rz9duPmLQGPLl062cuvvGj16qXZ9h3b7eLFQmveork1bFhf70VRIQFh58459pMfvy3D9aUvfUkAA5aXtCt7B83l7l27xGS3at1KAHLL5q36N79PQMh+5/m1adNaYA2j3aVLF6WH586doz1EkEUqmSK127fuKI0KA7d9xzY5YOQ4BAO8jnoJAgcVMZ48Ye3bt9e+P3rsqC1dssSGDx9qCTUTbPGiZbZkyXK7cL7U6bIja1jvPr3t2WeeVTedZcsX2fkL56xFi6ZWs1as3bhxzXr27K2sBNrfI0eOWnZWlgLdLZs326LFi+xrX/uqQBmZnBYtWgjkb9+2zVLTUq19u3Y2e9YSBabtc9opSD5/odCWLFlkdeumKrjhDC1avMQaN25iAwcMVFBy8OBBy8hoKjZw2bJlOres3aBBAwVqAf48a9YQh851YW9GjhilgUf5J08qe0BR5owZ0+3o0RM2dOhQZctgdD/8cIrt2L7DSXIAzY0b2ssvv2QtWjYVS33o0AFlTdq2zbbNm7fYxg0bLKFmTWvXrp2AWsHpAslXOnfuLEYWPS9FiIMGDbKVK1fa0iVL7VbZbRswcKBNmjRJbOGiRQvtrbe+blevltn8+fMFLHv37qP3JCvC+mZltRUoWrx4oV29fFGkAXuipLTUUuqkWfv2WZLMTf14li1dssKKL9JpBE2rV2DtKpStevU71qZNC3viifEWFx+ns8l6sZ5vv/22PrdXz162atVKBX3t2mVrj3MNL730onXo2NY+/GCqHTl6VJkhrgnZFkAM2RDAM3dPnvZhakqanh3Bwrp1a61pZhNr3jxTawZIJOAlUFqzerWeE9mNYUMH6zyxb8j0YHcB4/n5Jy05rbb17NnddmzPtdmz5tn4xycrA7Z+7TaRHwCx80VFqpchkOzatZONGjVCkj6CWgKDsWNHCYDSQapHjx5iS/EbEA5ko/r1623Hjp5QdqxL1y62efNmyQSvXLpm3Xt0tzfe+ILt3XPAfve73+s58cVzenz8WMvIaGjr1q2x3D27rUlGQxsxYrjqdfbuybMbN8otM7OpnhVB44cfTLETJ/JlKyiuHjJ0sHXsmG0HDu6z6zcuS7LYsHE9W7F8mZ04XmStWmQp8MbWEoQQbCPLLCp0tghbiz08e+6stWnVyurXT7EZM+ba7t27LTYu2iZMmKCsi1/AiT1YsGCRJGSQPmRmsCddOnfRfmBvk8Vp3rKp9e7bS8E5gJg1S05KkbwLe9WlSzcbNLC3rVu71WbPmS/NN/aDQKRjh3b26qvP6JpWLl+hMw0jT8Zuw4YN0mY/Nny4nj1BcVZWlj4H5r5rt252+9ZN3X+rVm1syJDBdujwUVu1ep3Ige49elpsQoL9/vd/sF25ezRPAfmeirmRJCKdMjcIqwqDHdKZ67/CbN9Ph/1QsPyIbhz++1Vtu1sVaDt+3uvqFVJ/5mFkr9OY1w4xgHhDhmOFrEVIq4MQoO0x3Q9pjhHUZPtM9oNZ7gex2343oofLSNxvS77+VxnJQ4onPWabjiSk6SZOnGhNm2XaB++/b1u3bbG01FT7wQ9/IAYHhiwzI9MaNmxgpwpgdM+IrW7RsrWYJ9LOpKRS0lJt04aNchCwMnNmz7WZs2ZaUmKSjR07TgzIzh07BPg6d+lqf/zgfbGrpGo5wLNmzRL7NHnyUzKO3/zmP9oLL7wgED916hRJVBi5O2HCROvTu5/953/+p33wwR/sytWragGIPm7Q4EE2fPgwyTSmT5thkyc/bf379xeYXbp0mZroT5wwXs6M18D2AmhJXcM4wng2bNBIjNOc2fOsTessy8hoZr//PeBxh5zc0JH9pff7+c9/YReLL9q//fQdSTneeftnYmRhAQAtsLl/+7dftPDwO/bWW9+1I0ePiPF79tnPCbTD8JD+Gzt2rNgZAg7WorCoSMz+4EGDBJQPHT4YGGsNc0KbOthaDkLrNq3tow8/VDACa/fyyy9LAw4g2Ltnjww+gLVWzVr2pb/5opVeKrF/+9d/tX378sRWPj7ucUmIcvfskY4XCQrMHmvDMxgxYqSkGH/84x8FDl999VUFTWjUkVzUTKilQixYFxj7nJxsKyoqsd/+5neSVFy+clXayZSUZBs9bqCNHz/Svv61b4l1ee2116QdnT93nrInyJBefeVVscF5+/Ns/PgnVEcA6Dx3lhRmijXNbCwWdsqU6Zabu9euXb1mSUl1bNDgAfa55yYrM3Lg4AG7ceOqAGFa3RRJW5BeIEkAFH/nn/9ZDo3iqRvXr6ugh4Dz6acmi0Xdl7dfP2/QoL6u++DBo9JvAuph3T/++GMxYBQU83lIHvr06SNmmwASY/fMM88qM0AwVlxcahfOX5RTBRigheX9+d2nn37KBg0eLN3jgoULlFWiK8Gbb7whhv7d9/5go0aOEFhcMH+xLV++yi5fcrUPkZFRNnr0KHv2mWds375cmzVnhp09m2/JdWpbUnJt6aofe2yEdJMUbu7Yvl3A6+VXXrYD+w8ICHzjG99QKnhPbq5AF/v25Kl8SWDiYhPsRz/8qZjozp072lNPTdbIdNLmdeulqkBy9uxZNn3adIGgp595VowegVd6ekMVkL737ruSfBCYPDV5stguQBOysIsXi+0Xv/h3AUUyUG+++YaKwXgGrC+ZJsDliROnBJ7ffOOLdu5ckc2YMcs2bdwY6GLEc3jyyQkCkouXLLbjJ45Zv779VBcCg08mpklGExs0cJAlJSeJLQLMU9jNuVixYrmC2T59+wjUkaXiDPfr318ACOBHsTXBGUHo9BkzpGflbLCeBF/8YW9xPlauXG7nC89ag/R0q52YJMCNzKpRo/piKz/6aLYtXLTELly46E159MG2Sw2Hh92wunWTFYS1b9deZz+9QbqVlpTI5nAusdcECIA79hFBApKTZ599xlq0zLQf/ehHtnffXuvZo6eNHj1Ghcb5J09Zh5x26hp16PBxu0XHkZgYq1e3nj6De2jcqIG1aJ4pW4leF2IDHTD7mmwcAffXvvY11cRAXMCUIyE4c7pAgD22Zg1lo/bnHbFpn8yw4cPGaArpooXLbOOmLXbj2k3VEJDFQcLYuk0LGz9+nGQKAGBsOCAO4gWbSgDEmcE3YBfYHy88/4LuG4aVAGfD+o22cNFCKy29KvkE2vZDB4/Yb37zW8nNeB/Y3vFPjJV/mTd/lu3evcP69O2pDCzF8GQrbt64o+ALoLpr1x4FddRxUDAdHx9jvXr1tFFjHlPf+5u3rlh6g7qWlJSgAPlyyW2rVStF+wgJ1sjRo9S95Qf/8i9WfLFY7PznX/u8CJTTBQViriEh8LEQJ42bNFTg26plSwX2J/Pz7ZOPP7ElS5Yq+OZ5A3wPHDgosE2Giqwu2YpWbZrbpMkTdE55BjDMdAf64x8/kE/r2rW7PfP0M5a376AtWuyC25s3boq5bNWqhb344kTVRPBeBJjIOJFanibtQbcTAAAgAElEQVQwOn9B4JvMSEpKms4x8k+kYL169bLy27dt0cIF1jYry4YNG24bNm62WbPnWPUa0TZi5Ghr2bqNvffe+7ZjV67ANYwsOnWykeJtK/8yYPuzAu37EaMPkoj4gFn/DSksDH19KND2mw34tQY+k67iWb+zmD84iKJtf1Sox3AHxsN9qjjSAe4HdaK7nzymql77YU01fDDv67WDkN+PDVwjlKr9UgS2/Su6p+gyAOgflWr47Czzp1/5l3xvL6b4s7uRsHDMEaOXJo6SyBnpyC//4z/s4KGDYpp+9rN3lPotOJ0v54hEAYOOHpdwBo0fbOr6det1IOvVr6cDi0H73HPP2ty5C+TkMaCTJlJ400bMHsWTMBK/f+89sW5dunTWYaa4EiYWMI0W7zvf+a49+eQkac9I9eIIYWEnT55sPXv2sV/98lc2depH6kZCAQsa5f79+0kucOjwIZs3d749Nfkp692nr3304RSlKWtUj7bx48dY2zbNJZ9o0aK5HMaRw4fFzJDeSaxdx8rL7trGDZutZ4/elpHZwn71y1/bli0OrIyb+JhdunzRfvKTf7Pr167bj3/8r7qPn/3sF9I6Ip3AEaG//pu//ZLdvVtm3/rWt+1UwUlr2LCJunBktc2yhYsWiFGcOOEJr4DlqgKRDRs32OkzZ2z8+MetU8cOCkSQlGAcAZwUAqENZa1I/b/99jsy8rAprA1OCfkPIIbixebNmllScrJYL9jOt995Wwa+blpdBUEDBw6w3D25siCkuj+e+ok0vgQLBCqwKejj66Qk2euvf15awfPniyXXoTPDtm273AjkinAB/gsXSmze3LmWm7tPKVMKSOnB+tjIvjZh4mj75jf/SQVIODpfawq7jZyJa6RFF/pz5EOk4ffn5dmZM+csOjpeaWWY9OXLVuq6SIfDUtJp5IUXnlEhaW5url0sKVKBXq3aCdIm5+07YpmZzaxjxxz7+te/IQf8T//0lvYOgQlsH59XXHxeTCxFcbUTa4vZBhSl1EkVw0RKnz3N866fXl8AnHQxjofAZtr0aVZysdSGDhui1/M59dIaCHBt3rLFpkyZKj02XSd4bwDokKFDxa7PnDHTaecB22++KaBOseKY0WNUWDRv7gJbuXKN3bxRJlkVaw/j+9TTky03d4fNnj3dCk4ft7S6daxh43SrUyfRHhs+UmwzhZvsI+oa3njzDTt65Ih9NGWKff3rX5cEiOALZptixhMn88WiAua//72fCNRlZbexF1543m7fui6pRf30NBs+fLhNm/aJTZnykbVp01aBHnsSsA1oYb/+/vfvKlPWqlUrmzhhoiRc2AyCd6QPP/7xj8X416tXz1559RVrgrSjrExMfuG5IvvpT9+2wqIL6nbw5ptfsovFpfbxx5+IJaVQDw06wAXWskOHdmKpT5w8Zr179dY18GxJj3fs0MEmTJygdD6BIqw49ozsDkE87DVZGwKiGTNm2LUb15WNwy4WFJyyhYsW2RfffEOSI/5eVHRe55Yz9+FHU8Tgw/p99StfsW3bttjN61f0b8A2n0fGhAJMWN7p0+faosVLJReQjMRcH2y1NJVHu2lxMdVt8JDBCmgolItPiLdlS5fZhx9+qGv+whdeV8AA6OQcfPDBB2IrX3nlJWvTtrl9+9tvqQC9T68+Nmz4MMlFkBzQJhDJzp7cPLGsaJIB62TmyFK0b5et7NbChQsk0yEreIOg7913lZlD0/+97/2TnT59Vu8J2CX4xh5dKC62GrHVpS8/farIVq9eZ0+Mf1pgdd6cxbZu/QYru0WLVa9fdVilpaYl25Ahg6xb9y7KEmmwUliY7D2BP3sMsE3QBDGBn3nllZe1Zrt351q7dlmy40sWL7Hz50usd+++9txzz6lF3s9//u+S+FAE2KljJxs9ZoQCwLlzp4vM6D8Qm/GcXb5cYocOHrVr18osPi5BBbkHDxy2pUtX2InjJyXx4Vy0bdPKHp8wxpq3yKB/k5VeLjaa7SBprBFV265fpdh6i/bGpEkTxMj/n//zfcn2IKogWbAzBGzsd+wFhFJh4VnLzKTbzlesfnpdu3aVmQB3VeMxc9ZsydueeGKC3oeiV4I6bMeHH3xoW7ZusbbZrezZ555SNpRsWufOXezG9Zv23nt/tILTZ3QWnn/+ecly8In79uZ5LQojrGHDejZseC8x/NTNcGY472SdOMulJU7GRYeijh07yUYgw2O/8L5kcefPm6vM94iRo1RoPmfuPIuIjLIBgwYr+/3Bhx/Zrty9Atlh4RSoehNnAZz0YX+IjMQle+7tRhKAyCG/WxV/fVaw7RcoOoY2CELv9/d78ZyuKyAd8dot3sNqB9hwrxhSk2AjIi3MK4YOdKnyun5JtR1AtUHmOFjg6PVF9+fHebf96e4j9xZEPlqvXXUNgl3hfPrayb+54VBuP4TZ/nSl6z2gODRq+DOR9YOA/L0P8M95+0cD9gcL5R/2eSyc1yFVxhX5Ac7n5z8HuB1TOgvNNC3E0Gki/cC4w/DQ6oduCr169tbwcZhHGFiAFqkvumq8/MpLtn79RjESsEejx4wRKwKogFHq0aunTZk6VYY/Kyvbtm3bKocFowVgpFjke9/7jpiNjp066n23bd0msAVwr1u3of3iFz+36dOnSwtNhTnXPHTYUOmeMbIL5s8XO9W3Tz/7wx/ft2VLlsmxwIK1aN7Utm3fplZGpFqXL19mK1etFNPeqlVbdaXavXOPPTFhomVltbdf/eo3tntnrnXv3sNGjBlqF0suCOTC0P7gX36gVCv/BgSojV5kNWuT1dr+5ktftDp1atuvfv07OSRY+jGjx4plBbQBrJ+cNMHGjKXTQ7hY1enTpqlzC2AbCcuMmdOlSUysXdvatc8R+1584YI1bdpMTMP3vvc9pQ9J1X/hC18QcEe+s2vXLmvWtJn6I1MUhBQAhgbHiX4eZwarTRqYta2TUkf6PjIV9Jvu1KmzMgU4Lthc7uOV115W1TrGtnXrturAAtO4a+duS05OtS6duwpIr1233k6eyNekRlKKdGMZ+/hQe3LyOPvXf/25XThfbC+8+Lye/+xZs7UOdHt44cUXVfhIehTGnx7WANwtW7ZJL4oOFyeGU+MZ016MgKJTp0728ssvWrVqYfb+B+/bzp3bJTlpm9VWsoT8k2f1mgEDetvf/u1XFAx993vfU5oZgIbme+TIUSqmeu+99zS4BZkBBU60WmvRoqVkM8hzWAv02n369lXSj+xO+5z2AuBIizDC7du1teMnTioV3qtnH8vp0MGOHjlqv/r1ryTvAYTjMAFTo0aPssull6S5pFANhhYJF8z93HkLbNSosWK2586ZpzNCJx21zQoPE/P44ksv2IXiQps/f7YVFp62zl06WLPmmQIn2Vnt5TBnzJgpeQ7gkIwCYHvK1Cn2jW98VRrVQ4cPqysRX0ihAAUtmjez3/32XTt0+IiKoZA1wJytWLlCtoBrnzN7tk39eKrYzKeeekoe5+ixY3LK9evV1fnfum2bwDjadEAucq22bdpIasVaw7QBosaMpnaDQO6CAhl0qL9/9z0xskgnJjyBpOOY/fY3/ymGzw2zqrBGjRrYE088YZ26dLAN69cqg0TRaEpyHVuwYIGyPnRbevGFF8T0kZ2AXSdA69a9u/ZS7u7dyogxRGbF8uV2/eYtselI2JDFzJ8/z77+9b+zlSvXS1IGqIHpJ0P10UcfyT4R+H75y19WcJiQEG3NmjWVvAKd/u2bZQr6O3TorGLqFStWub7D4REKXK9cdnIHnFlExB2NbIeEeGLCE9Yuu41Gi7/zzs9s+YoVCvC+9Dd/I7kG3Y24x9/85jcK7t548/OW1TbTvvGNb9vBQ4esb7/+kqbRWpHCasgFztTMmXO07jCuTTObKjuIbptiuI45OZIDIrHq07e3wBY249ixY5Lr/fCH37XTpwvVZYWCOl4HE02Qm5aeor1fWnLD8vIO2nOfe1UFwvPmLrZNmzdb2a0y1V1QJwejHB1T3Tp2aq/iZWwZOvJVK9fY9BnTrWePHjZx0iTJyGbPma1z1rJVKwFDwD6EwYABAyRNgok/X+hYXZ4jdvTnP/t3O3vunCXEx8vHjB4zUsTPxx9/pPZ1ffr0kMb92PFjtnDRYtWquAxuEys4dca2bduh4I5e/xx0grqRo4bZiJFDLDYuytauW2OlpReU9WnYIMP27jmivQUB8Pzzn9PeJCMKUYK+eeCAfmpHiT1q0bKlbMBXvvJVacobNW4gKRTNBrCbyEQgSJA0oZ0fPvwxrXPe/v3WuWMnZQSnTZumfde6dQuBe2wXdTLduneTdBMZCaRJ7159bPiwQbZ69WabO2eBHTxwVF1Z7qh7S5S1zWps//itb+jv+flnbMf2nSLXuK+Si5dt1erVCmaGPzZCJBE1OWTg8IUEIUuXL7VWLVuJFaf1JjUfEdWirP+AgdaxY1cHtuk2Vc6QOzfl1c1JdAOsqn4Fv1FlVPu9dHKAZn4YS/unyXirtr0LAd8hRZP3Z72Dd1BV5x2Ux7j2i7TkDXO2O9K1mRRJTncYBqgBOvxm9PpBkEsNTFX1Bkjdj9UOBdyf/vtnA9uBZb0PeAwtIq3yY9YnvmaTe2Km+8Di/yLY9t/xLwG4Hw20H67ZfijY5r4rwzVAAtaJPsEpqXXsl7/8pR0/cVTt9n76059IRrJ8xVKxKd27d7HiixclK6B9WVbr9pa7a7c0hQA9QBv9WePjo+1LX3rTCguLbc+evWIrYJTQfsJSdMjpYD1697Zps2aqJ3V2dpbeY+nSxdIl4zhhqd76p7ckG3nsseFqBQZLGhMbbS2atbSI8Bh75+135Mw13vX2bWk8KeIEpKIp375jpwBNVts29uFHU5VqBYiOG/e4mLslixdbfEKcjRs3RoAdJig2JlqO//iJE2IaHxsx0lq3amu/f/dd27cnTynO4cOGi8VhrWih9O1vf1vvy78BuFwPjBGpOa6lbz80k5ek3Uuuk6i0K2sBe0OmgG4rb7z5BRVbLlq0RMCIgqAB/frbkGFDdRDRzZNtINWP8wewwSDx7H7yk58opYpW+/Off019xWG3GX6AfhhmbPny5dagUbp169ZJIPVSaYkY4Zo1a2tIwe5du61d+/aSuQAYDx86ap06dVFbMbTR06bP0LCLF1/6nK4H/WdSch1r1rS5Ao6DBw5Jv80fpXUXLhIbDeNNZwiCmMdGDbTXXn3Btm7ZZfvy8hQE8F48Q/YFBv6ZZ55RtoDUPj8n6KLgCEfPHqQgcPHiJXJqdJfRYJCwCLWTdD3Vc8T0kUVomtlMbatg7NBg0hKSXszf/Oa3FUT+wz98Ux0SYM0AEUOHDlNQSRcEQBmBDql0mBz6yaJ1hu0+fuyoMj7Ic8hkAO5gTrkGng0FxF265tiVy9c0fIYppkhNyDTATPLsSSUCzlu1bm2PjxsnJ0bdwOXLpepXn1In0aZMnSHAMunpF8Q0wTYuXbpEKXhSvWRMWJ8nJ0+UVr2w6KxaUqK3Zg8ePXLYctp1tKuXbuiZwmyzpi+++KKA1qzZM+3vvvymXb16U9kCCmujo6Js6bJlChjGjx9hV66VivVu3ryFNWqUoYJI5EG1aiZL4z5/3gKbPn2GtW3bWswxU/tgssmS0f3hypVLAgvUKqSmpArYMggHcN6ta3fJF+hykJZaT/KGbdu224H9B61Z86bWo28XgXtS1hmZTRU4ki15/48fqR7EscKmLjto3IcOG2SnTxcINCJrqxFZTQE37B9ByeQnJ0litS9vr85ap045YtrXrFlr69ausxEjhymTQlHsjdt3rVGTDIuNiZHEas7sWfZ3f/9F27Rpp82bt1CyKbJm3AfBF+x569atFOzS+SSy+l3ZRIAqgQFAGMaR2QTocPfu2Wdts9pJjkchHjUUGt6i9DL93SMso2mmjXzsMRs6tK9duHDZvvOd74vYADwitRs0qL+Tu82ZqzOUkppir77ykrVslWHf//6P9LkAIoIiCtGR8zA8pV/fPlZYxPCfQj0XCph37NyubhZkPshmwXJSZM6+BSySYTl+/IT27T//8zfszJnz6qoEeCcziv783Nkzlt4gRT2jFy1crQLJyU8+J1s4Y/ocSeUAooCosnJqHSqsWlSYQCzZRuz85UvX7P33pwi84xfIvNVNS7UzZ89aWdlNS6vL8Khom09gevKkPf7445IInTtbYKWlVyQdatCAQtod9stf/lrSmxrR0SJUXC/8eGXp2KME99hL7CDZ20tXSq1Bg8YWVb2GWmxSH0EQ5Ppt31G2pWfPbvbU04+rsPLjj2fYiRPH1AGrdasWtmLFBps5c7YCeYru27ZuLa18welT0oInJsbZli07FUzyXMjqfesfvyXiplFGA3v+hef0MwoOaWeJBOxSaal8CvUjBHjYGtYFuRZs89YtW6x1i9Y2afxEZXS2bd9q7bLbWu8+Pe122S1JsZB0ZWY0soXzV6ov/v48gqZqduvmXasRHWX1GybYW9/+ptWrm2ybt+yUFJJs3ZChgxSos7/J/AwbOkykGsErzwPJY/2G6bZ9zy5LiK+p7j3r1q7XupF5oN4pJ6eTTZ3yieXm5kkeQzcuDa6qoLc5vb3J6NwPPQUHXd0Xxzxk4uNnITU/S4GgT+RWYXZDGPCH4bOqYLjq/TmZh5ui61dJfqrriceQhxK2oZ/nJjXrp/7lVfm3+4dD61WCiHuKMh+8VkGkf79Cy9Df0/2Egm330Z9+qI8GtA9/dJ8FbD/oHR712Y/6uT/l6rNsrvu9hmlvgF1YLAZgYExgeKXJjolWSpJIe9OmDXLu6LuIuDGO9F4uOHnGVq9Za+cLC9X2hyIzpBhMCXz99VdVHX7+QokGacCqwJbQyQHGtHWbNrZh0yal0yl8O378qO3YuUOfi1SjebMM++MHH0g7zrXVSUkW6w0zkZpS19JSGtp3vvMdMeUcYlLTcbFx0jCjraNKvKT0sgAfekCKmHCajKaH4YQl3bF9m10sKVbavl37LFXRQ2mfKywU0wsAHTiQtoMZtmTpMgEnGDNSkoAEehfjIJEf8L4LFy4UqwdzQ/TK88NoUXiand1O7C4OA6dF1xYq/ikyguWjuAQnwhpQ/AVbw+/CrrZq1drSaPV0546Kb5A5UPiCk4GVmvbJNGnO6VsMeOvWtZt+RuACGwJQnzd3nkAYAIP2d3STQLfHPWFcGdFNmpDC040bNqn1U7PmLbRWMJHIfBJq1rAhQwbonvkdQDaMZds2TrcJo42zgLU7eOCgmBP2j8Z9V6tmOR3bCFhiH2DLCQIAjoAd2CXAWJ8+vfW+SIZg3dArwhAmJtL6kJT5EVu5YqWK5gCUbpxxpOoEKGzt3KWjZWQ0FrN47doNBSEwbrCHdKiAcUV/yvWgVyd1TSEQXR8IXFQ0l5Iq1vXSpVINgtm6ZasKOmGvef5owdm3AHKkIUXnCsW4derUQc9dcqe6aYGCQ/YnqWXALn8AkDBCABeeOUWL3Xv0sPr10iwxMcHOX7ik84Jek9TrsBHjdL2w9QB2rpkuK0yxS0tNUctDgF0j2kvGRdu5wiLLzd2teoIO7TvZrRtltnnTZrVN5HUEd7SQ3Lhpoz0+brRqAPgdtM+Su2zeJJAIsGibnalCXPp6M7nw4oVL0szXTEhU8EIrMQrbGHrDuWOKK9rb8rLblpXVxpo2z7DE2q5VIu3uKMCmsI0MD3aAbjtIJO6UVWigx4ZNGy3/ZL6lpqVYr75dJC2qFhGl88AwKt5jw/pNWgccllqGhodpn44YMdRq1Kgmdq7yToXdun5dGRL2AHaL7iIE2QTuyIToBoInOpWfLx0614tumwLvouJLYrcBWRQDE3BQoAnLv3P7Tk3Iw07BhAI+ALZkBgnYTuYft1u3L4v1BWTBYNFXm42PpIe2chQZZ2UDtmNtw/oNagmIhtoNUXJDI8jUkdVDNoC0CpCItAgwx/eQqSCjoVXcrp07FVgjPaEoeNbMmZIDUeSMxheJyZatW+WakTwRGLL3VJOTf0rZB6RoFMVSYM6ZLb5wUWuL3Gfd2rXKKHF9gEv2M7YOm0vAQaE5BEellQtcLluySgHJsKFotiNsw/rNkguREWXfVpobRBYeUaG6iqHDBtuAfgOtoOCcJE8HDuRJpgK4a5fdztIb1BcLTq9opqhSHEqnDYoOefZJSfFWWnpN5xRfxV5iYBqvYb14/rQ95XnzvKjjgN2lewk/q1c/zaKiI+3y5RuWf7JALSwPHDgsmQLBAiw1Z5Z1o4NHzdoJtnzZCisoOGkDBw2wRo0ybU/uPg2dIaAg8EJbD4GQkBBjt27dVWMBzj892rFrSN6w3RdLL1qd1GTtT4pWkRYi1wGQp6akqJaHntkAb+w/Rao8O1ht5I+N0xtav979VLx88NABa9wo3XI6ZKtFL5lD2nJmt2tty5dusPnzl9jRwwWaBMqwRkiDmHgT4VQnOUlBN+QLMxcodr9+7YaKmLG1FF5CeOzbt1f+j6xOZoumVlRyXhkJ7MTuXXvkGyLC0fO3s4YNmgiAE5jRQQlJEf+VfIKm7WEM2lHDu09BlIfhn0djo4ejooeD7ZDfDekAUuV3Qr5//096KP3qAe1HqxJCGe3QFuChK1YVDAevJkiSVwXkPgP9sCt0MN7vhPLpItC/gu0/AXV7E+2VwkBjjbyCtFbxRSbo0ekg0lJSk6VpvXSpRD+DnaQwg6Ix2DsGRwCu+Bn6LgT+PEB6vb7wwuds08btisppHfZ/2XsPcLuq61x0nK521HtvqPeKCiAJISEBohlsbBxjHJPrOHEch+vy3n3fS5wbJzZO8uyXfO86jgtgOgihDpJAAiHUUEW99977qe/7/zHHKnuvss85YBxfjj8s6ey115przjHH+Mc/xhwDABYNcnCiGcxMg4alZMlxUKI+WOuLF1kGDAqwSePGbHoAYwgQCsV17PhRMsNInRg2fLiUNmoh/+N//F8sg6ed+CoIdLRhQ1My6VBY+/bvZ11TGGuABbCJeFeUr7p2/RqfCeOLd0KpPjhkSJFAGgEOmYCRKi6qx4N+UOQI4QJYQhRROxwnq5GrjvAPvqPslLbfhkJAXh7YdYALjAchQ/yHd8Oz4exgTLgGh5hgFJHagIN/UJZgzMF+QcHioNKpkycJoOEJkx2th+Y++lzcC/do2aIlHSfMM/IuUc7x6JEjdCbqN6zHdwBDC4cJ7wrFCYCLOQPjgTJ1qGmNAzwohYexIA2lXr0Cada8lGMEGAOIhNJHjdr27TowBxXfPXHiFJUvDBVqh7PxT16+NGxUzCYnANmQCe2kli9nzp7h5zCEWHu8F8aFXEgYcKwXIi1QzmyHfvYcO2gBiOL9ALpgYGFUUXMWEQBUeUFO6tmzp/knWptr85ZmDLXiGcgjBwjEGDFejAVzhhQfOCpgb2DgME6kBsGhQjoHUiiwtph3NkmqquJ5AUR28IMDdbpXWjNvHKkRACeYZ8wdwTJbU8P4oPwamr+0ILhCXi8cH8wPWLH6DRpK46Yt+TzsEaQXsVteJVpM51O2UWMe323GJhvqJMAoo2lKk9JmrHgB2YEhxzugtTyMJ8aOd9HmE8gDR/OVQv4eTiBKeLZp14ROD/KnL126ypQAOC44DIvDjtADkFfoEIwD1UHg+ILhxoFa1F7GfoQ8mawBjADM1Supx4ORAIn4HXKbMUd4NqokNWpcLB06tpcGDUp52AxrDrCKZlpYU5wFAFjAu+H5iEpgPyBFBCXJyq+jkRAaMKGJiXYUhPMOpxRjPHf+HEEUGDboFjhsOIgIebt85YacOHWKGADrBXANoIFycwC+FWwqVUqwac1X8L5Ic4PM5eUrE4pzLdi/eDdUk8CewHjQrKW0tIlWKzmr+w/AHnqlqFjbxOPgKvQq5gfrhdKnWD/IE94TxASAIJzmi5cuEMAgvQkHD3EoD/OCNcV+xw/mAnoSB9ZZv7x+fepAVDfCO0AG8O4gU7BncT3kFb/H5+yCmJfPQ6bQQXYQCzKD+2Fv3Si7TCf07NkLZPFbNG9DJ/nypevM78UPmi6ha7k2E6svffr2ZtnRHt16yooPVjNtDAeXAcwB7nFfyDfWGpEyjAX1/7EP8Bn+wzqgUQrWEePBfGJ9MXZABTb6Ki11ZUQvcq6h6xHhAOiFfikqKZLLV67KpYuXWWoUB4sRNWNTHjYrK5DikiJGV+vXK+b5F+RRQ57QiRZjg3zgvph3PBP7GiQU9hQOBIOd1j1bj5Vx4AwwfSC/gJFCyBrOUOAHTijWCJE+zDXmA/sIVaPwb8gUIlkN69eXFs2aSnnFDUZTh48A8dWM4L68ooznHUCyLJj3tixc+LYcO3qaDHNVZT5JA3RqxftDH+HwNtbc7CTemzqwvJzvgrmC/sW8Qi6bt2oq18uvyeWrV3mGBPof7wg9gYhBaWlTRiCxb2FbeLAP3UXRdRi5UfJpg+2UVJNQConPJKdBrcyUlOzr47MSQvniQcAbGKqXshFA4P73wocXOWpNuPb7wCW9drgMij4hIZLwGbOdIg1euR20kkbPWlL/1a71rgJG5IRC4WvL9hIqBVwJcACFD1ZSOwkWe217EXZFUwHkkC1cuJgVN1A6DkwSu+mxPamwExmMpbZor6IiYUMpdl7U34FJwKGlSZMmUvGcPXOGCgwHWLZt3yPPPPOsnDqNtsw46KnKCJX00Y6XzgGasrALZRUrYuD5eCeEsWBE6VlXo6U5Omep4cY7ajvwMkFbZbYirtBzwVC6APTW/tbmyNpx494EQq4dNMbE/+XnaWtvtG4vK5fKKhzs0kNCyH/GYLRttRp+CC/AWElxMZcF84+ccK5FWTk7rRGcQlW50DPGiXfG9621MZQfRo41AvjHcwqLFNQCABBEOgPIOXQ5ZGpgtJsylDENE9saoy0y2izjRDneQbTRT0Eh/yuvwOcAJ+V04vB3jAkNPRBxqhAAACAASURBVJCHXVSMTnlaPQGAg05dUZHXpttrO48Ww1wXDSViXuH8QTljLBgnlprt2F1bZbZsRhfSwnzOG9JCYGjKysB+Y17zCO6wFjDEACYlyFuEwneUhYXyYGggC5g35AWzdbPTWMpGoyU0ACxAM9YOgovW8toGWUtbqWHBffAOAD74PebDWkVby3a8g7UwgPFHsyG8M9ZaWx1rpz87nY53xbjxXMoc1rVAHQ5tVFJGEKUthAsIttnhkx3BqmnsmTfroi/YF1gskzuw05B1pKkUl2juIluao4JAZZ5zTCBrAITYGXls76wdQ7W9OYBVfiEOlmFcOn52kmVnP6tAkE+HAbm/uAcccTaqwef52J/XCCihJ1DHubo6n+uPtcTehIxxL/O98GzNYwdziq2NJjLVzA92LdXzsA91PVALH7+HPHKs6PbqarajoVNZOSpOaBdBNWLV2kCJdbE1Sopxsn2467CrXeNUXqvzKri3AZbgWODsAiqcIMcaIXawe5g5yCbeA7XqVT/hHnhWJeUEuhWyD5nFHGKMpmOwpgRhWD+cwWF4HvtAdQhborO6ibZlR+of9i3mGo6sdZEFwIL8Yq/jR9l1OIIqY9AddIwL9NmUJet851pMW8e8asH5Gex/RPbwnrgX1ruA90Gjk4qKG1JQmCdNmpZKr17dWb60T5+bGImaN3cBI13sJEw7gPHgPdUB4XuVl6k+AwDAmhaXcLzQoaiohPfSspD4nnbnRKQFcwuniw5WZZV2LHbAAu8OuYc8w/mEfoH+o47BmnBt8zmHcBaqqyuc/dC9zn3mESwYtzpLSlLVp75T/WZrbHIl3BfIccZ40cmXQLSinPeD7oT0Yd+ojVS9z3WmPMBWgGgSnpWCczpu/Bi2UoczgCZAnTp0pizOnfemrF2zXi6ev657qlzXMj8fOhDfx7uh460SRZg82pBqpP2oo2Qyp/gBCh4CVqmf4wwC5wHypwcf8W86WBVqX6jrIGuwhZD3QOvvTMjyyTPbueR0+81casqmJ1+f1JTGH1cks039Ewb+9izvbCUFO5ynHawmksZq61o4lBgE2m7Zg2v1GdjOAWxz3gz8uvagYEZV6TvlhnPXVLQFCnigrGGU0PaWCkHzDLFRoeSwiRDiRCOZDz5YwRA9GGXsMGvfjnshbIzcOGVwFNxDSUPJgJ2jIsnLY3hy7JgxzFmDsAC0HD9xUt5eim5Zu7lxAYxh1GEc8IPvY5wwgoWOLSaQJGDRjQ5FAKUJZYVnQvnDsMBoUynS0BS6EKIq7MIC1AZVhwNzAkWIe4FdAAi3jmy4APMDYEBwgSPr9OhVWSIFAOMA6DEHBEYbSg4AEUYchh1Kn2xKcRENMts7FxQoM1pVTXYEhtYAK9ehQI0klLY6LQr+CQqoMBVcgrki8KdihELJp4HRTp6m0HVLApgpE4tDHAAAJbwvngPlmZ+nxhcgQoGNGmUwWpALgDS0RQabRYeGRkflhs4MQDSMDAEh2mQjUlHpIizalIeOXxUAiAIO1idGlVa2nAYmVVCgjC9CvwpEAVoUUFXR6EHBY20hS5AvAB6ANLwzpEPZRZVJOAVYHwOIqJKB91EQoCBbw+KqllS+tTUz9oIeA1KjxWs5Pm1TTOPpDKttVYuEwEEA+MJX8U75eEc6LwoqPaBjXdjcCXbIK94J68x7Ywzu33g/GEp10NQhwL/x7ppHi3mAI4C1VjmDrAA0sm58SX2+i0YIIGcAUQowtOY3wIoCbuwngrwC3VvYL+zEhxnBXOSpjOKZeDZBUAlkCvtM9wgc0oJ8TccC0EQzKjhzAK5VFQoM6XQRdGlQFWuN9aGcVFQxlM1qBqy6BBlXZ1grHChrir8TBGPfu/WA3FgkBOPhfBRif9DlduPTSBLmSfcH6mMryw79g30CWSLgw57HMPOQp+pas0s+gSfuiegersNcENAUaT4rnm0OmaYxqGPKeeSY3P6mrtI9orpaSQHqatfFDt9Rx8T9kJRQ0oEkCsbmHE8D9LYW+jx1pHkfBzzp+DoADrmhDqsu5/5FxSSVdzSdwl6AnjCCoJzOVOPGDVn6b9TokdKkSSPZvn2nrFixiiXngnvDKpQAQGNsGCvWGeuq8qP3hfxSFouwDled7oacwwnG+KsYXcR7KRjXVD9NRcJ6qJ7DGilYBEjUfYT5JNilHOHJcHjhAJpDomtp+0znXcklGzP3i7OfGKvpfrxDvXqNqUVszamDaGtMbnWfFUL+oTsZAUH5POgE6DwlsdAFGZVNkLqI0qOQBTiqSF1av26TnD59Vm5cV5lD/f/iErXB6uSqPJle9nRVBXSQOpGaA6y2DDWzq6Scefd4b4zPeaLundV5gVzgXqqmlOxRh0f1cHTOdrg6SCacqSnwrf33k9ucxx9U9EF6NhRLPmsXfLc4sE084W4cBto+Gg6etfTu6bpUck9nD8z9xtktNWxeOol+6O4f+PJnYDt2IgMfQIEGvGVVqirkBEGo5VugSsFTfmS54JHmSVW+smT2ObxgrAW6f3Xu1IkHo9AVUdMF1BBDaRGolVVJcSFpM7KPZlQIKKDt8gG6CskiogoHKmWAHYZiQphq/6EjBE4GSKFgAaJgOAjaqsDoXpP6DRsogOI7wbOGvCg7XVkB5QXGBwZXAQpAEYwY3l09cwWhqihUKRN0lAMUa84ogCGZZeet2wxDseKZMMK4BsrFGEZcQ7AKph1ArKLSMbMwgNplC99RxlJbQ5PhYYqKfg4GDkDIQASMKdYF3e/wJwwLlT4sPd6XrLmCNoIEMBhk2PBvBcFqfF1pLhd24lrjHqJgFs4Dc9IlX5nffDXi+DfmlaCP8qPOHDtf8T9letRowtApc8S1C4ALizooSFMArkAAkYAq5i96B7c5RjW2lFsCKsxlFQESVBKMIlIQqKAILPR6AEEFnGCUqji3BN3VKjtIo8GPGUwAIMg4ZCAIenCNyrdqIGMgyeTBsagCw6lrYQZJAZ8CFx/gKjtHptKCTVw37BtlcHVvKiOrxl0vtP3KKIuTRfy+ko6djgPfw/M0dcJFmNw9FGBZZEnnikA5T2WbDjLr44Lp0ugF2XunL/yT9BiLrjejRhgzqw9AZv3x+6BXDY8acqfMnSNXXAhHD6BVm2CUlSlDj7Uk0ARa5ctjTwBYAvAimgNgUin5UuRF7RQ0q2NkESist/5OwbiulWMPqwB6FdxizbCH8b7mjOt8uQoCDoAiooI0H/xJh5r7rEiZ4XKrIKNsLXQLhk+muAARPgPCmDuVmSAgw1qgqg+ez7lyxJU6YMpKYuxwtKAnjJXSd1QZti8p6Fen2wAw5cc5cgDQ+D31OmVPnWLKt4vWAUgaYaCONRyyelJZpalhYDLhCFdVGhBDZKSQjpbm6mokolWrptKuQzvub5znOX8OXTXVKcX8a+1hXSfdXipD6gxiD6tDwbmCo4jxOoYf16AMq50ZMSALvU9qgHZA5QLVIeg4c141EkA9xIggngebAnbZyAnVoybrqjd0/3iRTxd/93J9XYQM741rLI0O5IUGJxwIday+RiqVhTcHWx2uGzomOJwETxVSWY0bqM5D6hqAdtNmTSi3OC+AGuloZ48aZFUVup/Ly9RBVKcesqw1QsheO0JAbYKSVOY06JbT94VzlZevc0GHsLCIDhijiXTcEfEr9pwMPEwPd6teQbqZynA29EsC1B8f2E5nt30wm36t2X6LhNq/M//Ue6bfLxpsu+85+VLb53Sn9yB/Pv25CqSRxA0s+PsMoG3ZELoNw/f/7IBkyoRWVyloNkVqTFNxUYkaR4I6GLoS706qqDWEV53vStY4BsYMADaXKndVjgxHWvjLNm51AbgOBasWBqVRR9pGlVRWq1LjRnfeNowIy+QADIGZKwJjeo0pFgSnTvEqW4/0DWVBLJ+ZYU0XHvUFR0PfysapcwGgT3CCv8BjJ0tWyFAw2FFNe1F2gdE2Bxx9V1ONgIbmtS2rJ/AO6OKdwJTCMYBxAMDiwUqwCw4wueg151A7fjkGhw6OzimNhTNABlosDKhpKhUEpzCGZL4LzTPFOioY0MiAstVU7jA+TH+BMlXAr2DJ8uuUxQHwhIFTYwHHQsPYbF5AmVBWmqAegAiG2DEbTPuhwlVDBgCO+bIQdYWbX0iQGR3ODYEZWGwtmQQxs5QNZeiUsQbMVMbRgUWGTcs9cKuMnIZelXVRpwdrqYDcHx+xEWTKOVrq3Gho11GnniHS3E5dT2XpC8ncAB+pAVMjBEOpB680GqOACAx/lRSStcOtlWFQNk3BD526QjhZYGM1fUTr13Kx6ITkFyKXW/dgeVU5fEu3H31Qqw6UdjrDOxiYYUoMjb6yTjonmu7AVBmsOZ1cZcMxLgPwNm+qTwzQq7yZE08gQudOwQyjBFQVLnRNYOVAeTVC2tgTGso2hwlOLxxtvLvKsO5DpE+YziGoqCqgLAOAYz0wbhwYo06CA+YYW50EyJ6Ca4JLpo9odA8Ovs2DRRZ0ngKpPXwndZoZ1XJroqkBOheUBTgxZPQ0LYHrztQSAJ8SpycUNAO8ajQKec7Q1Qp4LfpjkQ+OwkU+qOMK/Cga5o/OEqMQSjrgoZh3vr9j7k3H0mSTxXRRA2fD1bFx0UkHArmy1YhWabqaOo2OrZR8RkOuXb2h0QglNtU5Q8pDAb6NhdeoJnUqx+qz7dR37n0pa0ipczreZA9yzLkxcijA3lsUUFNz9F7mKJOdd4AH8wIdXO5ArepZnSe1Icpyq3xj7H4qmKYNOUfERbEMiHBPQqe6fQp9b+QJmWRHVGF8iKRo+lS+I1DU2VPywKULuggZ5sDsBNMGC5G2REqC9hOP1TlRdh0kCMdYpQRIHiI+an2dPGlKmTrkahcUODuiw9lWOrqO1bZoA20GnKMqTU/S1DZjuZVMMNthKXTUX+VlJIOM/Q+C7U8SZHtgOEew66dS+CkVPqyKB8uegxXAYN7V7tlpDgP3pCO87E/ezm7u/gwCbSNxQpg5CMSNxEnChplpI35CiQ/lM8F2Yza1MfUbTZqnvXAKXvXwVRwlX9f7h4UjczS5eUdx71BdpSE/AxYI+WCBcXhQ11SZSxgBBc/GUGoeMngrHC7TtIR6VCw0JEw9UEbEWVkHu93mQ34wWGNW+vZnzowSGGwDflRyBP7IvVTWF/cuc8ZRQ4PIibtGg6N5s6oULXcP4+F3nUeOsDT+zdxVGKB8gFllg31WG6E2DcPjBLUCHIRN3ZidwYIBhEFXcO2YWMeg0Ty53D3MDwwwWHZlqP2cLWUZ1UDaDxS0gWtjc/A7zBHupcBRwRvm2c9F1vxmAua8fM4L6lAbmwmwTcekXNeT4AnpHkwLyOPBMkYHShD215QAGhiPSVQHgowcw7aqZNWjANhQ9hp70cCh5TxijotdnqQ6KxraJhuPQ3EuJG1OhDItKnMWWcE6cB7BcBcCUGKewKTrNVD6eH+E4jFHYOI1BxVhegAXBVWaxqFGVh0DBR9MF3IpChw/03IUWHIiHKihgXRspRpJNVZkq1jWSe+lxgbrCzAC4KdsMF4e84TrMZdYBwN2mu6hYXhGAFykwdKklGXTfYNn32AaiKZxEZjRedU9WikavfGcA8cwkx11zCYjTQ7IM2XJO89gYUTuHF0flwJkIXidMztnUc08Z8w/AS7n2FWfcHtDwQ72GvJgdcx2IMzSXLy8bZeegWcrEAD40BQWXlNYyLQNzC1yuyursN7a6CYvD2cglEGztDScG7G0D10f55wVaAoF1otvymYb6ggwpcmlpzEyx5x0w6zGFvvhVnM4dCur7FpUxlKe1PnUcwAWZfHYU45dnQG8K2WUsuk7LRyj2ytepMYDg7oX6XTmwynR8xO6XpbKou9JHePORODVFf6qA6Hsu6+DlAnWPaYAFI6qy7t16QUqB+po8XwL2VONBqExN51TF1lQRlgP+ur5AQWtWGvKtisHp2yxjkOBta6Z2qdAVNCZEWWNXT6zc6h9AOmDSiNyFFOr86HL74Nn/t7tez3fo+9se1sHEdBzjlix/W3gCre1tB4Fw5pGxYgnzjHB7gIou3RMjRI5F5DnpACmzVSqI6rnIDTdMR8RAOx7R55hXrHunGPnEMFxY748G8oUq6PrdBYdHkei6fppFEpz+HUglsJouoI2hwuBveJH9Xx77mTORZ2YykWywU9twt6Hs2DMdhpWSvs8Cuckfyd3/JR5n2wm2X961GdBpjuN9c58DyMGbQzawdHXL7oXnDAG8FRgRJF/jcKsofe0Z0RNbMbv8gC2o8ITwetqs4DB79uAUweew4DTLslexNyFJere1cxZ1k1n7KExWC6ZSj1cHpIAI+eMskttAFbGBgLoMJBFlsvYaPdQKhcaQU0xoMKtzuNhIwUkGj7Hd5EuoUpHWSuGy1XjUiESiMEo8GCYkzIqB6QOqFgyF8ylBJhS1vwwHOQC0IIS9Q+xgBnQHF93EMUZV4YvySzigA+GoIfRqBzI/LlDiUzH0YOmqpv1IBcUP37AaOihOpUSNR56aMsAJZSURQOMpcF4vb8HQscYF+qKo9UylLXKuM6tgnbNgcaBQFQNADhX0AjDrZuSzBsZD3VONP8ZbJae0kcd6opKhIThtGh+PpwNTTtRxlOjDroGagwB7nH4CQDaVYhxDJIykWqkDbzAqYIBDoI1OBM4BIt3QkheWTnnmPBZyrhhLeAUAtTwkKNLycClSAkCc0YgQipNZQXhfZMvOJBIBVI2xqUNuXxmM0JYG6wbWGQeFLMUJ+87umYq0zq/mpal+cTMDSfrhTx3ZXMsP9RySy0FC3mNWDtj35UxsoNGmvqAHwWIjuF0IF0Zfh0H+S0H5vCVcuZzqqWmY+acCoKmQL6qF0HyNbfT6AC6Lsrkws24l6ZiKOgjKHSRCHV+dHxYZ5V1l1bi5IZ5tsztr6YMIxVK82E1bG/sTL7bLzgQqalJWHvdO9QlzslkOgf3P56n+aUE2xW6ZqrjdY/QcTOQ7Q5MYp41zxupG2hgghe1A+Kap0vg6HLRCTFMJrNqBKsnBfnMtHsWEQmHj/2cUNPRlupl8xA0pEYo2TtZxMD0Cp9htthFCUJLGhG65nPcw3WWwrbZ/h1kzWxMZl+9sVJP6QhUF9naq7zYuPX7CjL1x3uKi2x4OI+fxoEbnVN/xMF/GyjX9XAR0lDevkf06z5FJDNAHGqExUanzzBige+ivzAi27lDer2Hfdzb2doH580fK6Fy6NkGts0z99/F3d/9gq+eXyhVTifo+C0tw2Q/Yw3IaPtrgfJ7zrLZkTg/Wuqm1o+eqv2yucgT2EZHIHhiY3vN1tjfe5bKpeO0iFq4pnYmJtN10IXI+syfqIDUhuco6wNvhQw/RaE3+5a5TD6h7H2SuSiBtQ5IgZMFg8ze5oweVsRvjXDyBUvPvpgs1QjDevIcMysu5TPnwbk1+SMC26a8vG1sy1rzlQsIBE4CI5UEpex69uzBgww4dIiGKAoSXA4vGOMiPcCDhUVZoWHDRshNvXsRYLDJyubNLGMEIwQmUdMbVOlYyJm5XO6QSQHArislhXJZqOsJY4c8b5b1ImOsJ8PxTEsVsHBnRcAbVwML421KVdU47q+np+1UuXrjqGpgLWKh7Fu1asE6wVeuXpLDhw/z+bhOwb4ejEQaCVgVDe3oQTUKuTPkdmLewBJO+KMcFVgKlObSA10azjVwifHqwUBlrpSZ1fQQU4Ycu3sPgD4Aes3l1PCwMbU8PONy+AAocT+EzFE2qtBVxFCDqIwgwAidBzQXQEUJK7Kfp84P8kaRi9e+Qxu56aYeLP23fetOdlNkSNxVSGDOsx0wcrnAHitG5wjMYDnXkYATh1EJknBwSuUElTNQHQWAHLKFurpsy75nNxtXoNQU1aHLc62HcHs+wBTSOBCy1JQdVkUpLmRJw7wCzTXkwdnKSl4D9hNrgSYXEydOIKOK+sYo5YYfC3+SaSY41oOOyrSqk6HsdDFLHeKAKmpCs/oKTuyXVUh9HsDy85PV0JfTefEALg/7KfBm6hNcGAf4LU1B009076CMlv74gIQS7pw2jZ7YQWV18AycI5cT4FPZKqvwoEBe2U6VITVkGpkod2U06QBIoXcGQNNJEJkBINXDpG3btZHevfpQZ6D2OyorsBoFIx8aocJ97SAyXsqcYcgZavxjPlGqEFEYMP08fI01xYFdMokuz1njHMqy5+czLxU12FFKc/2GdTyUSMcgX/cs0kggYzwUi8oQcPwcc4cIS6fOnViP/uSJE7Jv3z6WmyPOpvOshlhT0DTHlQdt4URbjrVnh32D7K0T9lakDXfXZqKxgEbPQuk1sXxBixxluGMAgn0tE2zX6NGhBnE2J0FCKHhoLAjvfdnW30ZNXACs1GhQ4Yu9UHfo126MeXouQtGRzUTmOO193J/8WFtYx69b0mE5e5amC0X9+KKSKWdO2lCtiGVBoucUQu1FH/k4k0F1QnGWprYyB6AdB7ZVpoJrmTk+ffckMJ05H1FAPHbekmTd6RFfqpIAd+RGincAVZl6O9rWz3uWt4zpz4xOIzGZ0z9rA7b98WW/W+r9IsoAfga2E5QSWV5WALnB5ikosYeGMWj9i259TJcgWFFDjwoYAIwICaLz1jf+/JvSuUtXNqhYtnQpO0eitquFwmA0leVSQ2+MN+6pebwaJoXBRfH+IUOHsmvZ8veWs34xT+kjF5ChLzCLyoiTPQQIqapgzVkYQM19tgNMKsAamlSGDXKPlAO8M9Ne2Dkzj7mtAKho2zxy5Ah2fkMFFZQq1JQWC+9rDh871vF+yqQjFUVZUctlVk/d0hSMxdESaXAaLA9UT9MzmgDQjvCaO8TpsYhgT9340RgGYBTvhPfHGuC5iCjgeWRpy5AbqSkADFs7FlGdpmqCTJT70iYCDmQDFFZqVIOAxuXiM5hcXS5Nm5WySQw61aH19+uvz5XDh4460ChkifVgpYaBNV0D1SO0zJW3zq5Si1U7MJbJWGvIluYCV0nbtq1l+rRpMmDgIK7Fivffl+MnTijMIqNp+aSaS6vr6pdn0zzWSiks1nQZOEaYNzgqWvGimnWfv/fd78qly5fZ1h7NNgyQ8ZAsDrWWaM6zhny1AQeZXNbqbi633TaBTRzQEhkNgJTp0vCuyorlfWN9wbxq1RgNpWpOLlhdPbiqJcHokPCwqAJ6rC0rujDFR0Owlk6A9WXUw3Kj7cCUK9WmaVfKSvOgqAsTE5i7w3KYc1YvAWNLcKxl8SBXCsaRtqVpO6h7r/vnGh2HwkItOTdo8CCZMeNeHsBahJbZp07x/ej4MDdT9yH2oMqLRSq0acv0u6YxQvHO0ncIuK9euczrIZP5eXroGWuuUR+teoR/Y+4GDuwnU6dOlaNHD8tvfvsbyc/XtA7s8QJGo3TebE+pDtK9gZrz428ZLxMnTJDNH21mN1nIGaJCWhpU8/c1FUlJBzubwBA+c8+d0fPYYqOIFXhlg20faEfDJs8+1xr8KJCKv3scQ2yvwpFnk/IJlsT/KATobGr8gsDR4MTAmHrTye+dCJ5yGGK096NfpNOpDm4IaKPDIX+MOsJfXU63pc95n8eAJ4e24lcF39N64JE/icKCbyBNR6NamaA5yO6H720NS6C4age2VdKg74wMsCdEg+rsd7N9Es9cR82HgcG6ZS2Q4qg1WakOTPTXfVCtC6fXZTiLOQLuTwZs+wcls+Y3rTNnFNDGu/3xpJF8/Mw215+ljqrYrGH06NE8vYy62Neu4UR9CRsloPEHwAmbvKB2b57I6NE3y7e//W25cuWGvPP2O+zOiEYGqL+NZiAAxzC6YLtg7FBNBMYT9YORIoBGDRcvnpOz584Q1Hz+4c/LhIkT2XUQbaXRYRHtaNFMAwYfnfBOnT5DY00jR2OgDC0rgbhmDmgyAaCHhitglvE5mqSg4QiEFmwl0iouXrwi167cIFDBOz/22J/I2LFjZPXqlbJw4UJ2M4SBLW3UmA0JLl28JBcvXdZaqRVAXFVSv14JwQIaYeBZeF+kdqBcHNqTo14ymirgXdEi+PSpUwR3etCxkPOEBia4FuDg1MlTZOgAdADKMG5EHKBYcB+t1XqdzRxQkaNhI51HpEZcvHxJzp89R9DOJhZNGusBr/x8rgla9l6+dEU6d+nEZi9ohnDm9HnORWUF6tSiyoE6MpqzjsOiFdKqdXMZM3aU3HPPdDl16oTMm/uWnD93icw/yjniTwgEGi3UK0EDko4EU+iQyNq9rkoDgA0OS2HtAZrQqQ5yh3+jVTQALuqh4/3wTnfffTe73i1espiti8GMt2iBDqIN2TTh2LHj7GiIMQP4AADjPfHf9etXWWsXa924SalUVpSxIQlz1xvUZzdDjPFv//Zv2Whi4Ztvyv59+wh0MU/nL2J+tfoFZB/jQfWVGzeusfkIgGf3bt3lcw89xGo6L7/yqmzduo3l6dhop6xcWrVuzbKW5y+c1xq6BaiggiY6LTkWdrUrKpSOnTuT+EFzJ8wX9g0ab2ANAfjh4ABYNmjUlHOF/YjrND0G+ECZVwBhNvZo1JDrhyYzaKChNcIBLJtJi+bNKVf4HT7Hf5B/NCNhhZSqailtotULMD5EE9jtrVodFKujjX2HRjUtmmujFDDL98yYwQ6LM1+bybKcpY0aSZMmzWnMzp3XMePdMFbUubYKPGhQhb0HHTF37mzZsHEjm81gnNgfDeo3ZqOkS5cua6k21uVX1hv7bNjwIfLggw/IqVPH5Zf/+UspLW1AYI1mU9evXkeuGceI/d+8eXPO6fkLaLx0WZo1bcJui3fdfZd8+OFamTVrFuUZrDoOiBeVNGCTEszFVaxhfoG0bdNOrt9AU6IbcvWKNibiaWoPUBrQ1SL1kSxqVimtTHMXBVTiUFgkFAmMJ/vzRNYKjmqA+KzJU/VavL/VpI8HjvEcdZ149ZoPN/ANTSFBZQ43BoJs/D0CbBtIDHSMVQAAIABJREFUC4Fuuz4bcCc6OEp9IN6T4mjEvR7mXNPYfOfPv9bDdCHA7o/R0nniyu8lTapFmbgHPFchna0N39OvtKKYNOxZaL66u2cNb50k6zp2a5leU9FJ9n689Q46WZkg1WP8k1/q4wfbDmjHpcCkTIU3p4HvM8D/GdhOnjlscITH0fkO7WNbtmrBtrxdunYi233+3Fl2C2vXvi2ByJYtW+TcuTPy4IMPsu32oQMnZMGChbJzx04yTZ07d2aHNhjnQ4cPs604yjnd1LOndAKwyMtjhz4Ag8tXL8kHK5fT0KLd+fDhI2X37t2yePESOXDgIFtvt2/fnkAQLYrXb9gg27ftYFczHrTJ1zrFAEN9+/SRm3r1YhcspBCgWyUYdwBctKdG21wAOQBWsGcrV62RgweOkM3r17+vPPHEn7L18caN69m2Ge2Z4SB0aN9J2rZrx9qkhw4edik2Z9g6HF3PunbpKo0al9J4b9+2jZ0DAfi7dO3KLmzozIZ3gKHHu61bt07OnjkrHTp2Zivvrl26SMNGjQjS9+zdK+s+/JBODZ45oP8A6dihPSuJAIQjpQZtxwFUATS6d+/O/wDK4dTg99u2bZPmLVrI4MGD2JnPKlLs27+Pjkfv3jexLBQ6E6J9LkDi3j0HeFgSIX9Nc2BdASkoqJaWLZvKqNHD5fOff5Ds6JYtuwjOrQU85AHzis58SAfo06c32Wy0F0b6x+HDRwj80fET64R27FjLt99+m50hO3TqxHmCDOzft5/vcOHCBenXr5/07NlTNmzYwGf16dNHunbpRscEaSyYhy1btsnFC5e8w6uQ10GDBrORw/r166Re/WIZOnQIc8537d4tx44dkY4dO0nvXjdRJp988js8MLRhw0Y+E+PG87FG586eZX13tCNu1bIVgfv1G9eYaoDW1mjvfP99D9DAzJ+/UFas+IBtxFG1pqSoRMaNHy8d2neQ1WvWyt49e6V+gyLp07eX9OjRg8Ae5cjwec+bbiIYxnjQCvvgwYMEmr169aKz9tait9hcpVfvgdyPe/bsFqxlWZk20wEYQLSiZ8/uMnDAAKZVgHUG0P5oyxbZs3u3tGvbVgYNHMy9CbYc83n4yGG2hEbKFFqQ44AxLHXrNq15zY7tOzj3x46dkKpKsMvaKKV+g3rSrVsn6duvj3Tp3IHAvElTpKD1lOXL35e3Fi2mo9Ktazfp0qU71wvdRBEpw9xBn5A2cK3I0Sr7kS8+wujSsmVL2fYdqR5oiQ35bdCwKXXBvr37ZccOpDBddA5DGbvojRgxXB544D52ulz23rt0AADWt27bKju27ZCya+XSpk0r7rVOnTrTETl29CjnETX2R44cKdOnT6M8LV36jrRv305at27DSElRSX05e+6C7Ny5k7IGp2fSxEksabdt63Y5dOiImxcD2wa0LYkXOeRxwCsAKrJyvi0ntobIwlP1bhxxJGtKGomB7do8XYGBpjHpT/AuwbzcTLBiDKB/MDLOcqWxmbGQNI6G9L6Ag8yWimG12/VwbwiI0rHSg5zqZBnQREpbnLMQz4KaixIhBjkjQD1HYwfuM8FqkH0Npsg494iXxzdYSR2EPS5zSQMRjQjoH7htPNg2oKmSVHPAnQa2kUqZFAVKffeYWISfQZLEbOfmVH9SYDs1VSTOV47Knf+M2U4XFXZXy1N2asqUKdKxY3t5Y/YbMnz4ULn11lvY6QttxcGGgjVbt34tjfDk2yfL3XfdLTu37pN33llGsNSnd2+2FwfrhC6SCLmiVTsAw4ABA2TCbbeylBWYIlzXonUzWfLOIoKyadOmSf/+A2TP7r2yefNHZJEGDR6ibcmr8ghIkRP+1luLCATQsKCgUCsQ3HzzGJk8ebK0RDtvl08L0Lhj5w5Zu/ZDgugZM2aQHQdoBSCdO3eB7Nyxh0Z+yNAh8sTXvyYDBvaXjZs2yIdr1zKFBgYa7CTC7IVF9eT6teuybNl7smv3LunVq6fceus4aVC/IdkwsMwAvJgbhNZH3zyGAATtlcHkwrkAWJ79xmzZsX27jBx5M9NWEK4GK8x21jeuy7x582X//gMydMgQAlQAD/wArAMkP//8C7Jp02YZMniwDBw0SNNC2BynmO82c+ZM5r5jLXt06y5Xr16TI0ePMN/6pp43ETCfOXOS73fp4jV5773lsmTxUjl96qw0qN9I66OywYc2SWjarJHcPGaEPPaVL0v7Dm1l584Dcv1aBdv2AjwtWLCAzs8tt9wi/fr1ZRk9oFvMGdqqA0CBKXzooYfoQAAcw9kB0MN4mrdorsy067AIIMkmSGfPsYIKUi2GDh0qEydOpNOF79er34CAd978hbJ963Yyx/isb9++dALBwL7y8kvSslVzueuu6dKwYX1ZunSpbP5ok4wZM0b69esv8+fPk//2Z09I02bNCfLZSKkBWmqfYToBHB/ITL++fV3nt0qy5GDfV61cxajPPffcQz7qzQWL5L3l78v2bTtZ8rBl8xZy7333yy3jx1POlixZLC1bNZNp06ew9jzku0vXLnTCeGiYZwIQDTgjq1avkjOnT8mEiZO45j/5yU/kytXrcsuEKTJs6DBZuWqlfPDB+xpRcExY125dCBgHDR7gyu3BUcpjdAay3K9PfxkyGE6HluMCa46UIqRtvL98ufzg//ietGrZhuy6tcaGk7jk7SWyZPE7cvkiGk0hJaZKuvfoJpPvmCgDB/YXZJdBXtq2a8XvzZ//luzds59OcrfuPbTZEDuQFtPpxf3WrF7NPQ3TCcf+9tsnyaOPfskD23v37WPL9R49umsKBw44VlWzJfzcufNlzZo1WvGlvIJpIMOGDWGn2u7dO8jmzdultDGiJw1k/4F98taCt+TSuYty85gxMmjQQD1wzSoZVXLgwH7Zs3sXIxCT75hMR3nDxg1y6y230GlEV9or11Eys56cPnVGFi1eInv37JMHH3hQioobyNJ3lsnmTVu1QyVBVyCtwCsboQeNwz924M7l8MaGkqPrDqdrdA+6xbLb8WkFijvqBLb5PlY5xcC2DyrCDK85JzZmZXiTGdao1JwcZyWa4g24BS6NxFJZyGwDaGcyzqx568B2YN2ZnpfgoiSG5/MkvzropGSKTfx9fR8iDvUGD/YZax8Eetrls9Y/eZVSzfSt4I8bSyji46+zg/nuCwa2Dfz7qL0mhyGjxp8ItpnWURewHc9uh5ntzDQS9z3PMfv9M9scXy1TsqIOquJ3vxdmmyqllgMPC12UuIQXIiw88Zsr542D2ph5QqCEvMuOnTrISy+9KJMm3SrTpk2Wbdt2kIVECHzCxNsIxObNn0dm9a/+8q9k9fsbZOHCN8lOjhw1igekcFiye7ducsst4+TEiePy/AsvSf9+/WXSpNs9VhMg9577psvhY4cIEMeOHcu87Q3rN8jOnbtl2LBh0qt3H+aAHj9+gkAcRnrJ4iUEKwhLo5thly5d5Gtfe1xGDB8ha9auIbhGasbQYUMJCAF+MdY777yTIBVAbveu3bJrJw6BnmfIGSHxJ554Qm69dbysWLFcDhw8SEYUbOq6devJbPXvP4igb92H65ni0qfvTdK/Xz86EzDSAL99+/Wj43D0yBEys+3bd5SNGzfI8veXS9u2beX+++6XxYsXyfvvfyDDh4+QAQMGciz7D+xnx81BgwZxrsFujrl5DBlDjBdOwqTbJ8rYsaPkt795Ro4ePS4TJ00k47r5o4/k2LGj0q1bdxk6dKAsXfoe52nChIlMqVi9ajXzUcHS3otQ/+bNsm7DWqZSNGzQmOznsqUr5MSJkyzDaCW3ALaRrtuiZWMZN26UfOELD0uz5k1kzuw3Ze+eQzJp0iTmVn/wwUo+b9r0aax4smzpO0yDGTJkMMHkokXI4T0pDz7wAJntma/NYhoI5OXmm29mjizYdQCooUMHS4vmTeWFF1+RxYsWMQ8fbOx9994rw0cMp1xs+WirdO7chUzsoreWyMaNm+TyFW1LDufm8a9+VTp16iC/+vWvpE+fXnL33XdJkyalMnfeXEZZ7rhjMln4X/7yl/Kd73yHTtD8+XBw9suIkSO5ppjz5cuXE7iD7YZzBjZt+PAhfKclS96hLH3uc59jJZTnn3uBUZRzZxF9ECltVErn4PHHvyRr1myQ11+fI506t5O7757GcwBbtm6Vu+6axnmYM2cuK64gZaZbt25kgD/a8hHXH2kU3/ve9wTpwhNuny633nabvL1ksSxYuECuXL1MQA3n5uYxo+UrX/ky2fcV7y+XEyePS79+faRxk8Zk1bt16SqNGzWWbdu3y8ULF7i3INtYu9dnvS5/+3//n9KoURM6zZgHOCOIBK1b96H8r//1H3LhHA5u4bBtoYwePVLumTFdGjSsJ6tWr5AL58/JhIm3cq6XvvO+nDl7VkaOHM30kVUrV8vRY8dl9KgxvB9k/5VXXmFqDHLowYr37dtbvvGNbzAXffbs2ex8N378OKZNIVpw7MQ5Afs9duxwmTVrobz44qt07pCrj4jO8BHD5ItffERKS0vklVdnso47ri9tUiqLFy6SvMpqMvdIwVm5ciUjCtjHIA527dzBPH0AdjjyO3bsoAOFz95++x3Zf+iYdO/Zi9GS7dt3yIsvvCw94EQU1qeOO3oE5zoArwxsGzuIP5HjnQPY9vBHWM8rSE8wwon2OcCwx7FTZKCjP6xTGkkIbGuDFB88uyQHs5Ws7BQEYEwY4PVRQ9Nra8O3Z8LA7LvrXcEOG7ONcTiwncVsG8AOOFl8p2SwncwkAmzjoGHMjyt/Gwko3Rx7oJsvk3GnkFNngFvnUzl3kDbx4DERTyDfO197Cvg/TgZjwXbwWUFnJlyZJ+wYOgngH8GnpR0+jf9cwbZ/QDxn3OTmKh72OUY7ANEsdcrLN/ecuvSnGj8eAvG24F4uOH6RuT8M2IdXxpVMi31wOpwNz2nOYJuimX73+BkJtL9Mn7a47ZIk6EmClb5B/DI9YW+GeTaCg1EVZJ7vu/8+6dixgzz33HMyadJEmTJlojz33Ms0kgi/PvTQw0xDgMHEqf2/+7sfyntvr5Rnn/2dNGhYIkOGDmaOL8L2Xbt0koGDBhJsv/LyTOnQoZMMGDBYNqzfJG+8MYch2b/41p9Ji9ZN5emnn5Y+ffvIhNsmkLn6cO2HBGK33XabS3c4yNza7Tt2khlDyB0R9ALBQc1u8uMf/yOrbvziF/+frFq9kuFlgGvk/R4+ckROnTwto0aOlnnzFsjs2XP4bzQBQY4t86OLC+VP//RPZeqUKbJ8+TLmIk+ffqd06NiO4eXDhw9xXgYM6M9cYRyeROWWFs1aME0ADkabtq1l+LBhDHNv3bKVebAAl3PmzJa3Fi0iGH7yyb9hisK8OXOZWgFAWlqKXOYS6dOnL1N53nlnqZw4fkJuHj2GqTDIXweLO/2uu+Sxxx6Rma+9IWWVFTJl6h0s6weQAPABhwJAaNeuPQRMSAlC3jQO/4FF7j+gvzz55JMi1ZWyd98uOXnytBw4cFg2rN8o27chLaFCym641tJsoIGqJ1Vcz3HjRsv998+QK9cuy29//TvZs3u/3H///TL65lFy4sQJVqQYf+t4lm9bvXoVGVQcoEW+/RqmER2WcePGEVD99Kn/h6kqT3z96zJ8+DCOd9/+/Uxx6datC9dz1qw35Be/+AXBKP59770zZPz48WRW9+/fKydOnibLuHbtBjmw/zBD+WBBkZZx74x7ZOq0CfLiiy/L4CEDZdiwoUyFWfbuu7Jh/UeMyMCZeunFF+X73/++XL5yRV577TWmR911112UGzgkv336ae4JgH2kuzRr3lj69usppaVN5Y1Zc2TZ0uXyyCOPyo3r5fLrXz0jR48dYy635k8jraObfOc736JemT1njnTq2EFGjBohhw8dYrThzmlTZeUHK+Xpp59h2hDAOaIz+P7WrVuld5/edF4wRqQt3DF1OkHo0qXLZOHCBYw2IeoBRhl5x1997DFGXF55+WUy2i1btiDoR4pP587tpEfPbpSzxo2bysABA6V9+w48Z/H888/LD77/A0FpvWeeeZZOA9j/O6feKUeOHpV//ZefyZnTAPaF0rhJfZk6dbJMvuM22bV7p8x8/UWmq9xxx+3yyCNfkPXrNxME33RTX9m3Z5/MnjOPUYxbxt8qX/riw7Jz5y554YWXBOw18/nzRNq3ayff/Itv0ka8+NKLcvukSVzrVatXyyuvvEywfvPoUfL3//N/yNo1W+TnP/t32bN3H1lbvM/om0fLl774iJy/cFaeeuop5q7fM+NuGTCgn6xft14a1W8gd067k2cioFdwaBt7t02b1nRqz58/J7369JYtmzfL9u3bCLbxTq++NlN27T0q/foNlC996VHqih//00/k/PkLBNioa15eZh0NjekMglzobC17mPljBjPb5ATgpE9XRhgMx5fH4c60A04hgBtx+1oejrQ7KfHkp03oqwSytPF5oGNgcIpokxJtcd3BdrSNtrUzIO2eE5lX62xuJpBMrEbiZiTWXOdJXuLBVq11HfX2HkmZKDPe6mR4HrgjJr0ODK+X454xs95g417aAFvcW0WVe6zp+icB8bodkExznvxUEnV+dJ38uVCfKNf3MbjtfCLcx5WCjT//4NYjo0GN7cc45ypXKBy+LkdmOw0gpwJx99TkaUvQjKETzWmjCXgoOc5KqAapU3y6/PgPDWkqpX+/vnL3PTOkS9fO8tKLLxFsjxs7Vn7y1E9l9eo1DM0//NBDPBgJJhp5kT/8ux/KkkXL5ZWXX2FVgDumTJI2bVvIpUvn2VCkS+fOBILz5i2Uxo2bScuWbeTtxctk8aJ3GPZ/8nvfkh69uskzTz9NUAO2dO2HH8rrM2cSPN4z4x7meqMEHFIRNm3eLHPnzJVVq1bJpYtXpCivIXOj/+mf/oHG9N/+7WeyYeN6plvcffd0HrrEocXjx08z//m1V2cxTeP48ZPavIAVLLSxyFe/+hWClmXL3pHLVy4zD7RVq5by0Ucb5ey5szTiAF1Hjx2V0tJG0rtXXzLHABA4RAXzB4Bz8sRJgtzevXtxdp977nkyhMjVxYFSMGIApAP695Px48ZJw4alPKiGA5RNmjSV+fMWyOnTZ8jyI50Ea3Hw4CF54IEH5PHHvyKzZs1mAx5EGZBCAiB+9doVjgH54wBcADJgEgH8n332WdmxYztzZ6dMuUPGjRsjnTq3Z5rPseMnZf7ct2TRW8vk7NkLBNtafxhNJVCRIY/pD+PHj5EZM6bLiZPH5Le//Z3s33fIA8DIdUaO75gxo8lSHzywn4LFQ6L16snGTRsJcMaNG8sIxU+f+lc6St/97nfJMALwkFXP0zKFyKlfvHgxWU7tJlcg/fv3o+M1fPhgadWmGVMTdu/eK2+8sUBWvL9Krly+zioxYDqRw/vnf/FVvlv37l1YpaJefa1Sc+7MZWnduq28+uqrZK9/9KMf0YnDGm3YsE7uvHO6fP7zn6ez8sYbs+See+6WHj1vYnWQG2VXpbS0WIpL6smrr7wuy99bKY9+6TG5drVcnn76d8xtZu1wVLrIF2nWrFS+/vWvybDhg2XXrp2UFcjw6tVrKSeQLzh/v/rVr+XKlcsyduw4/g5f3rp1C5lnNGL5/vd/wLKCU6fdJaNHjZZ3332XzhvGjUOeqPhxx5Qp8uVHH2WU441Zs5ifjknGM5GDPOO+aTJy1DCu65XLlwm4W7dqLStWrJRnf/ec/Pcn/7tcv14m//nLX1PWbrttokyfPp1O349//JScPnmRznbrNs1lxoy7ZMzYYbJ6zUp55dXn5fSZUzJx4m3yjf/2Ddm5a7eUl1dJ1y7dZfOmLfLSS68wJ/y2WyfI17/+ONcfIHbbtu1y8eIFHpLs0qWrfOtbf0mHDeD69sl3MI/6zTcXyssvvSRnz52TQQMHylNP/Vi2bt0p//Efv6JDAOYccodoBOYNh3d/+tOfMjKCfTx4yCCmhjRt0kTuuOMOplhh70EX4kwF0pPg5CByMXjwQDo4W7d+xMomcMZeffU1OXr8gvTrP1gee+wxmsof/+QpOXL4CDsi0nh6AAXgMQi0jWHS8Hg22E4hSBx6SrMncYU1wqkauduTOpNO7lFelNc7h+XXeDY8aNWI9E980We9U+1t6ivlCmCCN2Kto7rlLieNq64OUGSdEX1gJoiLHEaiyGkzsuh4Qupk1zYbQceegmHSPk8bXRog5uzFiEvas9NSVLzFMaidIQPmq8W7GjFvZw5poCleouhl5Fin6Ye09/af5Y+8Rsx2LoONvSYnsJ2yE2sRwsllUjKVve/V2EZFt7sqGnewOsglBds1efLtZLj+/od/L+vXb6Bh/MIjjxD0gNkGQPjR//yhvLNkFVM9pt89lczvuvWrZOPGddKxYzvmQoLlfOvNxWRwG5c2lzmz58vy5R8wjeGvn/wL6XlTN3nppZekY6eOzK3cvGmzrFixQjp17MjDWmDGAEJh0JE6AKYWVQPATtcrasxDTz/4wfekXbs28vLLL8jSZUulcZNGTB8YN3a87Ny1UyorqqVPn37yyiuvyaK3FsuRI8e0NBnKnkFg80Qef/yrzO99b/m7PAB6193TCBZffe0V1nru0b0bmWjkYDds1EBGjBjNlAuUSUQVhnbt2hIkXLxwkTWjke8NNgxADkYceaB/9a2/4oHBw4cPyvBhwwmmwG4i9xlODNjNJW+/w0OWYOIBmme9PotM/oOf+5zcd+8MefXVmQTb48aPY5rFksWLCZAwVwDvAIpwPIYMGcoa0s+/8DxZWxz0Q37s7t075fKV8zJwwCAZNHCIHD16Ul544TVZv26D1CtpSGYSzCvKo2HNmzdvLLfeNk7uu+8eHjB89ncvyJ7d+ygryOnH2JAOcMfkCXLo8DF59dVX5OKlSzyUirSOTZs2sMIJAA9y2p/6yb9yzuF4IG3mww8/5HqjPBxSb7p378ZqMEg/QcWHdu3as0pO504d5OKl81JZdUPGj79FunXtIbNnz5eXX5opx4+fIvgCoOY8f/vPeYCvceMGMvP1V+lM3jL+FmnSuKXs33dQfvrP/8x88n/+56fI/ALwbvnoI1bUAEOL+UfKAfLU9+07KB+sRDWUGzLq5mHSpXNXmT//TVm5Yo188YtfJsv561//Tvbt28+W9wg9oyNeSb0Cpv588YsPk0VFjueHH65jOgsOtX7zm38qa9ZslP/8z1/z/MG4seNk0u2TGClA6tLo0aN42PFH//BPTHV44MGHpW/fPnQW589fwBx8lscrKGB+/uOPf03279/HvYk9AxCK+UX99pt6d5Wz507J2tUf8v5IX7r11ttk48bN3OtPPvldyuqv/vO3zF8ff8utMuOeewiOn/rpv8j5s1e4hs2al8qUqZPl9snj5eTJ4zJv/iz+eceU2+XOqdPko4+2yqVLV2TQwGF0oFhVaM9eMvaf+9yDTPF6/vkX5eCBA8ydhmPXrm0bRlzgCCDCgHQq7AOkXs16/XXuJTiIf/6NJ2TJ2+/Js8+8yEgS5h3nNUaMGMHceoDtf/6Xn9KRge5CVGPrR1voVOL5Bw8dlPnz5jONBClfSGPCXi4oLJJRo4Z7aSRI70HuOpze3XuPyKAhw5n+hbn413/9GdcKNfqvXb3OXHI2rqHBDoJt0/W1BduKUtMgY9xBwVzsQpw1yuW7SdeEyEzHZtMQG9ttpLDrdhkFttMAVPrnaTMXdYdPFmznMq/p75XEbCegae+jmGv4a6tkkssowtfU5d3Svpv2edpo/0uD7QRHhEvGXhgpjrtNkFemMJUHz/2eAQ31BwW2k3J7VGHX/CeXiU4C2zompJGA2e4nDzxwP0u3/fY3vyE4mjhxvPzwhz8iSAA4feyxr7A8H9JMrly5JP/w938ri95cIQsXLJTPPfSADBjYTzZuWiuHDh5gTjPysHHQaN7c+dKkSQtp07q9vD5ztrz77vvSonlL+fZ3viFduneUl156lSkUMLLnz59lxQ+ALDDjYOvAosMIg4EG4/T667Pk0sWLkl9dj6kKAMpTptwux44fkc2bN0mj0gYEbpcvXZYVH3wgnTp2IdhEOgvyy8FsI+0ABl6bfOSz/NjDDz/EQ5WHDu6X/gP6svoD8mcPHtgnnTp3JBB8//3lZA5vvWUCczmRYwswixQGVKjYsGE9a43jQBoACsAMUlG6de8u3/nOX5MBPXTwoIwcMZzVTpBzfPLkCZfD3Z+H/tavW0cwflOvm8hy42DmkCGDpEvX9vLLXz4tu/bslalTpzgwu4mAF04HUl0WLFzId0IKzaHDh2Tu7Dl8xoiRI+Tbf/Vt2blru5w7f4oMb5tW7WT//kMyf/4iuXD+ovTtO5Bzj7x5lnjMr5ImTRvJbbeNp2ycOn1cnnnmeR4sBeuLkP+27duYhz9lymTWngZDjHbdYPIblzaSN996k+XyUDcbJRp/+Hc/YgrSl7/8JzL1zql0CJDmcv3GDb4P0hVeeOF5HtxDigeqcuBZgwYOkjNnT8jRY4dk6NBh0qljV8rSiy+CPT3GSAnUSOs2beRP/uRLMv2uOwiQX3jhOZaIvGv6XdKhQzd5b9l78rOf/5wHU//+h38nV69el2eefUZ27tghU++8U+677z7Zt3cv86r/7ImvyZ69B1jZpKgoX/oP7C2dOnaSefPe5MHBR77wiPTo0UvmzV0sK1euoqNTVn5DqtCVtaBa2rVvI9/85p8xSnT61DmWCMThy+49usvf/M1fS716mkcMAIfIC5xK1BVHqtGdd06RseNGyNy5cDoqeB4CzsNzz79KBwzMNsA2HB3k53/1q48xKrB58xayuJBF5HwfPXpEburVUS5cPM8DfZhnHCQdNHCArF69Tp5++ll58sm/liuXb8ivf/2M7N27R8aOHS/33DNDThw/KT//+b/JubOo+IIa4XkyaMhAeeCBu6Rnr+6ya9dWltgbMXKYtGqOg3kVAAAgAElEQVTZWt59dzmZ7NGjxknLlq2YYw/2GIcT27drLy+8+KLMfO11RnLQVAiHUlGd5gc/+IF06NCR1UDwDkiXQak/sM0YNw5r9+3TTX7xi2fljVlz6cyBQW/YoL6MGnUzS/8hXe0f/+kfpUWLpjJt2lSmtK36YBXl+KHPPcBIy4aNm1jCE/sE+e64P0oCwmnEHt21a5fcf//dUlLSQHZs3yknzlxm1SCU/nx32buydOm7PGyNbrIgIA4eRAqTdq3NBtsAfNGHHFP1tub3/UGC7dSxK12paSOOxrbUEO+77CrpuvCyPCKmyqUzeGawNoC55jY0+I1PktnOad5qO/w01jzlc0v7qe2M1+Xd0r6b9nnalP2XBdvGRsd7xZKHDs65/NQAaOv2rTke5R7PpfRf2nhTH57CbKd+nx3m0kaR/Xn6ff22qp6DY8rQOw6BA5LV0r17DwJsgFfkGQMo33zzKPn5z/5fHmBD1YR7772XLOPcufPYQOUv/+IvZfXK9TJ3zhwCMjQ/Acgou3GdDB8OosFIv7vsPWnQAOX+Wsibby6RtWs+ZPrEY48/Kl27dZI3Zs9hmsYtt9zKQ40ALajZDVCAGtYI46NiBYzhkiVLZNOmTayhW1meJw0aNJRBgwYwJ7hrt85knRGuB9AGSMJBthEjRrL02ZtvLXYNc05rNzgXvkT79il3TJZ777uXecdgf8Gi4jAcGHPUMkYFAxzsWvHBCjKf3bp2Z24pypNZxzvUrn532TICOeScoynI7DmzebgKjOuXv/woU0NQTWXwoEEybOhQpkqgCglC4gj7o7wZnoFDWnCAYOgBTDp37iht27aRX/zil7J8+Qrp3aefDB8+nHW+8TwcOAWwQb4zDv1Nu3MqO3EuWfI2U0swrwCHmKPy8qvSoEEjOX/+sqz8YJV89NEOGdB/oIwbdxsZZXxH66lXS6NSsIfDZPLkSXLuwll54/U5BBmIcCCtYe+e3bJ9xw4ewMQhW6w50ltQkxpOCXLskX4zYcIEVsL493//hZw/d4HMN/Jt4VCgyybKNSJ/HmXxEL0ASERaRuMmTRgxQLWTtm1bSUXlDc7T0aOo+b2Q6QqXLl7VZjdV1cyFv33yBEYmkM40e84bUllZRkeubZuO8v7yFTJn7lw+85vf/HNGD+YvWMCDqogWwIlBmgIY9/vuu5e1vTEXOPBWXJzP6MqKD1bJu8vel4kTJ8nYMeNk18598u577/Kw7OUrF6Wi/AYruUAtPPFnX2PKzfate+TFl16RzZs2scoKxoP1AyDWXMxqjgHOHCqyIKVqxoy75dy5i2SdC4vQvKmCKVmI3minQ+1qiCjQqFEjZeDAAQS5qA+OaiUoNYmqG3369ZCuXTuThdVOmIWUmz179snrr78uj33lqyynOHMmoihHeVhz4qTbuQeRU3729CXKF5rYtGjVXMaNH8XUIpQzRD1zbXaTz/z8jzZvZdShX78B0qx5CylyTZ/gxGGe9+7Zw2pF1iUTcomDpjhjAPmF44o0j/Yd2lNmMYc43Hj82DF57rkXZefOPTQGqAKCtQCQB3N95swp+dVvfiVNGpcyZQlnS3CYGecFRgwfTl2C+yL1Bvt1+47tjDgh6gC9g1QfsP5ISQEwR2WY8sp8Ka+sYsMjlDdFqta9M+6lLlq2dJls27ZTG2xlpZAQPf5Rg+1Yfsz5HSEm23UvDOZjh9NIMmq2BNJKam4Va/+NOjU4SXlsLrY6deRpTGfMDYJOTtQlLoEn1bmLx301B2c+4Zr83brO2395sJ205gDbScA40OK+JiC6NnP+B8Fs5zbwTxNsVwlatjdt1oxsJNg1HBRClY+2bduxKgMOEcGogC0GaNyyZStzHnHw6fCBo7Jp4yaCZtTiLm3ckJVLrl+/QqYRQPHwocNSkF/MOs6obnL86Enmvg4eOkBatm7OXEoYJ7CzqJMNVguHlJCrDTCLvErU+Ea6BULI586dZ+OQ+sWNyCoVFxcSiCogbUv5Q4h43/4D/F7fvv3ZWnvnjl2s/X3l8lUCbZTiY7fLgnzp0LE985wBchGGP3LkoJQUF0mPnj1YFQQGGmH6Xbt2yKnTp6Vp42bSvYcetIJxBusOhhkOAQAU6jkDoABoA0Tgd8hRRirFqZMnpWOHjvwPY8VBL7CRACEAdkgDwcFAVElBG3EAcqQVgJ3+7W9+K7PnLGA9ZzQi6tq1Cxvf4Hvovol8WIBt/B5rhgoLyHtFC3RUUkDNYXSFBJA9dfKM7N27Xy5fviG3T7pDbrttEoHuksVvM3wPh6m4uIApQdYSG/WG0cyjc5fOPNyGqhFgM+vXL2F0Au+NA6poVoSa1XhfMPg4MAlW9YMVazguACjUM0b6Tbu27QigwFjqHCP3t4z52jgkiGuwri1bNpPGTRoyP3v//oNk2NHY5urVG17JR5RA7NCxLUHYjTJlR8Fw9+jZk2lMkCF0OsR6AcCDWUeqERoKYc6ReoE0AjDdqIGNg4SokFBecUOuXkXqBhrGXGHt57ZtOtDpAlDFIU8A26vXwAKXSaPSekxzePTRL5A5XfnBBpk58w0ysADPKE+HVKMePXry3QGOkVuP9BasJaIqAOP1S+rJlWvX5MLFy3TIMaf7DxzQOvNOhvEcyn+nzlx7yDTKISJ14vixo9K5C+p5d2eHVcgx2Hyk3EDeUGN86JBhcv1GGRtKYW91aN9Revfpw8ZQa9eslRs3NB0CVShL6hVJm7bNWTUEOdxgp9FoB888dvQ4K/UgHQkVYzp10qoxVy4D+O/ivCuJWc3oB/Z1aaOG1DtoboPGQTjUeO3aNbLPkCc4VnCIdu3eI7t27hS8NmS3orKKDlPrVi2Z943owPr1a6V+g/rSqVNHadmyuRzYf5B5582bN2XqDvLX8WycyUDuNfLNmzZpKt26d6WOgwPy8MMPk61HRK2sXA9CYk1wELmqslqGjxjBd8IBUNbZrtTulnYCJtzY44+T2Q7WPo4EbwFG29qEB4E25N3ANlJxAhWUA3R+LdgnDqYOwK+WZ6dSQXIt2cLQfWsJtD2QlchWalWYWs94LZjQz8C2X5kzMmc7I886U8aIK5FGkovwZcif7b+6OU/hJ/9BMNvpYFsH/akw24H5Qg1aABuywle0eyQACetco71zZSUBEsK8CAPjdwDmaBpx+dIlKalfQnBav0GJVFVXsEQg8n/RHZKNUgRdCYWGvroShrtIiusXSX4BfneF9bfxfCwavgfmHAwSWDqMCc9D98lrV6/yfhhvQR7urS2wAViRfg2GGCAXnR5RUg15tGC0lO27yrAvmOqKSrSsVrANlg1/oo5yUWEhgQA6aJLZbdTIrQ/abVdpG3KEPqv0ECCexZou5eUECVBZSIUAKEOnPAArpIHg96WNS1n6je3WCzFf2o4b92C7bBQRK8iXrl06kwnu1LkD2UWwmKiq0bxlc4LtJUuWy6XL1/iu+E9bnqOLY5mUV5SRZcR8QKhsLrGhcS3KtyElAk4KQvFkCEsayPjxt0rXrj3kzTff4qFLjKe6GnMlUlJcSOBYVl7Gw2EAFxg75h1pE3h3ZT6LpKQe2n/ns6U3gB3mC2MrLW3MceFgqzKbkB/tjon7YG6xlsgXx+eYC21Xro0wkN/eoEE9OgConIL1RSMetvGuRJtxsKvCg3YYM8B/Xn61VFRVSFVFmRSXlEhhARh3HRPui/XDvoNjgSgExgEZRMoU0qQQNcGhTVghHBAsK0PEBuKQL9ev3WCbeFwPp03X/yo7b+Jg6U29esjQIYNk7LibpbqqShYuXCrLllp9bA3V4buYAzD6uAadQckQsG10NVvBQ87hpKBfJP6HknmYVwUpaFKIOsB5dBgBTLHu2t68Sq4g9x4t4otRtaRQ93ehdpDUOc7nnsC+xt0wj6j5TtkuhdznydUr6MJajw4AmtoUl2ibdji4hZAj5F5XooqN7jmsH9IscCAXoNTanCMyhnshT9vap2vnz3zKEsaGv6PjJupzY96xz7j3JY+RKtYOyC/SSibV+XTkUfqQ71xVSYcVY8N3caAb71J2HWULhXXwGzVswCpEqIMP/YJzCRh3YSEcbhyUHEywvWbNalm8ZIlcunyVoB5zjXnCujRr2pTOHg6asnu8B/AMcBvg++NlttNsmp8VqakkKtM6P4bLsO8suuGnOppBqjXsyxF6RF/m6kXU6R51AzAJj85s9V2DUXLuE76P/fUZ2M6e0DQ5T/rcjyaYhtDUsGBEKPGAZBLYtj2V4wHJ4NoHx1z7Mx/ZEL9GzHbaxCbKdkIaSfp9beDxPkpSx6y0+8dVIjGP1/NyUFaUwLNaCvLztW23a6ii7A2AqTaFwOcA4jDYBVJIcFVWfp2KFF37bpRdpwGDocXv8vMQ4hcaJxxI0r9Xs9EYmqxA6UIMDTgjLQIdFXl4EQW0KgF0tRmE/755UpBX6NpqK1gD4EEOK34AFgEs1JFRwIb/rLW7KhifYQFYwQ+MMICV/iijp2AcjW2KCDrQrEd/qr3nE6xUVXkNQwAeADCMgQRowNwBbGNe0HYah9swJjwTAIFgsaqcXSPROh6Hv5o1a8q5BDDZtHkja0Lv23dMrl0DGLax6XqwnTXuKVgPOCsAKkKHQ0E53hlzoWPAusAxAHDp0QM5vs1YlxzMId4FC4X1ASiB40HHohqyAYdCnwngpw6Dvh+qEVnjEKwf1hTviL/jMGJRYX3KEdt2FxcToOK7+J0Ct0o6XgDAWD84H5gzdWIgABgb9goa52A8Ck7RdIVjRuPiItS/heOia4i5AJA2hw/XYZ7AnsN5xAFENNVRwI9xIWVDr0Eddq2KgmdCDvC9Csoy1oTriztjbJxbdHQsYot7HLZr3qKpLFu2TN5btkYOHTzqjRFzAnBqjiSeZfvFZB73xbgpW9V5XF8AS8pJBcAy+gep3GJ/6DzqnGPucD/+vbhASznm5bFMIn7QVAqOFt4T84cDqnCwcQ2BONaM1Xp0jrkHCgBK8fcKOtT8j+AZ76/jV3pMv+czKLrPsCZ8x3w4SOrcIA0Gn6GVO/wHyBieSz3j5l+BPBw66JpCfSZ0imNsoI+quVdx6LKCTrfuWTjkqtPU4VfZhOyqjsMzVW6Qu41Sj3dOncLyo6tXr5aLl+HY630w3/gTzjjmGo56GJwFwbZZi1qCRiq62jONpts9mwU9kWjA/A/T7IkPnONviO3pWbUA0AvqbrVLlrcdHJ3uo7ifxPHxa7lyfbFP0NB8TdivOgDhHJclNY82l3WLf1aeUKXWee6in5A2tix5zXVS3HW53D94Sy8y48nLx5zKktWWXUF25jhrCrb9JXLAPQZs23MM+wWfW5O5Sr42AnDnkrNdkwHEyUFcU5v0e0cp6eyn1AVwJ20yNYg6capjqhV4BPJ9gsyDfa4GE+0c9EQsQAnNbIGCTvU/fJBrB4jUSDo2Pw8A3hl1gF0ouADoMYVHBsSxIsyrs3tXqyHFePEnAJCCIuBEZYn1H74egVHW1gn6H+u9unfHpTr2oMJ3ih+NFtzYDOAoftB34GOqFfwASCiI8KsRKIPuylxhbt28YRRg+xSs4R6VBBxNmzRmqgZKG4LRRQc+hOJR4/vaNbyrXe/PsT92BY4Krt1cuDGyYUSe1QfG6mFceWwJDwdA2XmfYaJMON4DIIglokimqvJQgFtNAKVzaRyJzqMvOxgzQFKxd3+CP+eQ6bU+SLLx8/duckn4slmIrp0daOI1OHBlwXy+q3Wic8/l+FQezPkCaALwsn/b+th62vh9pWUyYKKq70eHMh/7QNNN8OzuPbowhxp/R+vwo4fPyI3rCpDNuATBdeYeDSlKzgEAqMo6xRbINKDU1YlSXeLJpKtlnE+ArLKn91Um3OFfB0I1yoM59RlbrLP+Dt9h4R63BupQWR1pfTa3L6saBBpTOIPGeeKec4w894qvsI2p997P7St+j7pG5Y2Nl3Q0nr7gartav4zG5OEpVdhhlG/d18F9rLNteooR2YICada8mXRo314uXLwkR48ckhvoDqkqyZs3Y6Z8+fNW1FY2sJS5QtyM1a8j2MY8mb4x/eb96cqQxcHvdHuVfoAKpE0WbjOmzr1qsNxfpuzbHs38ffrY7KBq1B1z+50HVEyhp33t9wC0TV/EDSV9XpLXjLawDqkgSVNkdiJtGmv7eS7vHrx3OAUqXV5qen9V7mEGO24OEutiZDDbIaBtz3CObOj9MtYxCnB7GithzdOAdmYUiO/4cYLtSMBrA44ZePpi1R1spwl7/Of27FqwAYrCWIhfoY2CLDNMMHgaNjQgr8+yQyg06riGzHceWXVlnhQcGUsZMmWBU7XuVJmOQZ/sQLVPCalxttwohddm/ix0ljU3ihiiDSZvFkDuvCrj33aNmx+PpfH+rbfWBgY2dmvh7M+hplEUMrcXTDtSbQCEWQO7GiF2UxTu+cGxZY3TIQZvjWwWXAMHssMKRinjWbLsgwamOJiW8ObJn1XOsGOt3MI44GuElbVydl/25tt3fGxe/PAXtJc/R3p7BeGqPDNy15wz5jNkNj6TdzdngXcNLXnC+3uCYR6aY8DAkhK0IVAg1VJUVED2GP/CulVVWKeywJPs3WOaVfhCWAtjaP5igGUMybonj5l7P/vfnmPoHE5GfByTrOvtrVjAUbP7BO9ng7JtkzEXiircMK37oN3brV2wLXrohZyT57XWdok3Xmk+bjrv3hi055xyWDifgEPK9Rn9QkqK1uG3JieBr3o5kJnvVlvIkPG9TwBsZxndmI6E6fYq+R35/YRcUk+T1IQ5do9MH5vJSC3sWVD0TFW5MXpWI6DqfdCWXkotZ6lIGHbSU9LnJWEEzkHHvqula5j4ep8k2K7Re3tmMqgQTV6iX6FG93cYiBRQRrMZnwgJgHBH6MXOuYd1VP9RNIIOa0BHhDFW+F2iMGvS9fqY5P3jA22zp64A0ccJtiOl0bDd/25g2xRgyD0LQFmVDn/h3Il0BzX9MGmAGaC5BAPnykKpHnAMpu2RIJMAijVk6K0Ujqkm+5IzxIHMNB9sBwUrTvQ/bjWEbmHBTREEs5ofDIFHWoyyh7hW0ziQulBR6Q7U1nRYBkK9dsj+ZtEFyQRIUZtOwYeKe3AAZpKwJuHfWyRCn2FgO1vB6Wv6wFifYYomRLj7jTA8uQqYo4ixeXKXZBrqwlK5qYKTCdYYQC6YYoNcY39+MxRi5lRGjLHWzJOnoGsCQMLXGmNudtkcXd+xMkCcOfAowJ0z9AioCpPTIJjKfB8/kqFyWe32WL6/10JyYVEYqJhqpirhNxq10nQXpI0QbPv43xu8yWb4bWoyxykAqA5pJGS22aTEP6Bp0Zsazn7k5WnGWEMgMU9KaDseJ0V2p9Tn8qEgA2r3lkETHtRFvxew7XRd3MiTJCt9XlJkjYRF3cB2rDMQSv2s3brEzkkKKAx97xMC25h7n3BwrLaL+vpRMN2H5qBpel4eKYs41e+LQwzQts0SIHs9GVHGM3Wy4+QmTZ4sohzc5B87sx0/ejBP0Z+mDVwHnK6kk9JIkvFD4jZ1myz9+VHPcMR0xkcRYClKkdAzc6VrXLhbUwECNF/ocI2xmP7j8tCtjz9mhIMsVACkGcj2WC9wcy6NJE7as3ZqquzmfIElQOgXMmhN1XtZB4pUjhQEVEtBcsmfxJEYQxy8KApku9+FBFvn2ZfpDFDNEWpaif+TuelJ/cb+6Pr7B6mCYT8DOLYXfGI62JJX56nGP2m1ahNuiHFprnQl88CRkoB8ZGNP/T1eu33G1BAvQlOzN9Mn+k6oJ3NRyx9xa/t+tl2Lah8dRKXBd63de/vPrAnY1px0zhijblHPthScakbSkO7lX6WywzMEFi2LmhffsmXIW+3eNfSIj4HZtj3q2Q23WVQVB9O7aihPaQCHSxVv03zgGrNHExze3GxpIPJWs1cLEQi/f7Bde4Y8fV5SlFcdwXY4NSP7WXUaX+LQa7DXPgGwHXwvwy3G5PMzM6GOQOTWc2mzTDeNqcPvvXIoku9uF2C8/U6tvuyExpQAuJPWJG29wmBbX5Kv+/Ex2wkLa5MaqZTTBOJTBNueN5s2xjiJV/bI/3aGgTWw7L4eyhPkZwCNekDKy28O6uAg6FQLGjae1eXu2QayTdE6cOEpbiQZwwgrENT/BcA27u09t7ZzUTPNnrXqDtQaUe95v47l58FHHATEgTwvnF+zZ+qu0Be1JIwI1ZiRCpDBeKu1zoAw5qEro5idvmETjC/bGmXPcziP1HeWwspcv6cgwr1LMLzm3s5/r+BzEkC4u6w2Js/uyjHxMKGNC3IIFgOyDhnMxa2OUiLhWa3JqutrRUUT3Kgjxd2fJ7fc3iO98x0mAWRRokbkrJtvOWoybE+Bh9cxSX6M2XZnCDgosNrmaEQ5hnBeteY3D3+6cxV60BepSfFRmEjnow7vGpqcjwNsezrXRYtsj2TRt9nLEpfPzZ2fEinJCo5l3D4IYiMFos5gGwd6ayxqGfLmZuD3mEbiAZwkZyYGPKWBo8TZMMeoDsx2mkzkwCXWasFq9N6fMNgObn0PcDuFDxIROsX2D6uH4RB4IK01agLMMVaLa1F+7x+OwwmgrwjZidoKaQgnbV7VRiItMqCdP76c7WQTnMup0nhp+jTBNoOtHFpt9JOO3H3TUKK7n7cBPQFQcGSwTGWnkGCbv3fsdnieohlOT/jQ/ZKDN7CtlRMM4Kg04okAOu5P93fiIm/0Jn6ZYliHWG6C+gjNm25B9x7+wTI9cIdqGAHg4+ayytumNV81fz9m5qaHx6EDMtn0AbelFPivZ6DN5MDC8x4EDW7JANhO16/BTe//Xdc0eMAqpGNC4C9zXYOOQIakpTF2IYth7xZ2Lk2JwiGqrtIKHTgQjAoZIuokRe20NOWm+zMJAiVpFwdQPXbbrg2uf5QcmcMQWGnvMpWLkCwEb8FpCcxRzcVUpc9bvmCHRv+cQVjbW0TFOTV2toJpS5kazs//R7oPmW0wTmxepeBUD15bnn3m/EZFhzKfkWbSkhRE3aqRhOTJOwCuLL/HeCeHl2KljUAixWuM32VujhL2WtKspe8TfNtsQLp+ybxCzxnZbvNT2n4faSTKhOYgMxGAO31eUmStDsy2yUKaTNR8NdK/UaP3/qTAti2ZmUGvzKXvmMZF66MspL11KtDGhYED5pm2MtWpTRSJZDn0wXYQ6H9MzHaaICVOWuoG+rTBNs1aLcF28Jihl7weyOkNpxwED8/poQFltg1shoRSh+VzqJknfDliB7Y9tjQItoMCE2C2XSqJlv3LfO8Y0B2RIxQnjlEwLCzXDsQEwYhCC/2vWlhWDDoVnf5Qjxw/WqYNJejyJa8weKAyAIbS9VMAwCQhoOBaBlJz7CClN94MoO1Y7XClgczn2BpFzWD42rACCcyRF37LAIQh1i64lkGNGP3euSluc96CE+2/hwI15GujugVKO2rZPi1/WB44oBdeqHC6RNQiZkPtXPGrjg57LNjaNwloZ66BE0v1Tl2al+YcamUgcxTduL3pyEDfuQ448Poe6Wbyxv1q8hhwhD1wj/cKMNt0wqNyeP39Y+uOvaU526qzdC1NVrMH7wOzzPVK1wCp27SuzLaBYbdeZrg9sO3EOMl9i4tAKyZMNsYKtqMWPJjulToLWRekPVd1aHKaWtJT48G2+5YDbKaJHN34sRC3BraTZjYOQKXPSxrYZn5D7TBAVMSkhktbm2iiZ4JyfdYnBLZ951UHolvXHCez9W5VdSN68sIaB5nj9y7Vv/h7N8Bo+w/yHupZu8DeTAbc8ZKWZo/0myAigmA7UI0kTSCzVKSbGJuL5E2gn8bZEx180h2SlVeu8lSb6zJMa43j3CG4GowhOqELMSleaTibLaslpkyOd6AgoOmjAZeTsSyw7RvikJBaHrFjt700kiwQHVwHtUiZeZvh+7r3cJOYuf7xq2qbMCgX3nZxrK2W78rPR0MfratMAI5a13nIVXcdNbxQZ2D1k4yhbeY0kfO64tkY/fFlKUfHCEXnY0aAbY8xD0qssdW+0rJVzjRufhmzDLAdCHOH04Js7Nk7VH9jZfOC4wm8ZdpcObVI+JlfqBVjquA0adMdltmDrLpQYuQ+9VJMsh+m8+qPvea41YHOTC3lPSr+jkHV5Z8bwW/jwHYEME0ccMLk2vkFN79+p8aMBHbewubI0knsmqCTEdDSzKNErVBltFnLH01uUJvb1b9nNdNMHeGtkyGv4Mv5aCxd58dra96xjkE1rI7tx2CYX0GdPjvxHFDsISR/3Nk21d/DWQWLvK/lCrhjhCYR6OPFgsx2vOMTXh8dd6YDFWK0o5YrAxhx2RLEOWm+LfUgzYYnVZeosfEOmZ9ksJ2En6gNUknFuDfTCasL4E7Wh8EzYO5ZIaUWv2Devkm0p2HM4BME2b/PJG2JQ7IeH94fNjt+MCmQi6h1WM3n8zBmvLULr0HinHvjCg/Q/3VhBqLNk7zSJl1Vd+XkjYcHnpON9dIwkq9OfnxuT0rbiLX5XL0ff9dlGYlch5aFNE2w8aeDNBnXZJXV8i8NaPRMAbGxOlY99B1/sMrAZLB5gVsps508Y8a0h1S2yykMF5vz0xr8a9MmLhMERBmxYMc1A+jYInq8U9fO55AUbjjgmOnh2u25V11oPW6IWfMSmNdgaomabL1zjjuchztr8RMeasTCJYDVnAcXUDD+X2tiBsKK0uRLRTRFP6SE5j1H1M25rX1OU8l8zKjNlcIBeEYwXlYjbxuQBf41dqP5efnR76FA2Js/J+uhFCKbV296g7JhB9ejhZO1yiG/GQcGPSMbuJUfLvc3ErZY1DrUBWjb3SNZr5wWO0NfGvOoRtBjyuKBn5urhCLApnG0Jrpdr6k3Xn+GjP0YmhPf6GS/kXfLeOWcrLY1mhT4PwuROkkJ1IAPiUWKMbB9l2XnwuovDXPGzXtdwLaf0pUkIDH6x36dkJj/ZZ8AACAASURBVLOdhp3odqeZu9ihOae9FrLt7ZUIn9i7XUjWAqSeU4eh9ciMngdSQiKHZ8jaUwlBzBOOzPtA200UdUegmAB/neGIhoFHCFTr5b4tzZ5+/zlRY1dNkKDXQ9RxmAwNZRy4m1N+awa28XaBzZiTAHjSmtPVNb0oTdBrer/M6z076FWASF6kqOdFqan0cWfkfNbwRXyCJlpJapg77kSaa6CS8sxMMKsCbmKaId4e6FUZSv7B59HXpM2bbhEreRjIgrfn89bZ+X/evqWCSNpkyQpb3z7t/eLuUZdnB1Vr9P3T5s5scGj0REzWlMUcB4O2ubJwacIbmLMoPyHFQgffy/96IG89CSe4eyc2UEgyhJys2spLsLR19iDT1isIQPTbGe+ceWA6+B45vLdf1SZibAG2zZOXwOG9UPg44PDq9qvt/jDL5fP0SZKVBNx8++8AQIoz5z/HjT0HgQmtj4taaokz7+mhiKXvnESnmTi8EVFWNDwLCb6biBjY9kmIoN4O2XcbaBL4z1iA+DnXC9OWPi51x0vxSbVJkdY2MRSSKI/epCdF5uPlWTVbTQiJ8Aumg76ECTFRTcgqCH07Iy2VaXFObn1n2sc/qWviwLZVBTE5UzmwfefvBc/h9MbtwLZNb8ThYB9NhCtupc1bYiTCcxKS9VSoXGiE7gur28/AdhoK8EmnP1awHTMDsU1tAtcnge0sBfN7BduOkXPo0T+S6Lam74k4iBJ4Kcu1TZWMqAvsrWsLJuoC1NMHnAZyVLG67HincPQP036uLrGnWD4D2zqntV1v980YZyAIYuNWN/jkaBY5Zmw1ANuxzw6mtmcYwj8EsJ2+IzKqh+S0jClg28Mi2aSUARdP6QTAjc9sW0QuYvS8d/R5lFzeFdJW7aokhM+NhMeaCXrCLHjyk+L8WgVaafGrBECbo5MW71fH79Nc9lmANs2egMCaR1uF2muINNCYuBo1AdsR579oN91ZlBBbG5LbhE3jSC1XQduzI0GSz/92dkRFd4Ie6HZeaRwFZx8HrvM7IkeuSYLX5+v0jxlsN27SjSY21RB7hzo+Y7bVRc9NvTm8l3Vx2nz7oa8aPCiMGb0Enjhhy/Qtg9fZMaokI/+HDbZt5C6jN5i7HQDbYeWsjHfdeIi6gK/aP1nfNvkgb5rMeV1J3RyorvQjLF75yc/AthOuukWfPDUSVfjGxDeXRkIQOSfIucSNVFR096cRtEl5tJYqFqWhPgPbcUYiyCh7KM2PMubS1Cbc8St3Q0TEhDMuLg7ileB0lsAdfK0L2E4ajN43KcyU8O2kKE3qDOSgk5P2maWQJOHKhMgIn17r18a3axk5yxVsRwBtz3oGmW0P82bIbeT8u6i5pap6TLbJmkpCOtgOK8dIGxbptGJQ8Q2cPhVmW+ts5xLesdDWZ2D7jwJsO+UQpT/IC2dVIgnvKAjrHyzYdvvc2BvluS3Q7uEkBRvun7rxP12wnYNJSDQryhvFA+40sG3lJc2zD4NtF1J0ysIctbSwcKod9DZTwDJkfClt3J9uGkntV832XpKLpaROksNtEhzvOkcC5hzBdmiTBNfFbGmQdQjmLzjwEqUj0tYzVWZcLnhidlAKGxJ1ODI3AsXkNBF56StkDtDHKB7M8ObCdFYaHo0pj2lzluiuU2ejGVH4LIvJWPiNAimGOaeRJM+Jr5niQjlJcp4Dv5W4T4L9EDIVjN074vneJk1f7+R9nNGcLVXI9YJPnNmOA9om5sZs1who28UuXTMCaGe/fhyzHQqfZajCjNQRb4l8zRrn231KYLu7O2qcvPo+YPkMbP9xgG23IWKWXdc7GrgRXvyhgm10K3QqygPSgSovnpoPVDMI/k557WSlH79T6pZGYlC5NiyIMpQ4MV83sO2peLXAoVrOGlJUz/wzsG3zUzew7c9kjFSlMNsRPKm3Pt4B5qgk3pqA7Yih4a25zzL1gHfqVd/s0wDb8WdRAi9iZf+CQCCnbZ872PZC8AGgEjTymUDbIF9WidcMJyeOHfaHH/MiXCtlSUMpR5EyVlOwHXf+xzRK0IuIANspXnvq0qQB7QSd7rmpcQ+xeyfh7aS0BN8Q5Qix/cs+abAdlkHfGzS95PX3SGC/o1/KgDYqqpnTYLyBTWRQDhLANvePW6XAPPupV+H7emMPilymf/VppJE0ado9qjha1vwp+HIbxxni3CQn4GXk9oUaXZULS+Ip/cwJzyGoZR3hfGgaVipJz/fCdVHGKpUSrFuIWjMlkmNXcboju5lN9gsEjWzoU6e443O2c1neeACTtt74PKrGis9shxnuILNtSoFVBGoV9qs72M7PBEYh4Y0alK8guW4oq5fFqOXuPoRDey6nFc4K58Td+L8I2M5lDb31T7Hm8XKnspoml3FSH+4wm2URwhAhqDPcWljnNc+cBVsYZ6QLZI0B4CsVxcSZUq2wEDTKIRCXwWyH8GKq7kvREQnMtpqmmr9UGtMVLuto7x0HanX8nnPq2U2tvx7Wl86mZoDB2PQd7+vZuiB1l9MoaEfiIA7xbhm5x23bZzwv1gmMtyq55GznYh0ir0l0StMcYqsmEfP0lH2S5twZeVJzqXTjsS6vnqrP/U7EbTlcHgm6o8pf5prOQzkH8+UnmwXBsTfTgbFlOj2hw7KeU+znnvi51ZbW7d3Bu33cYeG0/e5OLkUBH88O1viAZJNmPTxmOyk/z8B2zY3KJwu2VbcmSxM/D5yI94CzsTvJx7eVzDNlGBSOHJS6HTrLXLW0Mdc5Z5svmX4gJc6UqjKOn1eC7Zh5w2cOgpjVyQX3BIaSphz9SzPnkXA3Y9iZZinYBjYzvQT3K0Kr2EDHzvS1svHYW+eg3WL0uoJtm3k/thx1St9/il5HoG3MVWBtch9/jqaulmA7CFjCaxRY70jSK30+PefPYEQNnKU0g5Q8f3V0inPJ5wwA6OBMaCk5nK4IwKygUYoyloElpgOVPrXR2EZb9oR+QmypRb8idERtAXHwYVGl/2pz37S9Efxc5Tfdobbv6PUeRRVi+GIm1f91kvwmrFmKJaSOiP1xJEOUWQsdqIwBtmlzmVsNmRx1UMZlaXs0UdDTzkV4PcwiZtexE0mAO9GhTn3dsC1MdaiygIbXcSLxSTZ/mfMYnYIW0jgx93W6JV97e9je9OFwdO5yEGf5x/XdIzxnQxGc4vmgFQxd4LBHDMJJiYT48xACfJ66DKdc2rnM6N3nzS3BdrAhREzIsQa2K3MbhGcqVbg+3gsI/CJAdU5C5U1t8iQmjZjqNsrgpAL1uhvxJOWWrpzSax/HvXddEjH0nrmDbbftQrrU37ARmw/nm60esVcDW68zVhfVOQlkqqoCBwQDGzzeWgW6Y9UcxeRZmoYbTEiZZB5UiTqQA7ANY2qOpSvZx5EHnKPayWPgpWsBtrOfGU5RSaJfamxgaqhCFGxHFx1T5y1uLe0daneAye7KP9MUrNNjIbDN2lzJL+uFgbOMsCVd11xO/R0aMJ2xhEWcLa7bqiqM9Q12TYB2Oij0xxwCUW66jUqI1X9xJE4MKxhsDpPGkvr6MR7jJEpEAthOm5ews5wR4c1pz4XiiDEoKOZGKXKebs/i5TztvTGiKjMlAV0Q1GlBnJG11ZIOQKfOW9AWZlSNCXw3DhSbaklXL24vR+i6pHKMnrmOfA/IiAPbDhjjj2D0NHbudUM7s5C9dh54d9cFHx+6OmbZk7WPr5m98UWQGGFmO9kBoXzkCrZzsQfJu6d2Sj1VFlMu+AxsR2+zdOVUN7BtBrl265cOtoOCnm2gFO6D/QoZYcdQVFWi9bTzirEJXMeBvHx0NqyS6vLyEMhWoOrMXIIY6zjw/7UDXzpnGjEIes5BGQ6ORUcUXN+0xKH4rni5GBxvLWsBtjnSEJmRGYGIb6JUN1iWLoHKktYWbKfLaiwocx/8VwXblNc0K54w/TWSuYz7ZIHtEMOV7IPU5Lm1AdtJEhf17Mwc7Vx0c7pUR1zBSEbtQecnDrbTIEKCrKXPWe3fOw5sq07TSm5Jz6eGqPU++QMH24lrFgbb2XOUUDrW5DSmmZAXwY6R5wgMHtoQHwvYZgQ62Ukx/fEZ2E7zDD9jtmun073jc7X6ek7MdjzY9r1SPt1C5QGlUIE21Ib8TFEa64TfV1SwFTzAt2YgGfhNTgc1sF3b2Lx+X3OuPUaSAFUdAuSSa6jeB9lROtzz+jMPqIXRbobyMeSXoD0/ppztYIjOdKXeOhpwp9ng2kqZykdKcDsxR/HjiD45aUkzxnVhtmPRfl3SSPSmSSAiM60kOIw0gJK2psE0kiAg9v6ekTaY+ey0+9vnv3ewnZoTW4fd8IcMttPQERckPpKTCrY9UBbDkqYIRJDZNoAVdM8T5ZnMdnoUKnoInz7Yjp0aN5VxwNUO7ZOACp0lMVuTwAabPPz/7L35cxxHkjX48qqsEycB8CZF6hZ19DHX2ozZt2b74/7TOzvf7DfTM2q1Wq2TEm+CxI1CnXmuPY+IzKxCVWaxQH1qqQUZBBBVlUdkhPuL58/d520OjVR17uvLemHtFLRzKGO2s3Ep3tv0PDVj9CuznU+j2frjKeA2NesWYUj+VmUkxSm7qGPL31fNFpaD7cJzM4cqLEojI8khayHpIk1hpwkcx9Ht7JWcpCyfoXjdak4s7xBV0wn1+aIEQMC/HDtHZdlvBnxLd7oC02LC2dn1lzWhqUgSKlYwWJLZljlRcHpFO1lMRJ45X6rA6KtPMo0W9YjOyYmtYkAu8rwnrEvV/S0LttVEOj86C9QOLhvS7NpLrrvslmSVVErp5lxB8Vll4d3zG4eynJJFp8tfL9hewsaoQZ+PnSqex4/KbGeAZc7lGaxakidUcmOagVxizPRBz4FtcyitiShltjP1TNUin3UHPzHYLhmyor563kaBssZsrRe08ZmUpCzRVmzUPEJA+bJ5sqvssivZgHljrhDMPLCtsEPObOcVutTxstKiBeb7VxmJHutfwXZx0mmwtyRozEIri3q0c++rBqzVYDvbdufstnnWGjjmCsLcCOY91oqSiwJILWk6YYCXVZaEVDEmYewIo05wXZSS8N/8zhrPZLkAukW3AdpIJpJRDLuY6+RmW0/lZ6uc0evpIDmb2a5+5jNB49JzTH9Q3/ciGfszEKs2xlXjNs8VZXi/Uns9wQ5l87iaLSt178sW3SnMlOXD468BbM8A2kXW8ZcHtsvJn8ql8FcMtsUmVG2+Cknr0/daCnYzAqRK3jd/tTANWakENUs7wRRUmM6fKbO9yGa49D0ZWFayztzH5JrM+WSGKR1YXn543pxRZn2Bzc3MzVu+zsrAdjYHJzaK+rNTx/1VRlJYsb+C7V8W2M53xCZr2ew4VYKkfNl8jSBW/aQxoFSjZgHjMEAYhAKCbKdQskuzyPPlG9zJVxn1+W5xnDiwbSeTjHCRep6Hmu/DsW3EcawSPJMEcZKA+nMC8CRhHZIEVhqXVdou8WdlrHde/kvWyZLM9nzNtjLGZWC/TJJQCTLK3mDY/6Xw8l+/jGTurc+qM/8KA7kIs72Is36FU+Zv1aCxyI5lW0XRfWlmac7G+FWu6zyzTcuikr6W+Zp17gnNdoVsKd+eLXH+iv1s1bj8mMy2Advz7iojDZZgthchQSaqrcx4sLPA9iIbOzMvF8F987fkRfCXkyLFsfoxEiSr5kPV6/QTyg8bsJ1X18oI67kbLD1Z50WK9TqZSxLpAS/LYprvU14BbBfXa+H34prONmivI0GyKoFJAZMljMMy1mzqM0Ut1WT28OQ1zU+mn3/dlZNtunnABJ6tGo/X4cjn7+zKSYSLM9sGPk0/whkiiPNPedYCK1CPE1q5QlkhM81U+bspZjurXMDlp6QWjuvAcT14ngvXcWE7DlzbgmsB/V4PvX4fcRRn+u00UcyuIq4LniuzpEpzPCmJmH4GU8+9MPFYii1NPalNquuEiZyl2Wii3WmjVquB10CQzeuKohBhFCKKYgHhaRQgjceqGklW2URpvZXBm7yWjNk3hSnmtPPJo6BZOQb9zBZtcKXZ92IZtCyibcKB1QCmXMpTtZ7mGJPMri77+QUY+dJTa+s5c6maP2qJz1QYVqHKZa87J9PL+Z/z87d4xnkgQk256mt71SImmSvJDl2QPxXOZ+bKHAXNAv5IQXnFkPH/au6r0HH1XJ3nusQfFXxhVnp0Ih+iYLvkQPk8kM/qzO8FeLvz5J5OBp9llwsKr2x9n6tUJiedZHcNsMjC+nNuXo3d+dIc2d1pwiO75cL0mVtVp3ClpfUgpN7z/PmYA6/Z72G52CKrXZzbklwt9rYKLlevh/lHMOM+iVvUzJw698RplNWvmisGtBbBq5kPsn+dcYBJoDvj3nQ5WpPLVGS21buLEpFZn5+/zvLrnVorEyazcNHm8Josk1WV/Z4TTZP3WS4j0cbB/JjMVJtumjWt2Z7vzHKkP3MyzJlD+f1VV0l4Dbh69qVNATclP5icsPPPXb44FnImJTdWcfRsR3ixsSkB3GUboAUcZdm42akpZp+/q4gLztV+mPDaNMixSphjV8SULYZZQ5pF+cwC1A5QzAilE6k02SBLnaSOWJfEsWA5DkKLLHAMy3NQq/twyRzbDuq2A9/10HJqqDkOnIQlnlIELnB0fIKT41MBsq5dg2U5AH+6LuB4sGo1+U4cR775d8fzwKuOqfuWpMZpA69AJ+egYqNjYaZBTTWZ6SRGp3eGlCA6jARA266LVquNdqcDv14nzS4DGqeWfJ7JnnGcCOiOowHiqI80jJAGIZwwhp0kcFPIyCm0kCKyE8RWipGdSEmriLdm2WhFegyM8dbrRBzdlHGc1tJVuZFJ5kib2gJ4zLTP+pzTTmRe+Sk1u6r0EBWsfYk5qCISZFQLa8XYhIU1/mZ5LOANq8Z4ej3O0zMuespiSbr88RccUDYvZgPyRezjsrZNY77cghWiLQI/5rHa2sFXPVcFtSf+V0Ac5dUnyuYqz2vr1ajuvXitplyPmq8sR2mWrRknXpPZNkuSqC5ZmdlWjWWt1ILNdZ9aAridDAqoI4gG2VL2jqyt6j2Qil2Q6ky0nWJVGUVjPfdUjuUlOqekcG2Z3I1SN+Nvi5NVIxijceXxOTd4Xp5d/dSbGvm7TkhngzJbVWeivXS0RC5DIwa36z4Y+payDYa8Tz/IhMeZUdnCgL4cbOfGwEgfCvhN48MpHbGea7N7IWSwcs5Ur5qJuirYucU/McDnjl3EOAt32ygk+mVjzPnAOWam4tRSVxHh6YtT/1Z1/HPiaKb90p/NRmniTeaJzh664gZBRUYyFye/ZOtXpD+F/NpCwQOD9yc2T/oeJzce+sL0GGX2fQ6zndU3LOjKrdV1tmvPBd1zbquUCagSypvnU+VPljW85Z/LDWNx15LPj1d1YZNn+/EcimZALgR6q0d0/t1foFJBasERh2IAcYFFK4DqzDgVLkLVzmV961DzIC6YNJim+qf8rq6Nhl0RNREg8gkFupPUhWU7SD1HwHbk2bBcG06jBs/34ZHRtmzUYsBLLTQSC04KeFGKcZrg2IkxHAwRBjFctwbPbcB2anC8JrxGC16zA7fVhtNqw677SP06HIL4ug+HINxVMhCucKkgkk18xUCwEUkUhgj4HQSI+B1FQDDGyvNHSPo9DAZDDEZDRHGspC6uB8vRTWs4RK4Ht+bJJiBN6Z6IBQZI4j4sgu3xGOiPgGEAN47hCc5OkKQxAicGR3dYSxDblmwu+FhWRzacuMCCaH1ioj9rgH7mGCc4t4q5VgDsRRAz8bv+h5kOatimWfFZ59FGeR6zlJ9k/kWWmIEqRiwHfoU1U2lTJ516JfWUv33qHkqubmo8p2++2h5Pwgc1pZVzFbAkm0QJsM/4KlQgqDZDr/SO/LoN2jK2Mo+f5hvE84eeZpcrT56bMXnrIja/rDaxA1ezrJNAW4BtMSIwbRe1RSV8EYBKoCyAWZHdgiv14MgGO7HgJgTd6qcCz4r4Mp8huObvsU3Yy9/VNfDYarOWA347seFGTBzPme0iiDEAJGMyJ6ohKdtnSAgB+gT3SYqIjZl4Kkd2/Yj5Gv9m23AcGzHtVhSjRr+g71F6EvAK9RQwtIb824ClQiCOhIJKcpxc6Nm/zkWICtIHTftk82SGrSjbXJdtejOQOW8SlvIIajNU/JJNWh6TmYzAlk30Iig0GzOZi3orVjhNEUeRtJqI8qoVos7EyloSpdX/nGe6C5+ZB9xnfjTDvya6lT+YPNqio7oZ2M4rixnHrDZ/+jrP9bMorPdiZHGGJlsbh2yGmQ2AsTcCtqtZmCpnVg5YzTyuNu6VZm+JN1Ttji4Gtkvn74WAsgk3/njXN3d9X+i6FfNCuK1gwORTV3PBwChzBZOhRXIdia2YbXUc9a1YbdbCVp8n62HLrjuWb+FEqLdO63D9Jny/Dtf15GeTwNhzleSCRt2xETk2giTFMA6QBgGcOEICD0FtU97bWu1gZWMd9ZUOGpRxtJpwCdZr6tv36vAIwvW9OmTzXTLaOYMtd5stTMOX6dfJbme7bKXBPo4HiuuJY4TjMUbdU5wdH6N/fITh2SlGR4dIzs5gxTHcmqtHJUXD99H0anDiFHEcqfGhE40jDAd9DPpkzCOkiZKb8PiOBbiW4tnkGmMF2othYhoiVSmRDlFr8DImamoGLbrADZuRTe2cec6NrZo7hhGvlhvMX+cXWUFVwEo2Odq/TDjVVwDb1cz87JVadW1Vry9sTPUAMvqhSlDacsncIM4Nn5dqjxc+c/Ubs/1NQU6Sgbw5H7/Atb2OMbWLYLuY6GwUK1n8PreVOWDJqSvaOgO6zQZYrQIFQgmyCbjJcJPp5vt7nmK1hWUuMHgGMvkESHEKO4pBQEsyQix5oiJ+fd9gq7xmptrYaIldtsErMI06ouZK9I5sdXHTphlQuRYF8DNZBm0TE8WRIA4T1JOaeBR2SRC2W5Om/CljYZh6vflQY6NGzotJqBQtgYa5EzZrup9CQS5TbYDm7pfL7E/lfKooTTrr8zkAz1pfahyo73nKv08UG5iI0uVgW/mxfD2R8FKbrqLUo3CnmmwSwF29iieqfixir81986fKI9IiooqKJ2puqZvJ8o+yDW6GyLMrzsZ3goGf6lcxZU+Km1FzXfK3X8H2Io92gdky4y2VC6n0sD9vsM1FNp9zy8H29OhzMZBdIeNiGsSoI9nKOZgwqTG7wuomArxdMtaeh6S2Bs/voE6w7bjwHA+u4yGIEwyHY4SeiyBJMCKbY1uIWnXU1laxurWJjbVtrNVvCtiudZqotXzEvgXX9xA7KcJwrEBGlMAKE1hBjHQUIx6OEY0CjMYDhMFImJkkJpgmUlUPmuu1RkBMjbjrwq/VUPNrqBG8ex7gedjfWkPqe6jxfgC4PN9oBGvQA6IA3miA3sEB+od7ODs9Re/oEL3uichG6qmLeurD8Ry4PmUuNmIbCOMQURwgHo8QjcewhmNhvr0RNxgparFiJ8MC+6MigGq3n20IJlih8+umVOpRANZmLAwDkmOLSYbCsBPlEhKNdJfVLlcs7ao1/LcCtjkOArYltK9+hmGo28XP2QyUydSWM6mTn5oC2mpeFRIkS85RHbyfc0+LEBElLsUQEebomba8AEkyIFG8hIykyGacvGoYbQNoMkevXzBML38mloXTBhDre+DqJgB1mBSuLCy8KAGCCG5A2YaFhuUIaOdGve9GOGypTbeKKKobVThZy0/0MyiOr1nHdS1tUbv3/OYUS03lirL0qWz6Ezi2I/ZSooMx4EY1AUpkwsl2xxZJGSDWdisiS2+niqW3c/aex/ZDRjK5CZn3cAr3YphhzeBnV1qGGstgRMnnquyLUcjNO4R53tl80hLAoo7bAGOzPopAVT26/OjF61GKIBUtnjh/xi5MYxQzCHphahnJjwa2Z0k6TORt6r6yygCZpCnfPeSA2ki0NClW6MBsPm/usCgjKeYKFMd2cix/BdsLhQSX9QuVC6n0wD9fsK0mptAXubs1gLPAas+zT3QKgeidVaoj617TIFv8qVuoi7E3344Dj8C13oDfaKLeuAzYdUQ0zGSu0xijMMYIlsgmrGYL9VYHa5cvY/vyZXQ2LsFrUiLSRKvRwmptXUBpOD7D8OwEw+4BhmfHODt+ge7RAYL+mVQqicJA9NJxRBAeIQoj2MkQThpqPbZifIqOiN6R84LJmQTckpxJvbdDLbiLs9Zl2H5DmPiV1VWsXdrExsYm2qsrcJkgKQNiI0wSDMYjnPV6ODmlvvwEw/0DDF++xPjkBBiPkHouvHYTddcTvSOZe4ca7ihCMhoj7vcRDIdIxmNxcDZjz9mO34TPdEfLTIRWvhpmAuNpoJ2j7cwGGlZ4Fju8AKlUHi5d7AAzb6xqDf9NgG2Nq4pgm4CbeQImyrSsjVz6c1NayQxo56hj6UOXfbBqPmQR9DkbDYVTDBuodQ5aYmXwq7H8s6+DYFeX9zRITN6ojaGR+GgQbPTQZl1mMiDqqx1HviVRnPaHG+4x80UCJMz3IPjm67zeOAXjfiQcsjEoapV18riGKdl7DBDnEkx8S0AwpUfCvBO0E+SLTk0BfxkZ2iJY8H0f7VYLda8mdvuIdjZmMniEmDaMETzxDTFS5r7oSkwmf4daY83ZAMz7EeM56XUMblRjrZhN5aqKSaAaiM9FvOaz82bOss141CVNbq/yc5jnwLUooNkkaqp/ZImTJmG/yLia36cTTyfmdyYjKd64Zscz51sA2NkYFqIfPyazPRNs56RAVVKtHqZJ2Uc+DSY93hSzPf3ZCfszJ3L2K7O9CFOxpNmuNMylx/2Zg229yIymb8IcZcB7ykhpS51YlHgwyZGGVH3baQyVJknJCFUgZJt9SXh0anXRSjs1H7ZbA9I1jMcp+mSgqdn2fdh+Df76OlY3NtG8tIXWyipWN7bRXllBGCU4PjrF2VlPmPDN9U0Mmho2lwAAIABJREFUTk+x9+g7HD17jPjsEFH/FNHpPqJBD1Y0kkogcRKB15o6rrBG9Bm1dIwaFdHUsxZ212LcMkerTaPKlsxYA3JJoXcZVq0hwL/ebMHrtGUD4TQasP06vI1NbFy+jObGJrxmA26jCbvmYRwEiLvHiI4PcXZwgOO9PZwcH2I4GMAKQtmwMAJcd1w0HVsqrthBgPFwiHA0FJYS4VCcWBQreUAmGZgJYGZ7nnlgO9t2FYD3BKOtrNVU8nJBr11Kj5hd1/wFVS2Vm/3ZqjX8NwO2dWTmnGb7AhuZJc1qHjIumI+cDTYMZXUN8mXOXzUfsnD2vINrKZYQrAqJFn6ayjxmtUwCQ8Uw5mBbsbQKjalPmMoTGtTSJpGVEHmFAiFNi1E+B7Zs9j2xHQ6Tvj3mxAD94UhsxoB2IQzluHw/WWahUHR3l3wc1MKUSk3Fe57wqypkP/ZSBJbS+RNoU8LGa7JjIvGkALZVsnur3sQaJXyNJlLXxZFrC6tNlp12KqXNEklciCQIkQYj5St4fOM3tB1OLNpoJZbJrrM4vPr34mvigZlYKWM8u7utwpdltHbBeM6wYYvMp3lgO5MomAoz+vjZk8imVn59RSacv0/bxWmwbZjt4n2auZZvXCblKnqB6v4WixXHyNnlxWJO8v4JyYiSIJ37e5HJzvYABRuhCW6z0RWJ3DQrXnjG8570dLTAbH4mIji/ykgWWSjLmOXFEmnmH/nnDbYl87uYY5k5BL1EC/9Ws1v/nQ5Cg23qhMlaGKDtOJZo+MASfZ4Ht9FGrdkEak3EtosINsIUGIQeotSGXauhtbaC9tYlYYhXNjfRWV1F3W+I8/ACC8OzPvYfPMWzh08wOu2hcWkV2//4Dvqnx3j83/+Bw2+/ghX04ccBWmEfPhNGgiGiJEaABIHtIHRc0X+TC/ITF25icv+LvlSZQKN3NfdsmB+DG5rcUrBiCKuNpBZiV20grFoLcOtAcwUrm5dQX9mE32yjtbaJja1ttNfW4G80kLZshKMRRv0+hicnODk4wMmLlzg5PEA6HsFOJd0UnmNJBRZSPwTXSTCG0ztDHIwxJqsfsca4LqJonIneHOQY57z3mAW2i2E6Nd8LGu2cCtQJWXlQzhwrcwhzAXc12J5pQBdY1lXO8JcMts29F0PSypkVwq2LxIgXGOdXecv0fJoG2hm8+RE2AlXzoep1A3yzYVM78uz2tWDOCBkKf1frJrVi+VbyEMoilPTCAG9ld23ELvNHHCRMEvdICJDFtlFzWkIoSBK3RNNoA5T2mzkjvV4fo9EYwXiMyLDbrityDqvRQtxeF9vLMqRknn2/JhI412ZSumY9ZTkW/KpEyyREiSgJETIhPIwk6TEKQmWvxmMEg5Gw1Yl+jWVPG/U6PEbmbAvNek1+Km03kSQrOUUCtqMoQByMkJIoIPiWb/4eSSKvJ0nwpNUL4Dc3ZHl5Ry3NUeArL79LdnjudJrbBTGf1UU7P7knqcAfi2i2p5nU4iFnXHe2rmfIR2aBbRlvpSnJGP8MaBd3J/K7PrmeA8VKTWVr/FXBtno8Zr7Nrg4kmwkDnPW9ZpsNvdmdtm25zZsSqc9gts39nAPaxamv88vken9UsJ0tOOU2fwK7fH5yvIpV1++tNKAVx1z684a5KDn+0sdeYhwWNRJ8zqa0VL78VNJOBrb0wtTLRUMw9W6yMDErb4i2L5YkSNa/puSi5nnwGg2RjKReHanrI7A8jGJWEiGT48Jtr6G9toG1rUvY2NrC6qVNNDstCUH2+gN0D49hJ8AqPAy7PTz/8js8/uY+wm4f7VuXcev//gcgCvH00//EwTdfwhn3YI/7aI17aLpkYsaqZJ5tYWy7GLO8oO0gYoWTqAYvrpnbVMSVCbFy81Bou25snRkDJniuJGShRYUutVUiq4YYLiK7hsTykLhksnnfTVi8V7+F9tq6AG57q4Nks4GNjXVsra+hRdlJEGLYPcWge4bj/T2cHO3j7PgI49FQxtUjs8V1Gsdoh2MB3aPhEMPREDE1uQlDsTr5SWWWaIY+V/FkIctCEHYSJRTYikK3rXMgaUb4bUK3XQK2c2dwfmIvy2ovskRkRDL/Ul2N5Nx6zTSky2/6L2IDyj47CbaLg58nvy0yRq/1PYU5UgTdRTui1QDnWLtF7ddFrncWw1U8HkeR+SjTmM+QDcIeU0SRgZtCIzwpqx4j1cnj1FJngJug21R/IIiuubBrLlICVF/9WzrTpnU5g2rSYiFME7GLoanVT8ZZksp9yXlp+A00Gg3UfR9odhB1NqUcqcjfPFZq4k9XdPyOzZ/T/SHUnfL/TspSp5TbhQK0ad+Z/zIejjAOxghHgbDp/Pdg0EcwDlSkLQxF1mcPe3B5fZ4j8haXxUtsdTfCP6cE1jw2G5KxwtMYsZREDeEFKVzq0bOv/Lr0UOQskL5eRZ7qiEHKErSzZ8ZF1l/lXKsA21kkZUpWlcnxJHh63rbMY7Rng23tzkzFDp0YKXjVjIk+R/ZvHaWsAtvnxq5k4zJvnAVAT7H78kx1F+ZMGqkBuiIMzJio0pZqDuTMePEz+sUCRjlPpJ7bLJhIifGdrytB0lzoxMSZygrV6tXKufW636AGYfmOfhddSBf7fHEnfn5kLnbs5Ud6kfOq0lKcxEXd9uTv6jUTDlKV87P6zY4lTAurjLDxDOUifrOFGmUTvmKyR6mLAC5GiQOGCWudNazt7KBzcwsrW+u41F5Bw/Ng94foHhyi+3wXp/sHOHvxQjTKb9+6ic3NDdy//zX+8ucvMOh10bq0jbu//TsB+S+e/YD9xw+QBl3AjmHHQ13rlRaMCZs0wCzj5TGVkQFXxbQQVKt9g/oqGOnZAEbV5Ob7Y0Sqdu4E82/GTf2d5ZbI8CuSkeWxHHjUNXobsNpXsbqzhc0r2+jsbKK5sYL6GiMAPuI0xrDfw+mLF3j5+Cl6z/cQj8fwI1XB3LVC2dTQERJsB6OhYp/YOIchZeoiKT/RxJVSQGqKwNTGzcLi0/LIAhzShliMm/IW2pDNBpyGFZoNmg1LPqvea57886MBbs0KmtWUPd8Znvn8ujEW+a8PaBdtepH9eSWrsfxtzWZmsooDE1bFTB49jdRJS0uxLRT2f6U7zd6cOew5H1dg21T9MRE9Mw+U0eB/XNPCQOvSodI5NmLyeARLwDY/S1bbhW0x56MG23aFwWZyNEuSwnOQ1Bjhc6WcHoFtY9hEGgGjKJRSpWMnFfIiadRgEUCvtlBvt+CvtNFotaQCE20vATYjds24rnoExIlExNhcSzTUQiiwd4D5NgCG9opdem3UEkbVCILU/fGYLO2XOjp0r6Mm7FPAyNpwPMZgOEB/MMCQ+SVHp4jIutM2Mc8kUvI4ygs920adRAg9CHMJWK1J68PJnGM8kDwWSW5nzwWOn9TwVrIWnloSf3kpuq63vEWXhUuTxeQQ5glOYqEKprFinZQRldM2ZRosSxWaKZ161cye8FGyMTQNfYzEAirfyPUk19W4AMlfoo/QwJXjqa599i5lJo6YwyCX3acCz7N97ayIggHbam3leUqlYFvdlPZTk2D7HNCe4fvl2K+D2S4+vFknNpOluqpA1TSY/frcuZoZ1eXA9iKgsuyKL/Z5taNWRvX8WS527OXG2Xyq8ty6hurkGlfMtlZWZfcmu27Z/SnQRJmFKBOtRLUo1w1j6kyUaXUAr4YADkaJjV5kYZw68Dsb2Ll2Czs3bqOzsQFnu47AChEenwq4HjzZxfHzXYxf7GHc7cIeDODZwIcfvIubt2/g4dOH+OrrL3F0dgLHbWJ14yY8z8Jo3EPv7BhJ2odlUys4EDDNerCsOWvHDixKRmIPVsqsfZr9AKlFraO+1wmAYBYsd9MKEKg1oZ8zK4d4FlIaeFPvU0KlZG1YbzuFJxIM1eJHsTlKw87DROkmIvsq0PDhdhpwNjvoXNnE+o3LWLu8he2dLVza2sSa66N/fIr9b77Ho+/u4/jRcwHhNU81MKBGs1bzpOHOoNcTR8da4LSsQiBIIx2VlCQVDXQ7e9bwzqormP4cE1ZQG6si2M4MWLnHmZ/skjNpk4yFcppFY/ujAO4q5qmw1My6mUwCNeDw1ddk5TosOeRFPrvQlV4EaBdPYGyf2ZCZDdpCFzHHX/zIYLv00mRDrepKK9teHCglIlHVXnQ1J/6U9a1sJMF2ym/ZjHPTXYNLqZkG2wTObs1H4tlIHBuhk4jkbZxSUpGiE6zAt32ENtBaXUHiu1KFaeXaNta3tzF2WXMbCFgaFQmGUYj+iBruEexRjJWRhTiMEQQhxmGAYDySXgFMEJeeASFzWRTgNvIDEgmO5aDl2PBtNv9yRYbCTQET2x1WTiLodm35t9+so95UIJ/vlQ0ISYZxjF63i+P9AxwfHaJ/eipyuXg0FB23l6bwXRd1R4FuRuvEZkkJwzHiUV/06KPxSFGyXLu6sRg15LRjGUEqRpUgXJN1AlrLv+SQ2eM0OToXmKiFKTLv3OdzYdSHclqrgCNe9VL0R3OwbTokp1JBi9EPU/qPtpVzgJEJMsUCLiVxczbNuoj9yexlltwzqede5BizbrkItuX6BHArN6yOmbfMnOUzclCej/P0JiebLEW79XMH23IvpcZz+cm27MNcGJRWWeWfMdhWiTyFG8wkMWanbUI5ZLBZG1p19pTseGE92KjRQ7OziubKGlLPxzBiTWzW0XYQWy789hq2rt7A9Vt3sbm1A8+vixZwePwEhy+e4eDJE+ztPsfg6BDhcAgM2fQlgIdQQOWtW1extXMJ+8d7eP7iOQbDPtzQwnrcUTWqE5UESSaJTDLBJLs2KphLXTahL9knOgRVBzzGELE1lthvtg82UXfJAzI7/7w5SLYzF/8QyqBJ5zT5VhECaT7BagC6lrhEDaQ8H5tQKDbMHq3AHq+Lk40dC6nvwm3V4a+10Vxdwc71K7h++xbu3rmLa1euSl3uo4N9PPr+Bzz64QEef/ed1Pbmc2CXTWn+Y9sIhgMM+gOEg77SQUoIWNXhlaQtuZRU6nYLfsiMlwHXebhRLVWT6a+NlfnbnPVQxWwrcrzAbBt7UADbsxiOV/U9M9//MwXbWfj5tQzCjIPMych/1dNlrLo+nji688XIXumwF7XrVScrO77cD5lttRvPdLAGIpFaFYbaKJOz96h32HYK5vkxn8NyPHi1BmqNNhy/Kew2EwmDOMaYlTpY/k500pGYJyZTh9tXsLq1jbXVNYnqiT46UU2vNtfXgVGA7vEpBofHGPcHGHV7UmKUcrt4RDndScZssyuvMO4aXEtSeKHmts5SUXFlXV1KxkYqoRBcq0TNhPpyh03H2L+ghlqrgWanLX0OWuxv0GjA8RsI2zsS5axTM257sMYR+ien6B8cSeTybP8I424PdhCjYbvwuHFhjopNDfsQiR3IqAbBWAiE8XgkshRKYShTEVvPBEspQ6ikCUobrqQY81MAtCSlQDBokzYd3quaOudfr2qOq6fQ/LTCavxTuh4kQTRvHmXWI8F2vV6HX6sL/mKkQzZg1PqzEVumqf5xwPYia7j0PRmwLuRVmaeVrc35jysD3Bp/5nssE+stJGgb2/WzB9slwnVx/Oqxv/okzybLUh+VDy0yIUoe58+a2TbNeI0T0Tys3BN/p9BCkh1tR4ckVf1WlqCiBrDdaWB1Yx2pU8MgYCKih8hy0RvHUq3jyu27ePOd97G5cw1+vSnH3Ns/wP1vvsHht3/C8OAFxifHiIZDpCnZaFs0g4yhOjZ1gGPUm67UuR4GPQRRIA0S/djBTtwSJjdkV0dpV6tnkIQdWU6Qt+GIZhoE2tLFUYXMWGAw0kZ9+tmq8LDKwJfNM+enOCrVjpgMtsvkJ0mEUm2UWTuWYWdCfKkdSyfFz7JThdFzaMvuBm3UxmugmJFAnZn/UuebTDhDt60GvLUV7Ny4gQ8+/Ai/+eQTXLt6FZ7jontyiodffY0//ven+O7bbyTc2mL4WBrfKIcUDPro93oY9XpIokg1nWYUQ8puqVCuYgrUylOg2gCKnJsxzG7GImT75Xnr1Di8En5H6/CmnY5y/lPJLssv6bnOsIr1KtqDvwZmu0q6c9EhyiOcFziSHlQlLitGRUw0YJFRn/HIfkRmu3ITIzR1UTuckw9K30pjo1vMZAlepvwmw/cW/IYH1yMwZf5GA5bnA66P1HYRJil6o7Gw0RSrNNoNbF7axJWrO9i4chn9a1dhNRoio6MU4/D5C5weHwGDEa5ubcMbhnj8/QMcfP8Q47Me7FEkuRtWwPTzMazoUK5RlV7lxkA1NpkY0iyqr4GaCd5lMhFWEkwomBPygD/ltmuuSDvY7Zeki+V7sBjd9GtwWytov/UxWu0VrLVXsLGyhrVGBw32UWATnjBB0h/jZO8A+4+f4eXT5+geHEtDn/WVDmqrFiInQJpEIsMjACdx0O92cdY9FTmKyEeiSDyUR3/hqNKE0meAFVPmfOX2Ttm6ItC+6FQzqoAyCDNhT85do+7wM+faywEpN3Smwk2+oeDjItimlr/ZaMmmhHIiAm0m14pUJ8M/agN2zhcuMDBlzHYVtrro62VWax7Qnj7nhPyO8/uXALZL2W0tXVjG5Fc9sKpjXuzzhU3CjHV+sWNXXXn561XnVoE3Mrj6wrnzzVoFEyzy36oOt2kfTKRL3bHfaMBnBjodgusihIt+mGCc2Gh21rF54xZu3r6DS9s7qAsjMcLxi108ffg9nj74AWf7e6gf7sNhHWlLaYzDmqqvHYBNOCLp8khDSwMrwVrR99nwHVajjhHagQBIKgzJMlGryKLdlIkwg19awbu2agfPjpH8Fv9Is7cCoJ3r5IqGRjPACoqyrTyZbt38RpJBQ7jJHtJUlw7kn6T/g9KH89tkntoE+4r2loclYTw3Reix9BVLdLEJBCQL37PYs85hU3vEZHnaDbQ31rB+6zpuv/0Wbn/4Lq5du4Ht1gq6x318f/9bfPHFX/Dk4UMMzs5Qc23UyWS4jjBAw96ZyEuohSQrRvzA26eIRu0gtDimwFhPqAFyGmAy7FqOtSdbmE1M0YLuf6oclJLYLAfKFlolP1dm2+yBSm5yPltWPTImWrPsMTLJYeHRZc6XSE/YxuWea5X9qr67+e9Y5L6NbTRXL6KwrCSgso28NSaKC5Bl4qGOMvk1D41mHW69CXg+RqmNQZRilFpSjYnj4tYb2Ni6hO3tbWxvrmOF5UNdRwDumXTNjTEaDPDk8SM8/PxzDLtdYY/f/eB97Kyu4vtvv8WjL7/C6LQLlt4XZThtpUO2/Exbr7yikBkN8zzy6JVeeroaST12pCOlYfWl5nahdTwJAmnhTu23KnKoxkU03x5q3iW4bg1evY5WZwWrm5ewdfkyNrYvS+SOY2K7HoIU6A1HODw+xrPdF+juPkfcPZAESpIG0kxM6oeTzeBmgg2/xmLb2ECMgFt8A2/E9HiQm5xvoCaS3bPo3QKLbIHJVtmvqySKpObYfHr8HKCduh76uUyOx2ch2nzVnI1gm2UZeQxKh7h5G43Ye8JEb/nRXFpYPPQia/C1gO0SUD/xNOVZT9mTOZ81rH3xHibJBU2NaxtlyIJfBtiukJEsaZMvyEz/7TLbnGoOlMxANTLToDoD2aoUFRcomxeSxWAt6Wa7jWazJTWzWcKPFUZ6QYzEq2Pn1l3cffcDbF+7JaWnhJXZfYb7X/4FL7/7GqPTQ0SjPuz+GVbDUDqiqc5iFsbULVopQnYWY8KHNIVQumgCRVfI31SaKUR2gqDDZ+dAIKrlwIk92CnLZvlotlrorKzCbfioteuodxrwVxrwW75oEF1rCw5WtWFWyRfqy7CzlKfE0hRnxHAmM/GHQwSifxxguP81ooAa6RABG0yMI8SB6lgp+5dYsS0ONwJMjqScRYfWx7UxhrWx1K11YqAWWailNjwwpKrANh3XyHMw5rbCtVFbX8XGm2/gjbfexG8/+B1uXr+JzY0O+v0RPv/0j/jDf/4nDl/uinTEiiM06z5qti3VTHqnp+j3++Kc6JQd3S1TcyDazBeSVzKvXPRbhrE0L1Yh7lneyTCChlXSx/ixWe2CH1sE9mXOQ9GfelqYzdICXnfqLYs4rFc/auETF5CCTLA/S15EEXAXHa/xi3+tYDurjDDjvoWIYP5FZhvVZloREKpsn5Tuo20kg0zm1ieL2ITfYNi+Bpda7NTCMIrRj6iv9uA0O/A7q9i+QmncZayurkjlJjtWpfX6J8c4ONjHk/09kWhcv3oFRwcH+PP//DcMj49Qa9Zx69338Natm9h9+gRPvvtW1rdHA01WgE1krADwhgVbpuzoZPk0nWRYBKYabPtjiF3SGgMt/7TYb0YRL1qHRput8KHWSQt2seGEddl4MKGS2SLsxeCwS3Cng9b6OtavXZeo3crWFpx6QzrysrQhdeSDpw+x/+AHvHy+i173VKQoK50Omhwj3oHozQPErC8ejJGwEgrLBjK6KVIUncw9dy4XdL/Z+l4uoj5xiioZSeUanS9/qQLa8gx0CV9h7BnZ1VFYz63Br1NK0pANIaOzrAAzlnFTCadqnf6EYLuiJKMJuEzU6852TSU0gZagFKNtZk9T/JTJM8o2ob8IZnsu2F7ekYkfXSDUUeZHLvb5nzez7abkWQhu1X0oR1JwKI4nemTLUWw2E2LIaFOHyDrbAzgYRyma61u48ebbuPLGW2i2V8XJ7O0+w6PvvsHBw+/Qf/kU6O7DGp3BT4ZoOBb6XiI1sNmAgWWxvURB05rwuzbLsgo7zTRGBrwiZlXTMEg3NV+6T7qdFdTWNlBvr8Jb20BrbR3+6hrcmid6ZURseT5EOurDYqZ7MJIGC9LsRljxnFHNy9ep2aIisKqKiHSSdJiV78i9R94OEmrSA9a6HSLodzEa9BANuwiHA4x7p0h57pBJQQFshkXprkUjHiG1GQY1/5EhY7g0Vd/kn8mUSUKVkr+QPWI98nqng/qtW3jzgw/w4b33cePGTbR8H6cnJ/jzp/+Nzz/7DN2jQ3E6vu3I+eIgwKDfx2igulBa2jHNlpHoDcdMwL3gWpuLaA3YLiYG6bjKsjvtRQHiz5nZLqsUoAHDssz06wDbasYYbk4BMJnZuorATwu2s93SJDbKNGcTPF72D5EoMLpmWFsRlWiwrcmIlHo26SfAREIfXr0h+lg28aJQi+XwRgkbxDiwWm00N7exsnMF7c0trKxvqtyV8RhnJydSeejg+XMcPnsmoDoJh7hyeQe//e1vMBoN8L/+7f9F/6wr5bYvXbqEzdWWSCu6B3uSNM2us7IxYJ4GL5o1/zMQk3dZ5EtSY6XQudBgTvMEmeeiKvebCJiykeIihJeg5MA8Y2MrzWacOSGBSOe4CSEZE0hDsRoSvw5QO1xvor6yIuOwvr2DzStXsb61jVarjTXPERt9fHiA50+f4uXTZzg9OYYdR6ix0RerrVBOzg6VTPIkAUIdN4G3dLQstpgvdtE0M3RynmaWnnN2kZ34HHtjWO15hyjHGOX4Z5EoDKvY8NxSUcahLyFBlojPEikJwTYlOQTbYSi6bUpK1PrnTf10YHth/GVK/pnuyfpZzP28NIjS679YynYq8jEHbC/iWcq3WMYATrToNu00taBg2WokVYNWPeHKd5jzjHblzq84bMbIGNXWhTe1Py3YnnX5U4nzmtUwg5B/QthiMU7UGavaQIrhZm6Q0mmnNpngOrzOChqtNtx6XRYx662OyHZ3NrB15Spu3nkLO9dviCbx5YuXePDgIfYePkD/5XNEpwfAsAsnGcJOxqjFI/IdGPhgD0dQRUJw7SdkpimrEKobtkWH4UjoNWYyZruDRruFxuoqVtc3sb66hUZnFWg0ME6BswQYRhH6cYLRaIjRqC/dyjAaAkwaGg1hBSPYUYiAtV1TJjnqLGcNuo2xZMkkMgHSqljaJBNsE3RTnuJh7F6D7ZDBYrjTRc2hfIXd1dgpjeHOPsJRH6P+KYa9LoJhTxgZNm8Qvod1eDNCnQZPJW4SZBOOMxGVYF46wlEvLzVGLdieh3GzgebODm7cfgNvv/UW3nvvXVy/fh3heIQXz5/jL59/jmdPHuPo5UupXdusSQqSJFUOz84QDgbCBkndUg1yJXFTp/jLOtOO1UBvMy55GcFFbNH596hKAEZOol4vVjCpsiGvfNYp27bQ52WJZHzI5FjM8aav/boXutD8TdW2dfYB1aNQWt5JTetsEDr7KHmMRA2dGrscbL/izWROVD2HJVN5zFH0z/MPzlQYKlhEPSEV2+eJRIHJi+odBI88CiVeXKcJ81ZYqaPZEubQIcAVuVuKIEkEaPK19sYm1gkor1wRO0pb1jvrYf/gEEcvXuJofw/D/UNEpydIuCFmEnMywub6Ku59eE+YyM/++w/SUIZVlliByCe7TGnbeKhqW1Nix9KiBFSwECQ6sfscGaWBnbZ3CjUbQKKeHTs4KvJFdhp6+HVLdUlK1JIFya1Xf5fHJL6VlPhA5YiI/7ARsbcBbAHdMckbT1XHYKddsemra1jb2sbly1dx9+Y1XN3exkq7JWUFXz5/jocPHuDl0yc4PT6GEyeoOTYaLKvK62NkcTRCPFIEShiOVN8HdfGFlvXKz+npqeeUGQtl7PSsXW6yGjFmJZ6Y/QZF+kxGEifemYHimR4fkY7ASISXMstUVaKiX1FSkqYAceraGa0l4JbXhVBSW7B5X3obNX9cCpW8JvJ/CjkB+YfNOszzhKptp5lg+jOZNK3YxOf85SnbZgo8qNezPCT9L5O7JOUwzfzorL9pMppKJ4MMTIVDKLJ5ZvYZIzk7J7V6/lUPWBUrVgCtJacrE/EXd/ITCTDiSHSdxuL4TE2G5TYZPx3YNmd29AZCAWXKL9SdyE+TvCNMhdEO85NKiw3HRxQnCN0eUieBCxruBCsBZQgteP4VuM1VROvbSGseThEiCMeo+UB9cxtrd+/EiCGcAAAgAElEQVTh6tXLuLTWFtZ6/4ev8eTzz7B//xvg+AR+ECANA9E8jz0bkWsjcFVIs25FQBhIIiMZ3MSqye8pQbbnw/ba0pXRaa4Ic756+TpW19bg1ZvwrQgr0ZFoGvv9HkbDgSR9DAd9DHpnugzeCBZrsybsbsmfpq08kxknG/po25zNvLzLmmGftexaOx9WOGECJUteSWY+G/j4TIbyhVV3yeCwfikbUkQRBpRz9PsYDAaIhiO5b3LYKvFShYA5f6XzGq9VduXKJ1BvLe9hp0g6qZRhawduqyWa+BvvvY/3PvoIN995F2ubm9g/OMb9+9/h/ldf49mjR7ACVjlXWvfxeIjeoC9sGGvhsuwWKwFwdtCJyfm0A1YRDmoz1Xjxq5am4Hyr9Ckz1rBagqYWbG4EBWxLDd3ZHcaqrc+cd0yEJwt5B4scsIA/zNvnke+L2L5FTrnse5YF2gp4cJNF2KI2necBt3a1FQ88AwtZEq1ybRf6KlYimIsESs7BkJxhaMUmqspL2jrKPJf7Z6Ui01RENrUKqFLYJQCFZfkp52JZPn6eiYF+DWm7wQw0pM0m6oxCsbjRIEQ9sBF01oArt7B1eQuXLq2j06mj5iQ4OznAi2ePcPTssbDSg4N9jE+7qAWBVBphQxdW2xi4Q3TWOtjY2BSW8vDgEIPeAMwB8b26aktOXW6kkgKljj8jWZIMbiEU7sRsoDWoND5wAtRpACLyC/XMIjeSZG8d9pOoo6we2mnqwrnZoD1iwiPzTEzlGZI2TG4nY2L8jyrMV9B862Q+blbEtjBw56DRbIi+u7W1g2t338a7997HlevXYNdr6A+HeP7yBZ4+fYoH39yXqitsfsNKJit8RryOcYQgDnEU9oQISsJA0H9Nyq/yIkJdElUloct+gaSG3uzLcKXMrxEIv9xXZYR9NjATX23ULYU5n61r87zmyi0oQckN1oRkSJfpZfdQVeJPnYz+RPpj6I0J5/lSX1mysLETk9cxcczpHKFXtfdFVZ8eyjLbZ4iE/BpmAP0puCw+iGC7KhyXwb4FwXZ+as1CmM3sEqN+EYejPvu6wLYJY04be+VIzmWeFhzCzxFsm2IXsmAN0NYF7sUxTIPtCcDNzoeqakbi0DiJwg6e7WDF6aDhd9BqXkZs1TBwWwgs4MRK4NZruHTjMq698SbWrt+FYyXoHe7i6Tdf4uVXn6H//DGswRm8YAQvCoQJoT5sRJvn1eSbuj83GknzmZRAOyEbowCR11qTUoLt9R3putjZ2IHf6iC2PYzGIYbMpO6fIDr4XgHrXl/0e5SNSNvfiI1dJOibfbNUlCqBpxwHmRvV0Oe8szZ/MfMyI3kMohDds3ZgsqvjpkW3VfY8KXvF5CfP8yUSQDBuuaoOrYTxRiOMe2dS+5ZlrSQrnKW5GBpNYkkIYoa9KWfFazfUEZl2V8ov2tINkyFsf2MD1954A29+9AneePMtXL1+Q0KHu0+f4ovPPsPj7+6LlIQFEAk4htyYMPxK4E+2LGKdWzV2BvRLI4lsjIwm0EKN42o8wxJ2Ivcb2nKajaIG8BexI8qPKKbOkAf5031FsP0K93bRa648VQVmLZeQGKB1/ixmc6McbQ628wS6i4HlC4/LTKlHfh/VmwwpBySgS5VFM1SS+l1JXQgf2QVX19QXQEk9M+0iqxdxU64/69oS2UKdjDYlbC2V08IKTFGChADQq+PS2iU0dq7DvXJDusSyctHpwQvsPXuE493H6B3tYXi0j6h/Jg1cKAHhJpbttggcqZ9N6mTaaA/0hoAl9HTEi+eSWCAlAxab5Kh7UKoP1dmXXXNVtErdS9HMTW4aNaPLR02bxlKqNqUoOuqliQDVQ0DZT8+mvU6Qhio6Rh+kNumKEPBE52FAl/bHoimm/TOVl3K9t1ybzWt1ETda8Nc2sHl5G1dvXMfNN+9KGVQ28AnCEE8fPsGTx4/x8ofH6B6eoBlZaLKWdOJIpaoeAqnPHY4GklBJySDtms+Siq4tvkHMuMwFdU25cJlj6MwlK8vW6aJzvQzDiW3U4zbzeKUy3PLkSrPW1U+DufOorqrDvcRXAWwXq63Muv7Mrsj459KmJc4qH6ka8+yep/IVMiJ2hnn7FWwXnsarMdtFwP1LBNuqiYBythpuZ0BbJT0KACluZoTtyTc2sdMXHWB91EISWgitFpx2G9FWG37TR7vpChhze2SgbaSr29h44y5WPvoEV7a24HaPsXv/Ozz5/E94dv9rjA5eIElHcGoE0TFiZtoIE2KjHrqopx78foooDtFr+0jYQc12BIzTka2urGGT9WXX10Uq0mg2YTkuBoMh9vb28Xx3F0eHh0hGQ7AGijRnCMlaMGQGYYZpr0SMoetLExyqcGeWyiMOyWxEZsCQrBSeMkxmVWrmTxI2laGSclMSwtMSEGEJ6fBs1c2t5qPm1+HXDfNdQ7NeF1Vkt3uGbvdUaQ65SWCHN2lAo8NjusOl8VuSbU4dOrV4rist70NGJcg2tdrYvHIN127cxO/+4R9w7949XN7exsH+Pj79zz9g78ULHO3vi/6TgD0Mx+if9TA47WI8HIjWU7JgTQhWAx2VeJMnQLna6c6Lni1qOIuGsrimqwxo1fF/cWA7I4qWBb7Z1nHm0ClmmzkDueM10QftE5cuErPIs6x6T1mFh0XBtuqQqyJ+KlyelwmVY0iHWa4tBVjIHlP3GtZop2I4AdlQG1azCbfVREzZiNfAqtOUMnZ2P0FQc5Fsr8G/fQXOuzewtbaBRphgdHiM4ydPcPjDAxw9foTg4ADWYAA7HKsSp5KSYSFwVHt4dorkZbaHjJ1REy50BII0RcSW7QKKyD7rcqw03mL4yNY6wrRbdRdWU4Fx2k7aVeacKHBui+2g1MB8TZBMJBJGMayIm39KEUhexKI/50+C5Ugn15EgUDjZEkJFwCJtU9Z+XdX5l8orrGLFfBeCrIz00BsbSnNiRvhiBK4nMhuWRa23mti+fg133n4bb73/Pm7eviXsd6/Xx+MHD/DVX77CswdPJEndZ/KpdLhk3kuMaDwU2RxzdqQVPMF3FKLmsu+CJqZkguu6/wrxq83ZHLLydYDtecdQM9Tg/uKaLVzMkmCb5+RzU2u9oN+fON6S9uUVwLYCI5o3KnQlXjbfxLjluZ83CZKmA2Vh8I3tOPdZfuZXZjvfjU1P2FyHU2S1c+2g4jKnkkI0hprISl1mlRUZ+RmLtMqZVIGH0gUulToMcNbLdYq9kbCpXhAq1GS+Ndth9yUt0h23YCU1WM1tNNbWMdpoiCOIrQFSGrM4webWVdx69zfYfuMuTusrONnbxeEXBNnfovvoIaL+KRwnge0mCJMBYnZQE82BalfsBQ7sIEUr8FBzfRz7DgLflez91dVVXL58GVevXpNKImR7u6enODo6xv7+S5wdHSMejRDR2EsYjOBQJTCpJAjFxNCQ25ZqeJAVMiww2saSKlZDOYhZX9NzyhgKM49UkxgdLpUNjeomR42ihCeJW3V1F6lzq5lvaYfseWgxbMo2yzVPNJmSwDgcyH1Ltn0UZklJ1GJyHtGJJNJmXoFx1uvlsSNprsEkJFUR4cadN/HRJx/j737/O7z11huyEfnh+8f49uuvcXS4jwElJEySGY4kyerk8EgqGsQhk6x4M4ZJVwyVQBSGHdMkKzF2kXmbfXYyZFDJVCxyzl8i2C4yRnPHYC5AqAbbxkblmx7lEfON5kIKxnOXVmX7ql6XA5akIFWDbbUWM2glbLYC2wLKDAAxXSClIYoIMhQAdqU1lVQU4obZa63AbzaReg1KpxH1I9Fnd5or2Lp1E2tv3YKzvY7jpoXw9BTdh4/w7PvvcfL0qeix08EQ7niMWhJLiT5WBRJsZ7MCk5K1RRLRstEYu5I4LvItlmyT9V6IRBIwS11rbuLrcFh9iN+NOmoNH05LgWtJ7hbArfI/JIphzKWAn7y+vYk6uZEFO0olyiZt3sMQkQHccYTxcCz2g9+sakHNNCV8Uh2Edf2jkSY8WApQJx5yk87xpiegnSz8WzhV3fkxdnmPltLJ05ZSh95sYOfaNdy48wbe++Aebr9xGyurbRwddvHDdz/gwQ8Psfv8Oc5Ou6i7HhokcOJIpHKSs0OfEQwQjsbwWI9aJ3iq+aVbm8s16AjBIoZm6j0LzeVyZ65U44bcyfid1wO2ec9qTU9/60W2xD2r8dN4ogCe1Z9ng/fzWO1iORlVttH0ylBTXY1lBrRnRrV/lZFkU2Ems23UZplfKUDozKGrQ/yyZCRmN87dumJtVLhUq+R0oxd130WgrULqBFZe3JP61Ym7iXprHf7GG/DbKxi4NgbxEMfWCeABq1fXce/ex3j79ntIhjHu/+l7PPj0U4y/+wsGwzOM4iESK0TqqZJ9bIFANoPhx2gcw3frcN0GgnGMcJyKptldu4TmpW1cuX4VN29cx86lDcThGN9/+xW++vILDLrHCNjiNxiBRE7do8NgYX62HaYUpC56UyGnDAAXvTMBt2qXLnctiyxntVUY0YhM5luZ6UVZBCMq8m6iJbnmTmptZ93lVOvmvFGQWujCQEnjnQTNRgPrG+toNVvCcJPppszDODO+R+5BQsV6BlvsCKea7PDY7EjHY8Y6u5Wa9s7qijDc//Iv/4wPPv4QzWYDZ70u7n/3jdTl7p52EY4DcUAHL/fx7MlTdI+O5bwmK1+SQ7WWj62kyW6RwVo65GiM8wzxs/IxS7IrhUf4SwPbZY6hOHMn7NrElC7q4Oc4QP3nYnWaaYdZJWGctYqqAEjVvZmt7NwNcel84bpTmm0FJ41N1D+ZEMVcDmF71WZW1qpOROZSiu0Qtu8hXl1FvdlG3V2Bl7qoDzyMgwjdOMXKjatY/ehNXL19A7V2E8PDYxzef4i9777E6YO/4PTkSDbT7ChJCRclYSwJKLaDO3K5QrZJV6wza/JzHQ/DmuofQCZWQCerE9mwPDYT81Br1dFcWcHa1iWsb25IS/e6tID3kEYjjE4PpC07E8X7/YHkioxGI1X2LSAwlgKjmmzIo76cCg6rPLFONqsf+XU06nU5Ntt+kyhgtJEjSlvBkqjcvPd6PVUedTzEuH8swDsgAx6GsKUJmGLqLSlPGEsOicQAdTlXdoLk/ceIEFJfzX4KrF7iOhiRGCDjXq/j6u3beOeDD/D+bz7BzTu34LWb2H2xh08//wJffv5n9J4doO65aPo1acYWB7weJqtTVqIioBK9E8JCjbmKaqgZvKxtq5rrZQBUWXUTQM0Bt1rTJo23zD5q3z5noUxfm7G1SkFjcMGSaHtBsD2TvFLwf+nUjqrPFjcW0/Zr7mbgV812PhHmGf0svWMW4J7WZZtJabJo9eF/bpptNUtpoKkHLoRIadR16HRSilXogqbFJ15MAGXBaV9Ce/0SnOa2aKdP4xghuyNuM5S3gxv37uLKzmWM94/x9X//Cc//+DUGz5/D7R4JuI6dBIkVIbLZoCYR3TEZDGbAxKEF16kBZIQY7mOJJybC3HoTm1uXUfdr6J6c4MnD+9h98lgqeMhOPBwKk+vo9rzMaVfMNTcUrOPayUC2am6jWpFT76xwqd58FIB2zmyr6h/lEcMiu6eBrnygsKHJ5pYyWlmtctWYXLP6phOleg8TDnllZsET1DKBhYCYrD4vn9niY2GMRgiZYKobEHD+x2kgDpgbDZFP6+xFNpSQRj4M2dY8rG5u4s2338b/+L/+B+59+AF2rl6SMoUvn+5JstHB3j763T5Oj0+EGdrffYnToxPRc5tukwJGZGOgwrPKGS0HijMGVYYwX22KvFvumNMu4m8VbKshPT+bc2c6f3zVZlUvmUICa5Hx/inAtgEh8+xyFbNtMjaMbTQ9cZWMRG/AdUMalU+hxkF8iW3Dbdfgtxqw2iuSqB2HHvtZwUnq8FttXHrjDWzdug736iZGwz6ePn6EZ9/dR/fBE4SHL+D19qQDLhe04xFIcu1rPbS+Oam/zw2zSiAR8MlSn1F9FalbEykaQS7boa9TWrexhpWVVanKJImUrM3d76PbO0P3rCtJ2JRMWOOebsQVSSKcaKyN5M10wjVERLb21JgwQV1YXtGvqXrcsu613pc2hix6kz0XmBzKduBk1WvUjwPDUVds13AwlET1UZ+SjhES6UMQa/DtCAAney9IV+WuSlSUVaJ4vdKYzHVFt87KLrRrVsNHo9PB5rVrePu99/Dubz7Gles7iC0Pe8938c0fPheJCcsp+n4NdSbkD1mxRYFtyVOh1py5J+zWS+JDt3gvyqdeFXpW2a+q1ycqwhgAap6Xvpj5x6gG23mlKbOqlG/73wW2zWZDALC+vyLTXDk+JQ+k7LMGcBft4zzgb07xq4zEAOKSerzKnUyGYszfzED+kphtZZ4IGplao2UUEiZV9UaF2TW4UwMkaon1Hl6AYM1dF8bZ3aijtdJCmKboDUaI0EJ76zJW7n2M7ds3gMsrOHn+FC//81/x8vM/ov74iej6+DgiJAilHaJiYNk4hV0RmRLvsZuj10Bs1xC1m6hfu4zOe2/h0vVrWBvbOH2xjxdPn4ieuH92ImAwDYbSUMJOApAEqrtai52EkkjIhJeUYNtuK4dCR2JgrlgQfd8TNkix3DnY5galCmwX51NeGk1ptJWEJW+BrMNzxmnrJEa1CTTJgCYrn2FSnZSmd/c0CgS2ZL2UvKQmV0vNJNvrkqXiNwFvaLFlvYOaw5J+ROaJch6pAuAU4dNtUl+6fmkTN9+5i7/7h3/AB598iKs722j7NRwfHePJk2d49vQZjg5PcHxwhJe7L7D3Yk9awo8HAwTBWByjAG49v9T8mceQKlA+72sCvGnArYbm9VUh+RVsT47+NNguPoNZGxUTxp52Uj9fsM25mke2jLRMJUgqsCGkpiRCMnLGJMga3FoNzqU1SYT0Iw/hOMEodmG327CuX8HmjavYevO2yBX6e3t4/s23OPzqG3R3X8A666IRjbFiDaVCxohVNwi2PQeBdMjlubhWXfA/XgDldewu0HB81JoNDC9twmq3sba2hp3tLWyurgr7PTztirzuTKqT9DA664mMI41C0VSnbGMehqhHY2XtjIROkiTVOlNtzUmKaO+oqM5sOsRSGUpFBEwuNOkBNU6qYyTtD7Xg1LaLzaeErebBq9fgb64o8M0KGCxDOBqjd9ZFn2VHR4HSgIemEY2qF6PyMRM4TgSHCZqxsmnsO8BrY8dJsu0B+y6wrGLNw8rmOi6/eRfvf/wh3v3oI1zeXgW6Cb764mt88afP8PLlrlSiqrFiFImjOJYunKPhSCR0PLZE6rLkUjMnZm9cywB4FVisej1L0szzxnXktEBKLKnZziNI+aZaAW0zJ9SdlZju+be+ILPNA0gOQeEejE1ZuhJKBUlTtGHG9QtOyOb9eT8mnylqtuc+ONNmuiKcoMi5GcyS7ga1JHFVNhdLX1uEfcnA8pwZMT0mGcjW42mY72mW5Oeg2S5bqFQUUuehpBK6tF2h6bqZ2xkcNQyFZkZr7auoNTrwWjbcmot+MJT6sc2tG7h+921svPuJtA1+uPsY9z/7LwRffwqre4z24FgBXcuVxmVKE6Yy08lWkKlh/0TPq8NuttFYX8fK7VvYuHUT41Yd+8fHGPzwGGcvXqJ/ciKZ4ybcayehgDuXNI9oswPZPFBKIgmQ4gQom6hl4E7YV2HoVH1RYa907bz8mRcXhtI7zwKOZQl76jXFbOfZHupX8xKhqRiQPDY4eR5KPqTBgGKbci2dCuxyyrqiPayj5pNl0kw32xSz05wdKSdKQM9272TEsgopLK3lqMx/10FzpQN/bQW3797BOx++j0/u3cM7d26h01mRBM2HDx/j6ZPn2H22ixe7L3Gwf4Du8Ql6p130zs6QBKqajJBc0p5ZV3DQE2taB1dpBEyySnEdFyJM03O9CJ7nM7d6qKdtw3Tpv4uGTKturoScf5UkIDNfi5+pctZzo3KcG4X7No7NsJyzbikH3BdwwoUDV117qX1bOuBhEnvVpnYy5qTWrlZwSqSJU0eaRtUpl2hId1y0VxGR9WTpfH6kvYptdj58902011bQC4fYZT+Bv3wpSZA4OQJY9ScK4MVj1KWLAKQrbiR1p1U3Ra4hSYMW8EGihBvnmjR1WV9Zx8r6OtzrV+A061Lmk11gz46PcXJ0hFH3TORf6WgsrcvTcaCkKRqwUqLBMqf1TOam9BFZFenpRkNm7RWi+ZSxqMRURRRkdlQ/i7yKNXXdCobzGQr4dl1EPqUu7D/go07piZafcCNDVrnPTQJZ7+FQpGnmEbMMXcpeDFYk9JFSr7MDAzcIqpKTjBu7TVIuQzvXamD7yhXcfu9tvPPWW/j9ex/AsWp4/uwZvv76K+w+fSSdf7kpYgI6x2c4GGDQ7YnMxdQ0VfIhRk3ziTvLD8yNrJcAuNlrTFM/xmYp9DujaozOlzDPZxbgzvxM2WLJ8y4Mo236SKiTludllGMQfe2aVMqY44KPKALc6Q3/MmB71vXMkpXMu+55EpQJsF1puGTOzEbb2U3OBdtmkVV5ldf7urpxzQCWHbrQkKb4tvkDqg1GBrgNr5l/2oDy5SQkuUEyO6fpy696XlUjWf55jhuz0T1Vsk1KLzFYqXSJpqoFE9toFCXGpxsyOCyXVG8g2rgOv7MOl9nb4QhR3cKVO3fQee89rG9dAZImHvzlG+z/4U84fvYIzulTJHEPiXsiTQtCNr1JHPjUYQcp6vQqLJnluIgadXiXNrB66wbWr19Hrd3BYDDCwYt97D/fRbj3SJrNSBhRyk4pM2401oKVDYI1Ig1FXCtOnyHIjKtW3kZNf+1gMmbbrIeifoiblIvUVFWyFTUD8iwu87tcWQFsF4GTlB2UChDm6ecT1GyEJbnJdUVeonTpyiASoI9SxXCzvKFk/5OkkgZFSroijSSosabes+YB9RpWNzdw5eYNvMt27x++j3fefRcra+vo9cd49PAJvvr6W2G6j/YPRc/dOzkV5x6xcoI0soCEYYXVKiRaScm0gvSgkgEtahamJv/EXJ/xvrm6uyx8UyIKkooqS5a3qlqkxgzMed8iQJv3PlN3PUUWzDpFue0yc1NHTlxP5hE3pKrpxfyoQsmjWmRE1Np4RXnQ5Bw4b69f4cS6tBtldgpsy9baVCbRlYRUCVDFzlIawmoXNsuTsoiGvY7BKETcamDt8jaat69h48oO0PDQ3d/H0Xff4eD7HxA+eIh0PICXjBAjQORxs0/tNdelkkqwVKibkrt2pOoJJRFMcE4px1hbRefKDlY2N+F2mmKjo4AyjIEkLndPTzDsnglotAIV3fOk5F4Cl3IL2Wirn0Kiid68apdSsIWFQeU4+XEKt5D8bcybqQyjzW4h1TTD5XLfIWUoun47QbdDxpu9BzwPHrXUniv2KQgjBCE15IH8DJgUHg9gp6GMlzQ4Y/v3lONni3sQoptkBUF9mmBoWag3G1i5tInLV6/it5/8Hm+9/TYu72xhMOjj0YPv8eTxI5ydHEukjjIWMu2Uz/VlTA3TrggalgfkV06E6DybQkWLeZv+Ref6bEJBa7KnCALtYNQTKqGe2YG4+qtI7JhEyfxT8w5vNt9zj28q0RQ2HEW7UkZe8ZivCrargHZmbyuWwMzjFJntsgeaOfgLgO0Cbqh+dq/pHbkzqp4wsxxL1SSvev1it1HYJMzw9Rc9d+nnZXITbLuqEYpQzFpCotkcJXnQlTe0YyFrU2804TdbiDtbSDxf2rcy5Hn53bfxzscfoXntCo4Pj/H8i/t4/NU3GP/lW4Ct1tOhJA4N7DPNytZgOT78CLDDFF5swWLr4nYHzZ0trF+/hpXLO0j9GvZe7uPpw8fo7R0hHYfwwkM4iQp3TnxlfiAHoQpqqi/+TkPsSZm6ad66WPJQLFSWBGTOISaHY7Ys+JLLMnpwzY1nndb0lRoCXF9xcd0bBz/NqufYW28BhflSLLn5JiiILVYlYchYfTtks2QmqJUkbBoz8KnBcR35ySoFHQLunW289cZNfPjhR/jg3kfY3NrBSbePb769j6++/g7PnjzDGUOtZ310GX04PRW9JZNolQaeuZ3qeiTMPAW2lU8oAb0liy2b6yXgeRoizHRc585haKFFZENLWIMqo14RKizew7TMLbuasiEtPb/WSLJ+veeJjpVflCSF1K7qjdISdz3zIzm2rgJ7RSc/J7SrD7HUbJLNi8qZEMYyy6jQNkFK6alKSbYkADbhtToiHyGgCyOW1FwDPB+dG1dw8+27aO2sY9AfYP/JY+w+fIiT775DcHoMm1WYEMO1KRCJpeRpBAeBNEkhUHRUI6qYlTg8qb/PVu31VhsrW1vYuLwt0acgTXDQ6+KU4Hp/T/TFBNgEopSHmHRPyVuRBl28L/6kJcv7CKhmVMvNdQ65r6ulFLkAMWd630awzfcRnspomkctxseGndRVffLMWDOBhxVebOm46TfZbdOF7alOlewUqQD3GOH4DAn7LzAySrCdcJOiwDbHUHXatSAqxTTBmE9ZKrN4qDdauHLjJj64dw+//e0nuHXrhhBPe3t7ePzooZQ/ZW8DylOoI6d07mj/GMP+QBoDqfCkJmrmlMIsY7YX9fWzwXYxUXBGVZKSTBllbueTlZNgV73XgOHF9sJla7lAlBajJFOb+LJxey1g2wB9I9lcwKD9jYLtbFVWDNFsDqdqkle9vsBzKYMI+TL4ScC2qu+syt5pg1uoY6pYCDKpugWvV0OTQLjTQa1eR2B56I3HGHQ2sXr1Gu78079IF8LR4R5++OyPOP2Pf8dw7wUa+y/F2CeejcCx0K0xvOcIyBaMr1vzJp6H9tYlbN+6hUtXrkholhrgk5f7OHmxh/5RF+mQNWYT1HBCl5SBaKlVXQz6kiEvMJKGmZR+aWkCPx1nCFwNfd7acNpRFB+gAtvKaC/9pVl0Gd3Cc8+OqChqdY5ix0Ut1eDNHvYAACAASURBVMqb6eRG1vDkKtFSK001IJASXmS4HZYRJCueAGyGw/riBMI6sqEeNxOxEnnmFsG2bLIsuD6TmnysrbRw6407+P0//CM+/s3vsLq5g5PTHr746ht89dU32N/bw/CMetA++ifHwgol45Gqk5uBFqXPNky8Md4z2dkFB7kUbM/rnlb0FgUHOXnK3CEsBdyqrn8q0brq7dOvvw6wXcqe66oLLDPJZkf8UmBbJaK9rq9l7WwR8E8z22YVzb3GKrSg502+LmWLqKgIxxPJldVootVZhUPyIWVzLQJxYFzfxPU7d7Fx5xqa7SaSsxO8/PZ7nH32F5y+eIHoZF/6CAxrY6mikVrsApmgwYQ+q4GR1RTQK+3NSYqklkQTGVG6tL0t3SGb7ZaU/Ds+ZYnTPRweHyEcDtHqnon2OtSJ36wRTjkHG+zwv0R3kkl0NFAa72hjxIomdrKsfaN2nMB+cl7w6IbRnma4i2uKoLgVNqSvAuUl9A2sH86yhSznx5/swClsd4Pddtnwi3aeUp0EYchkxiESarpZijRkiUTAI8NNwU2WzKga4TA/heNC4C/US7OBa9ev46OP7uGT33yCO3dvo9lqSHRgb38fe7sv0O8N0O/2cHp8iuP9IxwdHkl3TlZXYelCmXNThMEicrlF5r95j/mZ2VADgdRDPFcCsNxT5UB7Ps+R0xS5TGxStjJ7jVX5SG1bp2Q04g+mEiFnHT8H/VXn0dO7sN5lDLWLNccuPgP+vkgOUfG65HqMZvuXyGzr6VW6OysymGXOat4DfV0O5fxxfmpmW2kTRW4hoURT5E9NdtOQhM0QLNcTKUdndQ1eg44A6AcJwtRC45338d7v/w6rt+5g9+lzPPr//h27X34B68GX8OIAnXgoxm2UssGChajWhGO58OiVXAcDthSv19C5fhXX79zBlVs3kYYxnj16IrrG3u5LYBzCZb1Xgr8wgJP2pGOlAb15iTytv9aAmEDR7NwNICXY9iimLMpIshWnf9H2RTFcU09uEdlS6aSZZRzOQ7kMiOe/aHNqVCY5LWRSOGlpDTMkj5UMltTaLrDc8sx1JW/dzj1NFFPJe5WygI6SolBXLxUJpEwgH1eKZmcFd995Dx//7u/x4W9/j52r1/Fy/wh//OxzfEkN6t6+YtOiEN3jI/S7pwLqhVHTAC2zcwbQTOm4X3XNVYFtqaeu5TSzysjM1yH/uGA7v+6SOy5B+RcC2wU2aZ6zVAmoqpmJSbwl2GbyrRqzV31SM6zghBMsIofq4y8NtudtwMzyNzgg00GwCZXUARKpm+M3ZAPqtlk/u42x7WA4DhHZDvxWC60338I7H9xD23Gw++ABDr76Ei9++AHjZ0+RhgHsdCwKvtAmKA6QWjE8bmoFyDcRpg0MRoEwr/VOB511guwdbF3eQZuNw6IIJ4cHePl8F4cvdjHu9cR+s/FKK1BdcFUsiSBVNdCKEMtGOmWXRtGBa/CdqYUoL7Hhxct1QlS7aa1Lm3rMht0Wm1uof16cPmSfm+OaMPpyZRJVJRnDMaG0hn0SEqVLI4GgZSaO50H6CbDeODtnBqHSpo9Vd11HVysh8BbyQrchV3ZRkQvU3o9sG41WC1evXcF7772DDz/5EO+88xY2Lq3LsXefvZDv/Rf7OOv20Ds9w/7evvo3y6EGQZaYOLEuF4gALQq2p4+b+bDMpcwo8lA61zUFUrqOiy/mxzfkTBXUnXto40cXrLM9C7uVYtppcG1kmzMuONvITPn7Kp393xzYLguDVLmCqkle9XrV8ctf/ynBtroybY7FSJjWuaoNsVJvy7fniyaxsboOr9GQuqVj1kCtr+Hy9ZtY++QjXH7jDnZ393D/0z/i6N//F8LjA3TOdgE7QlIbic44oOYwZttudkFkJr2NEYHkpRVs3LmFLSYPdTroHh5h/9vvcfp0D2mvD0fY7BiWnSBinWhWG5nAwOofec0QA5CU486AqH4Y6i/Up0+bgalVOKsFnWb7lye29TOf2lWrZzF5PWbznT8pJV7Jg7z5vZltknJkpiHHpG6VwEiUn9Ioh+CZ74t0VZZQtUxmiFcAsWqmQ8mMgHeGSm0Cdzo7B357FTvXbuDjv/8n/P3/8c/Y2LmC57t7+PTTz/D1F38WvWi75iINQ5wdH2HQ7cKipEQSmbS+XuoUa92vhJF/HBmJYUDyDCLVpKr49VOD7TI7U8b4vy6wPZ/dVps30+REabZVFZ/XZRunGbtJJVA54F4WbJ/bnE3OBhUj05sRxUXoRlS2p6pbNDuot9twOmuILRsnowghgLXtHSEL6vduwyYL+8dv8eSzPyP49j66p4cYWH3YNRtDm9YQqJFw0G3eE8fGmNGn1IeV1lmsFM2NNWzfuo71q5fhthuSMHlCzffLF+ixq2v3FPUgRD0FfEarIlVZiF+yNZBcG/U7pROS0Okp+6iYbsUem108l7fkzixh4HiUyEkRF4pWmWGdtrRZh+LCuBNs18a6pB8vQYy8bt9ugLdYbXUfUulQWrWriB37LxB4K9ZS1SIXxpmdgqMw829GFmQ63vI0zFWhKJGfZ2Wt7e1t3H7zNt7/4H28e+9d3LhxWSRwe3sn2H36AvsvD3B0cCQlUA/2DnF8cCiMt4n4zMpFuch6Ka6RIuuasdtzwLZ4wIqN5SKSSOFhCucwj6362CW5E5oAyfPu8smwyFgtymzPAtKztNmzEh9/BdsThlHPgNLevPMhb9VDrXr95wy2dUqgciyi4VNJcmrSsbYrS3i4okdsra5LqJQ1S8d0vq6L9tu/wZsffoxLa6s4PjzAX/71/8Hu118jfPEcjpXCjftIErI9Y2UzyZaSIR0nqqJGaxW11XVce/Mubr/9FiLLxvfffIvH33yL8OQEdpSgZgNs0WDFTOwbI01VqC526lJua9aXQNDMMmg+O2OqtTqjqN8oHER11cy11MXj5ws013a/+vNXLZ7VGXIXlGsXZ/wtOwnrx6RwMjrRbBdMvYRCx09dmkn63knjBQVamJCqwLZ6HilLZdEJS5RA+k0reYBUhCEYpqZfcmd1uDtiuROM4xS2V8fVO2/hd//0z/jk7/9Rkoz29g7wX//xH/jqiy8Q9XvSJCIdj6V2bdLrCviW48+oySwbjiWp0jJmex7YlpE2yVxzz/u/h9musjOLGP1X1WwrRzkjcjNlXxnp4JfSRzLRVq+pkgTJV1kX00DCAATTra9sTlwIbJfJSLjxZIMrgjvNiMqGo9aA5zfgr6zB9usYO76shcDzsX5pCzffegc3bt3EIDzFV1/8GU//8F84fv4M/uAUSThG6owlQpekZF1TKW+qNrRM2rPA0nmWV4ffWcX6zo50P1zbWBeN+O7eLp48foz+8ZGUOAXrcKcx2CaG5enciDaSnSUb0mSH615tGpRN41jxb6YT5JQFKjyyJcMVcho76zpcNgfMGcxPg+PIzpPOlhzNieejrnbmlRl5ne3CcthQh9p2V0lnWO40DBDJ2OiuwVoyxtJ+PIWrk//5HCU507MlGXN1YxW37tzGBx/fw/vvvYM37txCrdZAvzvA08fP8eThU7x88RInLH96eCzddFkfnP0NjMSqal0vsk7Ob0bz5ynPdWJcXk2znVWNKZVUlXPX5Wqsks9mRMvsfLuqsePrVZrt4jHmsdfFjYPy/Xp8C52ep5/TrGsTe7qIjEROorzPnOefJ1BNdyYy4YS85M8iU+h1v6cqmDH7fPMeaAa5FjrsQm+aO67KEp5/uWqyVY1g6efFQKm62nL1E2CbbIjKeHfrDTRWN1Bvr2AEG4Mggr+ygp0bN+H83f+J1s41rP3wPb79n/+G4//4VwxPDhDXYmkh3He14U2ok47hxyN4iFCzRohbHaRvvoOrt+7i9qVrSPojPP7zN3j6wwOp/2rZKSyJ+5EvCuGlEZw0Qk2a1FjoOasIbZWwZZKY1BzWZQQnOkCqJCDzXkpLItF0q79kT880pZDjKCCixsa8TwMTwcuv4JAyIlXT2aKJNF/agai+FNk1qgsrOBf9GsE22zUX3jzB6Kswt5EAaRBuzv//s/feT3KcV5boqcrM8tUOje4GGkA3gIa3BL0FvUakNBp5MzIzGu3Mxtq38cy+f+C9F29/eREbu7Oa3ZFWomZXmqFEuZFIkaLoRA9DgPC+YRrtgDbVZTOz6sW53/dlZVVbkNJopFFHIODKZH6Zee/5zj333BoQq9K/lm8XuwPUpMZaQ1XXWtXUyQgibFY146d5YJR5Vz1UowpsU5vqsz6RbsGy1X3YdtMtuO3OO7By5SqMDY/grTfewOkj73JUHJIxB6WZGfhTE6iWSsI2kT1X+dQEtjkegvDGZ/5Uq5YqHPE1s2VWsw6268srMCQA2LOZ7vpNYVi+2XWQxZ6/pf5/cHwLvGHJYDv0GUtyMgnAto54oSE15qNEVqRBGo81DCTef4yqP4HhdeCflwK2w0vWeA80LWZ4dLt+DBea+Ffj7lIqaKp1WKQ0TgwxMtqpNKxMK4oVH5MeROaxvH8Aa9auQ6KlVSarTr/9Gk4dOogLExdRqZUAi2PIq0h4FVheFemaBc9jBI4japPFpguHg2SyDcmuNqT7e9C1YqVMS7x2dRgjl65ganwcFVb6GAvFKpVSOBc19p9EONHSFx25F22BT92zTDzkBl2BEv2oB7IKWz36gUMT/+xaNRTEEeW9/cSqtjR1zvpZQrjk417RB6Xgl4m/JIPq/S2GGFLkt5oeyVeWuaZ0HmF1gBMz+YvaNz1ukk2UArjFNrUKS6ozqjmcP8IB6Ngu/t8JBy3trVi5ehX61/Vj565d2Lx5E9rbWjE+NoXzZwdxafAyRjjQ69okZiZzyOVyYnvKps1wfBPCIpRr5l6OMEk0ewmbQbeJCXovqFfMfIleu3mcihoQy4LzD8xVCL2jCe7M52gUYChzZHN9RDDwKPSf2jmuObbMxUYvBLab1yt0R80q3MwFym+U+GkA27OSUvP1XIRVEh1vYFmmg6QptSnE/d6e0Pf9rvf3vbMvauhcFv3oRV+wyNmFs0DjS99/Ilv42AKwqaYCSPBhQKY+rsbpW8kUYhzrm+5CNBrHVJEyDgfpLRuwfvcOZLq6MD42huJrb+LCgQOIDQ8CfhmlpI8SJ5Q5dLSIw6o5MozA8mqwYhaSLSl0rOhF94atSCeSKF6fwJUL5zB+cRDlwoywNFGWI0VHrNpXhBFn0tD6O5fpJmQbpBJifXhMsHb1CmkAXtl45EWdBocS9fp6gJLwLc1hKlEpzbP6N1kfM2lydk5XLLL+d2lI0mV3Akw2JUZ9PfCBE+G0Tj6YsCbMoUp2gcw4RPKIQEQpOtSPll7UA5EuEWuRjBoup4AiX+NU4/IepejUHyRZSzP+OgYIw6/tx+SzJaITXnvKBYBaR8uGb1mIJpJoX7ESu/bcLANw1qxajSuXh/Diz3+ByxcvIRVPwKWvby4Hv1iQqWxK3+jJ+hL4y9E0ZgDlICCHaGRCjRxO84M15/NiSqhBP4z+LE0sqNMNlz3qYawOVmdLkd53yAp9wGJg+0YadVT7XnghF44B9TVr9umtc47NDV5Lafhayvo0Jrh6zL0RGcn890AYnZnPbnYfarIubM5/4tTBJkULNScGJ5US+ZSTSKEcsZAvuyi0ZrBybT9WD2xEe7YV7oUxnD92AhNH3sLUtWHkUUSVDkCRkjin2nQc8chE2/BrUXiROBCNo+ZkkGntQE/PGnT3diKWqmFqchKjV0dwbWQEhdwMotQfy8PrI8KNgEjhOM2Q50qXIU/JQqJJRaGYioR2AWKDIH8s8+963Ll6ztVKUlLiOrO5n4b0Psfe1KwwZWpssmzYyKpo1ogOZMevQ5ipLknFUj1/SsITIjpCWmtp8DbVBnmtAttszaQqJ8hr0ndiKTkPQXdE2VZWOcRHGsPDdrHqCNV5RtTAHTsqLjyJdAqtHe1Yv3Ejdt20C1t2bJcN19j1SZy7cAGnTp/B+JVR+EVPrtPUxITSjNMik3LL5nMPN7EHTbhmcvPcT85iYDAslWwAufrxD55Zk1iCrwk5gszx1UZKpf5r/ipYHRcuXikLy1HkvBamxhvvnjBgX9B61JAHs+NfczVv1t9DlaClxDHzmllge6E3Lxk2hjVAwUKpd8+F198vaLyRE36vrzU3qDodvRJLWhAF0uYtCLzXA2pm697D5yy87or9FPsqOU8fluvC8arwqbVNxlFpbUGiYznanE5Upn3MVGJo71mF+F170LlpHVJXj2Pw8H5MvbYPuaFhtFQK4nc96RRRiVRRjGuI7MWFtYlYGcSyrehYux7rVvdhWSSGkaHLuHL5LCauD8MtTaJWJQPkqgmWyplZyy4oZ7BRlSE87DAvIVLj/EkDSo3O3ExXVCOCxYUkeKA164soyhEOtVGLakbvymQz+kAzSBNEkg0SBw9LGnCUR3QEHqekSUl97h8Dtg34lwZD35OmJvG4pmcrvaw9Fx4bzegaQEcQDYBNeVMwsEgWdWaSA1b3WhDACdblvSpRmGvOKezSpa9/N84y0VoCEXr1mhJZ0CTX6J1aJ301wKUfb5UevWrNmZR9KwLfjqLqWIjG46Lf37nnZtx1973o6enFvrffwWuvvo7pqRlUvSriTHLFEko5TmLLA15ZtOO1CDWYHnw2bqnCt5yn7SufXKfKCgm/s+5PPu/iN8Um8whLbjZ5IEBzugRrTjYkTDRJN0gyizzj87E7iz22apO4pEAz50ct9ozXj3/uIzHxriHuvQ85z2LnG05Mza9tPga5OktgROf6TuWJrZhLAxIMA6jufRWyg54Bc86y+VVNkHxftBpF3IoB2RbYmQyQSKMatZEre7DSKSS2rcPqTQNIJpKYHhkHfnkCl989jtLUOfiMh1EftkO5VlX5Q/M+j0RR5WdaMVQsylLSaFm+Et29a9C2rAdJP4/8lVO4OnRFADc3qjJsi5tdcfWpT/xVT0qY2+RzojaH6nUa5vKUtLOR2aiL3auuaAf3UeDjX/9M/aoAEy10TVSkMlO6gqutwLaE31BubQDbhhVhvJ7nXtXPSqBTNhUKHfcYHTR8DtnT6bgWjSDmxOQYjE88SQ3lAKsijvDxctqKYabcTvKB44gDSrZzGVb192H7bTdjw9YtSHa04trUJA6fOI5zR06jPJFHlRuw3AzK+QI8ykkqZfH4Vj7mKlmpQqGeCKxH2tNZq1H+qNZgaRvbhrLokjjPZnKmua+p/pyq56f+GIXBtInXKvoFID90neciCgJwKxuoxcC5iWD118218Zg7Biw0B6B+kzUz5ubzl8JsN8vYljSufclBUta+vgOsv+/3YHupa7jU172fJKwu0wJJnA+8lhs41PKSfaWEgM9tMgkrlUQs245kth3lagzTMxVYy1Zg255b0dG/HgW3guH9z+LSicMonh9ENZ9HK0tzEXZ1U6ddQ97WDZZWElbUQTLNYDWA3jXrEItEcW3wIq5cHsT18WFU/SIcm4wNWYeS8v4ONj5qiAwnP6qplxFxE6E0JexYLelFM9SSR/TACSkX66mMxrXEtxPCiDB5UUPJQMwhCnRdkIabYDS92UfVsz75o0aX7sYraoCaJHKy4YEGTMt19MQxAm+PgNt1xU6NkzBlIIIw2zph6aEaYScNKelrfb1Rf6tEqhuDNLBUrLay3ZKjFxcSpcFWeThIo+r/wlPIAumJOW/689bAKq8w0RrIVwm4CZjZNJnOoGfVKtx0y2245569sJ0E3njzbbz15gHxGE6zQuB5qMzkUJjJoVou6GqE3nTYujqhBskL0CHDTq9cBZbrV3spYDt8/xuw3fBc6DVoDqphpqN+7X49G+pFn9NFgsX7B9s6RTbFiqUkmqXGsfkS4ft5/6LvNZt1zYVo6KmxlL7zdbLnGgbPu3ZYkQoWSWTLRiKVRaq1Q/TaRURR9GsoZ5JYsbYPqzavRzKVwszlYZw7dhKTx88gNzKGROmayD0iNqcjRsX5w/MJtn0B26wKIeog1tKBFb1r0NXbj1gihdxMEdNXBzFz5SzyfEZ8Xzb6orfm4BbBHHXvJQUUzXOsVsVssA0BFM4CshxStQqQrjz3Eqt0/NT406Cchoqfgl7z/9SBsIkudYIgANvBBzR/0nyQTwM+zWKbzVJwLJowCGJy6F42z7KcY1NcF3cZTrHUTDmdrtRFV2ujqpuM4co2NZKII5nNYOW6tdiyawc27d4hA7+GxkZw9OBRDJ68gFK+IOSHS+12LqcsVl02vKi+KLNjEQGntj9lPJUOKd6z8zyHiz7nC/WshS+XIVfCaNr4ys9xWc33mpwWpOTQXaDSidmk6ttmAewRxBaxqtdrvJgqItijzQbdTTWTBkg637o1APYmcjUMtheLg83A//dge9HIXN+V/ZNhtjVYYud4wmMne008sKsJB3Y6g3g2i9ZEu4CzIc+Hn0hixe492H7zLUjMACcOHsaFAz/D5MhFeDM5KW9mpORPv26WTYGcVUPEicGNJxBPpLC6byM2bdyKaCWCi+fO4eqlC5ieuo5KKY9ohElFBR3KCxSrbQI1xRPql9E72PIa/ZhruztTf+QDwBG9CmBSAsKAqT3FKUexbdjJjIw1Z5nQ4WADKTNqsMrEVlWj2/k7Byf4XAP+nQGa8o8mL9kgdhlQq8GrGSjDccM8BstSo4jJlgd2dHpMPL+DwLtUKioQ7nnCfgvrrYGwSmYqsKnVoB7e2DfWA54Bl2GwrdKpbvgKsYb1Sl6dCaizV/VNBr/HqmqnAw3i6WjAe0hNtrSQzGTQ27cWd91zL265/U7kC2W89PIr4sFtex4cgphyCTPT06hMTyoNJZvFREYSbnlXOwXRjUsi0RrzxUpIIWZ7qWB79sbD4IxGmPJeWdYFw09z8ltCrGrInQuy4ub454dHQTL9HQfbJsLL3dzgeqOBphm2pJuJpUmPfSvZNOJtbUg5GdS8KGbYeBiPIbm5D/1bNmF5IoWhcxcwcuAIrl4YxPX8dfi+i/ZiHilK8VBFqVKik7YMZaHjiMsNteWgbdly9PatQ/eKXnhVC0Mjwxi+OoLKxDiQnxDfZlbSSACQgpWR4aaSF7DHDR5MdbDddB/N4vHCvvLGy1/LzZRor8461oHWwt7DAlDrwSQAsbLkplmzuSJYp0R1Paseb2bf5+paGXAnIcGAMA0YA8w5z8RoM1TLNIkytvoy8pPj1vX5yfCH0AwEnTtqTlSma8ayjHF92HbzbmzduQPZ9jYMXxnFO/vfxYWz50QTHo9EUSkUZbiQWyyx4UVPNFabJdki6WtASR/1/A3Mvz7598RsLxRD/oHBdkMMDgVQc+7NG6A5Dz0Uvprj1bxAW+/Efg+2bzCh/EO83JRA/imBbTb5UQ5geYBFCVsshmg2g1SmHSlOREMC+WIZ19Ix9GzZiA0334xUOoPpN0/g6C/fxvTQIXjlKVSkmTEC26N0sIoYCRgrihIbVOIO/JYkVg1sxKbN21EtVHDlnZO4euUSZkqTojMUKzsCdM+VBkeHLIIAXz2RK4DVWgYigVAFR1WGUgBSAVGCWtUyqZTAyl/acWJIJJJIJBICsqn3NomB76Ocg7ZNnIznk42Qzn1anCkNtWKcWX5WmwlOfZtbO6SOqd58qdhtgm2RofDcnDgsNp8S9NMjtgHsqzIngTbZ7nK5LN30LoG37p4XqyoZRKPANsudagKoEWAYJrvuaas2HvWSc6BVNqVYXRFoftbqTAY/30a0xqZUlRBFj67V37xShAKcMJpqYRf/AO598EHsvvlmXBoaxi9eeglXLlwU0MDRKNRtFycmUC7kYfmuYu900jPpVrdQambN1GHnTsbBcb9HsK2yaxMk0SSKrGpzZXwhtugfImDp71iU8VLwbN4j+p0E23K6vJ66+Tu4rrr6qplLUx43m1B5bvlO6VthpSaFeEe7DK6h8YdLK6a2drT3rkD39g1IZ7Pwz13CiX37MXPqDIq5KVx3ivBiEXQUfLY+wuVsAcrHOCMgFoOrr0Xb8m5s2rwZ3StXYGpqCoMXLuHq8FXkc3nYbgVJemKLdEQ/a9JQbGKeuZzNQFu9Vpjtua55wA6aWGk+x7CL6n1V7ZakpDjqEIxOWu4XEgdz3FFmIyOfYipl+v4zESO4XzXQNE+zMM9CHmg99hyByIB+c0yGjDE5m3E2HB0EqDaBbnNcqg9H3w/6ddwYSQzVvfRGdiNRk031XAtW8RwbiXQaXat7sWP3LuzYsxvt7csxePkq9r25D0OXLotnukO5Yj4vv/xyhZ6q6peZSircjsopRuPzT4HZlufM9AYtwdFoPplHs9Z69i0zv0TlV8Fs11l/9T1ybxk3kl9FDmgsJzQXqH6v2f5VrHEQAhdkrRb/pgUTsarTg1PEiHGidGBOZxFvaUc62YaYnUSR3rEctLB5DTbcsQftXZ04c/I0Jp55C5OnLgClK+wBRy7BHT9Q9SKIejVkXGqbbbhxB042jc4dA1i3ZQv8sodT+w8hd/wCPK+MUjQvgM2mnIMPoKf8e4WtDYEm1eCntcO6ml/1dYc9GWntDS1lORnLS0Kb8hAbsXgCyWQS8URCADcZZX5HuVwSUO1y1LyrpBws8wqo1iyMUaKph12XarkeVQ7VqQ/UabgSkos0+xtij4SJ1r6xZY6uEImLJYy6MO0E3PI7x2InBZTzR461UhE7KQJvz6d1nieJmD6yBNpcP9WtXwfb4WNqqDBy6IROaHWdccguKkhXdZ2eAms8f5owJgLNqKCSYOw9N26q5FrjtMF0Gpt27sQHP/xhrOzvx4mTp4ThHhsdR4yNuPyUXE5NmMwXEOP5SiJSybauN1c1DrldF0S8AfoMgMCNMNth9BCUnkNAVQGOOZ6598lML/4UL/yK34PtedZHHgjVTa27GdRdbPZsegtn/s9cWwF9BGLJBFLtLXBa2lD2gVy+AjuexrKNG7Bq0wZkejowdPEiPTGQZAAAIABJREFUxl98HaOnziA2OQHPLWA0U4SfiqFlhjtKNjrQl9tGic7+tZpY+vX09KBv/Xpk0mnkZqZx/uxZjA1flQoag7Hl+Yizr0K7ZmjEqEBaIPWq34yBjERvnGmTPetWDRqEtW64Lk8OtSgJny1yvaC8H8pB4ZL6PI+CemJCAMqQIMrBptGGMHzlDPi1yN7PV0LSOUGB+tARBBK4RnDVDLabwVmwIdC6YVe+Wy2HxGtxpBLlvhAvFW54OLFSTfeClYxjRW8vdt18E3bechtaOrtx9sxZvPnaGxi7Ooyk7Ugzqlcqy9Aht1QCXNX0b1MTLtJGlW+M5/nvIthuBtYLx6zG53k+oG3us4Wi40LfsxSwrW6z+cmd5mMTV5zfg+3FU9o/NWZbYmi0KpPLyoQxiRRa0p1oSXfAiabheRFMWFVkVq/Amtu2o7O3G/nBy3jn1deQO3QC0XwJcW8CEbjIxSwB5V6N888sJLyYkku0taKnbzXW3boDnlvB4TfewPi5C0iVOdK4goqdF9BI9207GkOUmmw6dbChRHeYG/s7pdfl8Wr2hvZSnOQWtRXDysTEZETG2LHh2GSyE0hnMsJoM2oSrBYKBVQqZZlCKTIN3bjIZ0pJPtSdoD4vVErU+0q+TmwIjWXiHLcWP8OUCcUm01A+mib2LIJW9aMYZyUxEQ25bcOJJWRaHzcKDkcS0/mjWoXn+SiXiyiWCyhrCz3qC+kTa3SY4tiyAJcZEQCiNxRaM2iqAwqMqGxjAkkQlGTD48CPJJSenonH5wANbo40yGciIsaI8q4Aku1tuOWuu3Dfo4+gs7sbr719AIcOH8HE8IiA61QVmL52DZVrEzJd0tGsj+LMa/AspTenjaRqip3HBiF8Dd4rsx2wfpqlMEBb7zPmA9s3kjgWj0I3/orfg+35wTZjhmE9FRdrXHU08a2rXsaTmteYm156LFutGditGUQRQ6noIp+Io2NNH7q2bELb8k7URq7h1P6DGH3zLbhTk7CjRfi1MkqJMhBzYJViMsCLntncgBb9iAwE4wj3gQ0bkU4ncebUSQyePY3CzDSiVcrFPETlVxQ245sOEowNOixpAF6PHobu0hyt3qQ2MbxNnJjY4YU0w1ozooEyffhjEodUP4stoFDFJ9PXMX+lhBpzxdZSk0wiR1XpWDEUIoXe11IxVFVDeaGe6MhPZRP2fCabAbOt46naW+jMbTYhoUMLa4MlN+g+nHAzszkniTe6khqW6Km5C4qJ5WaJlriMSQTdrCCwMtmzqhfbb7sdO++8Cy0tLTjy7hEcfGsf8tM5xOn97VdRmZlBpViAz6ZJz4VdY9xmrFa2mnrKwe+8ZlvWWyWY4GepMbQBIOtN4FLf2xwllgq2lxqRzXktGWzfyIGHSzrqgExJZvbh3cjnLvXkbvR1Cx2DdJTqc3g/MpKG9y7xABfcOd0Asy2qi1DwacQfCjEE7I2+XJzIyC75ImUV2VZ0ZbrRHuuAV7GQL7qY6cmi/w4OrtmI69dGceH5F3Hp4CFUr10HjfNS1bxMYsxZ7KXm9LAUopYDp5ZAMpXGmg0D6Fu/DqWIhxNHDuPq+TOIllwkXY5QKcN3isq/l26ydBrxZNQZoizABQ2KxhbOVw1yesSwX6UURDmEaEJHEkM8mUAykUI6nRbwTDBPCQaBNn9Vyhw1XUGELEadsK6z2XWKK7ir1b1TZ3rF5zYM/ALKzAC1QH9gOhHrwUV7fEul0kg39LnqojcVfCrR0W4skUA8lkA8zgZOR0QblUoJhUIepWIRnkvfWGY2JjbFdBtlOxdGgYyQyasAEBXgjWuK2mCY6BdizHRylXwommwHbjQu3xX1aGHoyzowdctHMJFywiATkWWhjBraerpx10MPYO9DD6FQs/D6m2/jnbfeFrZnWSKB0nQO5ZFxVCsVxNlIJOuqNlWurUriFWr/OYpaBu0s/WfJzLb+yFkBOLQkBGS/0R+zGQgsVZZyNI1QbK53BKXQ96jZ5vslfjaVhs13zRXf3kucDB6XUK6ZfwV0HUw2lmbzqfT/Eit0x7BiseXuha/tOmPxuMSuSHsGbsKGX6wCbgRW/yqs2rkdyRVdmJycwugLb2Hs5BlYo8OwqhWUnWlE2GkeLaFcKgKRNth2Ai5s1KIW0u1dWNXXj67eVfI4Xrw0iKFLF1GYvIZYlN75Lny3JNaAdjSOiG/LMQlA1dUyIRV8NbkzuG4BIq/fn5QGBk+xkZSE2G5WCmXyItnZJikbyQrG37obE1luHUUWYPnC1zv8HKnel3r/C8E35XAii/O0Q1OommjrwTPN942JwUazPYvZlgNQUz/lT3McawMGaJCXaPtRHQYDRlsz2/WCmur9qdBRimviWPAoi0sk0Ll2LbbeeSfuvvt2meD51hv7cOLoMYlzMi6iXIFbKsItFOCVy7KpsDkzTstIjLyo2Qbv16bZDhEqlFSGv1eRTCGHkZAhxmzc1zDyoQFIh2PLfDgnfC/P9zyHwXnDn28AHynIM1tWMhcunC8mzjq+Jj9wOZelMNvvBRA3L/xCCWnBz2/WVZmUOl9+05GkeYc678VaykWRhzNcTl+k7Tr4shAQCyC7AVILlyEWSkgquSwtwddfZgDh4u+j5MIj2E5YiMSSSGSWoTPTjVg1iQnKR+IJpHeuw8Btu9BmR/Hu66/i6kuvoHx1GH41D4d2b7Ru40MZjaPEBsJ4BlYsgUgqgzUDG7Bpy1bMTE7i0vHjuDJ4AbUSa6u8ai4iHMAQLQrgsyK2MNu+SykJy6cKREuatLSe2q8gajNBqIQpQyBADTR/RRCzYyIXSdELNx5XumffCyZ6seGwUioLU8ymQ3gV0Xarax7WkJlgra6dkihyyptmNxhoq1XEuEGREiCnl3NAhWpmUj+N6x/8zSQCYaq5eeB7VWIjy+MGw0Nocaia4qWp0nYQi8URi8eQSFESExMdOVn6UoGe1a7YB9LL3AymqhEMA3AsW3XcExgLQ6USBkvUIkXhKgbnpxK5IpzIQlHmEpXmULlutoMywTw3SAT2lIMQbGvAXSOjz8Zb25KSa4kwJhnHmo0DeODRD2DTntsxNHoNr7/2Kk4fO4aME5NEFJnIoTg1BSdPmyw2D9BesAqXY6Vtav/JpNcQn08mvwDulOum/7/uK2+IgcaNRfPHBMFZ1mPxZ2op8Pc9vcYA7VBcbN52zJ3Mlg62m+PNQiSAOQeTKBd67WzQNPv5WChu18FG8K0NcXG+7+ZmjZtzk2SV3Z0C3AK6g5uBtnx8vqMyqjuRTIqHci2dwJRbQcmrom15F7p2b8Oytf0oTM/g+L6DyL12CJjMwfZnuP1FMZ6HE4si6RZQpO1bqgs1K4ZqNIZ0tgV9A1uwpr8f+WIFp0+exJUrl+FXSrD9MuxoVX6H77J2JDaptZqyJg2IIM2miHOGiTEaOxggKiCTccNorU0OEXCt/PZlWAut7MjgJ+JSQWMlUMU4pVcn6aGaw5VuXDHV6lmRHhYRtc9dXlf3hIozMqNA26Ya8K4kdmowEquK7JOhjE/GnHueTMVkbFKDlLR+O8SohzFHiCtRQHsBmdmi+IMN38HwAkpIdBTXXv9mzfk5HDSpE4POEVFUMym0r+vH3vvvw0033YSZ6QLefmsfzp4+C69cgcO1q7hqzkCpiFqpIHGUIY7SIUZr5aT1Xn7CZMkc7zeXSgNsWQutMTZ69CBnaZAtnxIinsy6z7mOQd5rBLRzvtYwY+YunuOc57tWvyqgvRRcNS/x0rSRCwPzXyvYrl/WxYP6km6hOQBv87UwFfmAqZXAsrBX7VIWV91Y7x9sz7nzWyIjMCvZL/HhCzNF896o6sCCr2DwLNs1eHELyUQLWrNdyMbb4RUjmIkn0LGuH8t2b4TTkcXU6ZM4/corKJ06BatUgIsCXau0CV8EXqmKeCyNkpUAEgm0DaxD/4aNiFkxXD5zFtePn0IhNwWnWpEEWHEI/HxYEQZWsrJkY224ZTKYlshKyLBIQoyqEcOcdEgLLf6T63MCoY2oQwAal9G8CdFmp4QFYuAmu1Ric2GFGmcC+wjcsitDDoSZ1WPfG0FGPSoxKZgEY/SEoq0TpikKx3Lke/i5ju1IM6Mw6XoqWTPgNgsvnBtLxSI1qcFjl7q4lDjSeCSe3GIvrt1TlABdu5eoyWjxZFw2FUyakrDKroBuMt0E3MJs81SE2VbNlPxQBbaVjRgBtExRI6B2HAW+uQHQDidMqEzAdGohCyWJj5Mj6aKoB2OEwbZ8H4E2mW3LhhepoRKNSmMYu/e37dyJmx/8ADq6V+LcuXM4eOAAJoaHkaZUJldEaSqHyOS0WGWxlC5bMrsqQy5KDjdkETgV1RR6wz+mEWqeXLZ4fNDJ7L189w0f7BxvaALbcx3vrwJs3+ihLgS2zeZUHVc9wy6+1hrWzKEVbk5s5pznPHdxy9E6YQHZZOuUO70AbnmmONKbXLKCaqwipdJp+Z33bt73YLVm0TswgOz6PrDDZPjEGVx8513YZ67ALrsACYOoj1K8IJK81nJJpOKTTgtqTgJty7qwpm8dlnX3Ip8v4OKlKxgbHRXpCDftYmEKD06VYj4ftjgd2ajW2EZsfvTmUCEgzdAZVyH1mvCtqZUPSm0sg12UtE6kIbYlTCxBsHIAVOCZ/SpkoAXf+hH5s5oL4Kmx7zqHqas5/4MgsUZ+VI8K44t8t5lVEMwv4L8p6Rw/UWQlno9KMa/6Z7TEj0y+mZNgHt9gAyZfw8/Q36inB8+1EVj0vtPuXLK+wcZMgUd5+vWims27mdRrbu0C7R1b0hjYtAn33rcXmzdvxvDVUbz95j5cuXRJSAUnasErzKA4PQ1U6FDiIcp7jHFyllv6jTyNi4Dt4IqEGvmC6kh9YFdAShi8slSwLV+vLsJcEhG5XvzqpqpcwzUJgfC5rtVCQHsh1rz+BDVVnZe4vBLjNCPO35Xt5GySxsTCXxuz3RwM5gMYSzwv1ZwQAoVhxjYcUgINrN58qWr8/LvCRR80iVa//WB7LqAvD4BeU3XjKH9P/mMxZqOUjKE71o7e1HKUrDjGKx6sNSsxcOetWNXTjZHBQZx+6UUMHzmCavE6bDLS1aJYFfl2ChGCzukSMoksyvEE2lf0oPum7UimUxhkM+Wlq7Avj4q/shPx4FlV5BIEhFVE3bKUEu2ILbpqi0VUryYAWQVRIjsFNlkaFUaF58BmuogjzijpdErAqpn0WCoWkJvOCUVTrpTlnrIszV4TUHKSJSdABs4XZK9NZ3pYWhEaWiPrpzvbRdtNEU1EkgKbLvl5BN4i8yAbLtq+uYfe8KNsSmF0Y4wwC1oTKNdFp1MB2AK4Vf1Xed+SrYsIO08GjknTpj40GoXnUs9dQnEmL+sn/JHQXEpaQrDqe1VJer5MsFQsNt/LzxQGSxwPlNWY2GHxWDnAh+vG11tqnLMal8yJo4rVlr9rpYpLRoyleRkbHUU1EhU9f2t7Bzbffh923XEX7FQSx08cx8H9++W9qbIHlF1ExiZkCIRDV5oIULJcVKouyjEeh4VYef5IsiAntBjYnqO82PhNTUMjlhzQfkUvDIPteRoyf5NgW4XPRgDWCLY1GArFaPP/861Qc8xWn18fjBJ+/8JgWz0HArMFXSpFLjedTjwJOx6XihJdQ9jUm+LgmmgExZKPWCKN7La1aN+8VsDSuZOnMP76IZSujqJWnFHSLceT50KEdBz6xKmo0SiuRxKIZ1qwfccu9PevxfjoNZw6fRrXRsfgVsrSo0DnJavGZ5W/08rUlx4ICrMIuBXrqCBMAKjr5RkFu829HVpIAgI+14xHJCNiMUdiBsE2j02B66pilb2K/G5sThloZAKkBhVKalYH0IrlNuz6XFcvgMRBThVQrXtSzLGRoOAxkShRunDdlMlmd2q8Reet5g+Y42NQEGAqFqy6TyQkceF6qqg7ezOwKAYIZDb6vUZCYjZqBnYb6V9w6up8i9EaSg6QbmnFtp27cf8DD6GzqwdnzpzDu+8ewfjomFRDI24ZuclJRMpFVF0XtUpJVUl1j9BSKkqzVz3YEiwccEzsMM4Zit42NQENsUwOmhUBg1kMjf+jbAzrRbfQn5sw2YLM9PsA2/Pu/UJJIQyYl6pFbADagT5JdxTpePdby2ybvVEYIIbzoGK1QzdDEODnt3hRn7VgKg7dZL/dzPZcYHs2600WoSbBr5xKwmttRW+sHd3RFox5HvJkpndvxerd25AsVHBq335cfP01lMdGAcwgApbEypJYytE0orEkHDeKasVDR38/NuzcjmJbStibK8dOwJvMITNRECukWJTvqWE64Ylu2HY90UpovkkPE1CBg8lQCFnduEinC+kWj0aRSKaQTKeRTmVEy0wWRCQVxZLomTkKnAGeIJFT1Q2QZFDnawnczEh0xVqrhGaSiiLjgr+FbKz01C967TIpkdW2HMXCVKtIJOKqmZFTIecjfwQAuwHYJcNEsC/sPRMwNw48vpCm2gQKseXS4JwH7cQc0ZdSn87EyiTIaXPT0zmx1uPiUX4h7DXXr+IK8FaMl5qQye+k3EZ8hbmJYeMOGXPRU3JjYqsx90y6Nh1HVAOTAvME2eYXN0HquOUVkQgqYqFmi80iwXdL3ybsuv1ObLppJ8avT+DgoXdw9fIlZKsRxCMW7GtTKE/nYJWKck3KVkWBbacKm70AFfWdc/6EGiNn/f8iYFtd/YVixNKYo18RtJ4rl8q/NSSMplf9YwTbBoQrOVZ9fcN/XoyVkr2mCvwB6FzK+3k5FbPNKo9mtmUaLY9De947cTiJpMwCiLApMpGQe7giUiYbK3v70bp7AMX2OCYHL+HcgUMovnMK8aKLmlMT2UElWoFf9ZD0q3Bk4+rLxjTa2YNVa9ejv68PxUIJp4+fwPiY6k3wKhUNpQmy9ch1+V094bKV5Yh4CUPh3KbuQ65HMBFWKl+KkFBxMyIyuljMFukZ5wjwuWbM53POWMWKn5miaGYHCImhgaVgaRYV9V0nkhxjraob0ecEOEZCohlzNRxGETvBpkBfRpnOy54bmdariAVuBujQIhUH/RmUmJRLZWlqJ1HC+MLYbe4ptenivocbFVbA5o4PS8IADUBdRwS9udGro+/BBqQitxT7SiosTtoxtC5bhp033Yzb7rwH6WwrTp06gwP79stgrxR13uwdmp4SOUlUHGi0B/cSKuBzA23F8C/lR85D7hcVT+QKmQ1ECFuFo2Hw5M1p06fypLxmjme84d/CoLwZk70fsL2EE79RsN0AopvImHBF7bcSbC8MtOu75dmAu0EdMU8e/qcJtpsDDP+uusCrwshGUm2IdaxASyIrNlXjcJEZ6EP/zbsQb8lg+p3jOPvGPuTOn4HlllGx8qhGKohHXPiVCoq1DopyEUvSNxrYvfcedPWuwOmL5zF48jgKY9cRrbjIcrSxdF5X4XLIg63YZIvd+tKJHsx11NZ7Svbh+TV4dNvgdMcYWXSWQeMKbCfjkphEMlJWDYNFAkyCRUpFQgMg2ETI42PiUQ06VQGEBJJkbvksCWNjGnX0iHSlG1RRgElBHFLYBMhpmwSxZGzIcHvcPBBPqs9SNlfz//C/mRB5PWjpx4RHhkekJTLAhnsZ6sEV+2zGxEtwjHBUvJKPUDtIcKBAdxKJdApJNh0WOTQmJ1Ia6gV5XlZNORrQjURAvW6SUkmUmxKV+Fg+ZqmZunaXYFsayNQzZtnUK5KBM+BHbVGCF8j/kI3nlMoIXI/nQilKTP7stXShd8Mm7N57N9q6OnFxbBjvHDwId2IKGSeO7EwJhesTqE5OKt91y4UHX8A2k3GsMv8UxwWT6RLA9kLXS6XdpSWzJcT9G3/JbymzbcB2+ITnZqzngBANAM3cY83VxwXGuQuJrTXbWqct11E8pAlmOdWR/SoxJFtbkWprhRuJIl8uouxXsWzFGmzeuQfJ7lacHbqAq28fwMTZ84iNXkMSgJu1BWCVRX7hwSkp+UGVDc2ZNFZt2YiNm7dgbOgKjh4+LODKpddyuYhELEatm9YYK6CiXJZ0SV9pXhTA1QNQFDpS8hfFRiqnTOOyQctQbpIZC1qzWTUIR7sqkXwo0X6uVFL2gubxDWQCWi5hdjaKSWhoNlRzBti4bEjMOXJqoAnWfc6BhEgHkNBlNsSQ1BlYedTMNzc+ASMvGwXtnFKtolIuI5/PBxITBfDqVUk2vc9nD7pQfDBnYvpdVLwLxu4G8U0LSpq25urdftSHF/VQJVniJNCxohf33P8Q9tx+B6Zninjr7f04deIkap6LbCqFSm4KM9NTiJLUYDVPVwtvNDgoELk4s63457kY6LqMxNwWwZWt73R1iJ9LrlsH22rZDJIL68JNhpif9Q7tpeckRxdkxZewaO8HbIfPq1m69lsKtvVFMmWzeR9qzTiGGe5FFntJu9rfMRmJOWcpG3I4gi4dGSAoA14yXYhneohCMU0P52VZ9N+2B6sH1mFsbBQXf/EaRg8dhXd9VMqjrlOUjvtY1JNduW+thOdZiLWlsX7zJmy94yZcvnwJp08cxeTlS4gQZFdrSEnjHpOHL/ZKHqUI1GVzdLjsiml85CEeiyLGDnl2jehk60tJk/pCB5GoI6OT05ksQOtAzWIrFpalUOXRKgCVHLDcQ6qDnzKTQrGATCqluvzpA659tk3TEW890wxEgCslWKeetEQdYilfa5kiaTxZqQd3PcVcpFNStq0H69k3Z8WroVgsyUaBwJZMO4+PgFtAtz4OBbRViCerw5JqseyjQo9xW7kEeGyu4eYpEUcmm5Xvb2GyjdrIz8ygyF9somRXvEhTlIzGFimOHmFsGibFmovHo7TjZi24tlzJWJwg2gwaMh1EOnfTZYWNlATZlRoqFVYtlBafrDQ3TvlYC5LUsO7ehpvuvA3VdBxHjxzFhaPH4VRr6PYjqEzl4F+/ppqIoi7ogFbktCRuUHy1ubnhn/cJtkPKzRv+6l/JG35HwHY9MSnwtZDmWjaD5rqZWB9iyJtxwKx1NmBbblOt09bMNoG2gG3qPxwHmc5lArjzrouZUlFkTht23Yq+LdsxNTWOd/a/heF9B2FNTaOt6iOGKvy2OMqRKjyFlOHnyMBWkOruQv/AeqxY34ey6+LYwf0YuTiIdCwmjGY1n5MYBD5TgWJBBCTCMArLqD3CTQO2epkeJqPBtrinSAO1JSQCK1zs42DDI2MtN8syFIsyjLKyOQ3IBBO3zJh2IUIUay7kh7DRKjKroV6KoGFMMMBjwTpQqOQ+7+Ma2qMrplX9onKdsVAaOB3OHIjLL/6ZP4xF5bKaO0DwTa250bHTjvX9gO2onF4wTlPnpgCKq5xktNvmhtO7D1Y0vFoJfsRCJJ6Ab8ewbtNW3Pfwo1g3sBHjE5N46aVXMHj2DNqyLXB8D1MT11DlvAe3ghj7it4Ls20qEouRAXW+skHyIZchNK69AWgH56gv1rzMdqOyoBlwm4/5dchIFsN2dX3/jWu2w0BaPYG/A5rt+q5DX5agJBxkGZ3Rg6uv4tQSAfdiF0Q9Vc2syeKMuToaHaT0n82OPRz8l6LDmus1DcctSHDu1G1kEOHvNmvKwMWApBhkCUUC7jKZFnQkepCsLcNQwsdQh4XurRsxsGs7MnkX598+iAtvH8DM1auwitNwakwHRVh0B0lUUaExf61PhpxkNvVi5523oFwr4Oi+tzA9eAkoFpGqkD8m5lLAjT3XJJvEwi3iAE5ageFaGbWai+XLs+jr60V/3yo12lg3CxG3FctV5GbKmJwqIpfLI1IroGt5B1b0dCMecyQRSFO0+FF74j1t01upVkWxUMDY2BhOnT6J7Vu3oatnJapWHBcuXMDZs2dx/fr1wH2DK0zwTWnG+vXr0d/fL6VN5cfNdYwgRiaGDZZa+07m6PyFCxi6cgUDAxuwYkVPwMg0XzEmyaGxaVy5MoSRkVFhn5kgu5Yvx9r+Neju7pKBB4qJ0FZWVR+VUgUzhTyGRycwNDSOaQJoDrghCy4+rapc29LWiltvuQUD69dJMuLI4PHxazh94hSGrw7BsV2sXduHvv4+SfqqVK3YbTLsMVY8dHe5SDnKFZlwxzVtyWSFlQmPgBcZrC5FVmtk6is4e/oCBs8OolpWza82N0u1CKasLGqJNOIrl+Pm++7G6l1bMT5xHUf37UdufBzdbkQqIZGJCRSmJ+FVi+JGUraUpjRZpQPN/D/zPmdLBNvzSTHUpm0h9/IFD+v9/+dvMdg2jezNiUuFXBXQTPUoHOAawLbpl9C/Lymey31pzDT5vOqNGp1IpBdEgSKL7iNtbag5DmY8F1Yiju41q7B8502YSSQw+fpBjL19CKWL5+F4ZVhZIBKLIJHgc8LNro2yV8W0B9jxFNas2YB169ZjuprDkSOHMTl0SXTYMbofeRUkqko24BjRCEE/WyRZsdIbgAilWhElNRM5mQZEFIfLd3qqd4U+/NK7Eacvf1wAKtcyT4mCyFXYaMjPUR7Tjpas8d8ZF/lvgYRD94gom0EjG6lP0FWablPp09fNpOvQHV5nWhvzp8rXdeZTzsrY5otOnXuWKDyHcV/dEySKmKuE6SbwTsRldgJ/GI9IWLCayTjHmE0PJ7FkDfJyPWE2yhmaU6mCUZYB23q9zSbHrH/AbAfSEpX/BQFEPEQjZQHbnuWgUGV6a8XWm27BvQ88hJ7eVThy9BgOvL0P+VwOaYeGAEWUpqfgs9+nUhIN//z6w3nCyFLAdvPOKCTZqFdTDCOtWf3Q5Qvi4pxg20Cg+pfM93z+qsH2kuKAIa40qx8+hhsJzM0bf3WLGIK47j+/pAbJ8Jtv5CDqr1Wg0/zUd0hL/bTQxdY7bC0sqn9A8OzUB4XMgz8bv3QhPWfT4YWPYmkkWv28A9DbEFTmB8nhhDP3KmmwZXb+ZkCKYf8bglydfwtYVQ2aROagAxeBFC3kWrPt6HC6YRczGExUUNjOZKkDAAAgAElEQVTSg0133YZlK7ow+ta7OP3zl3F98DzgVpASt1gfES8P3y3DTQNRMr7+aqQzy7HuwVvQtaYHr7/8M4wNnkft2qQE9lRJuXVUbNXNXo0Cdi2COO392FJUo0+ph57uDtx+xy145JF7sW3rRrS1ZUAbOQZbj2hSmg2ruHJ1Ci+9vB/PPvtzJBwfjzx8Px588F4s62gVNpUVRxIgbAD03Rocdoj7PkZHxvDWW2/hhRdfwEc/8hHcdvsdKPo1vPDCK/jJT36KY8eOolgsS+lVPUA1rF61Co88+igeeeRBrF3bKwyz66rkbQv5RC00S7lVXB0axnPP/RzHjh/FI488grvuuhPpdKZxbyQ+forNmy75yOVzePON/fjRD3+M0ZFh3Hfvvfjwhx7DwMBaJGLUlCvvP546k1+VkhrPR7FcwamzF/Hsz1/CK798FcNjY2p8MsXp0Si279iGL37xC7jjtu3KcaFaw8WLI/jh93+MF1/4hYDtP/jgo3j8scfQ29sNEkNslnIcNh/xKyNUcOjKAmRjMzR0VZxOuruXY1V3t3yPHJ7Yqyn9KFeGn3Xl8gh++uOf4blnnsfk+BS8MrWUtAGzMWNnUYk6iLSksGrLJtz8oUcQTydx9sQpXDh1CulreaQQQSI3g+mJa8iXJ0W9UbEJtqtI1igdmudJ0SXrhlzb8FLNGs759sWjCOUwYVY9aBoLSJ/5ub6lEFbNEsY5D1M/941R1gBWDTHmPIzG2DzXZy81cTW/d64k1JhL6uDHxEeTJ0zlxICjhmEmIkNWKy5QzIBOs94aEC2UXUT/LOBaxUb6H6u2OgYiB7FsC5ItLYgkksh7HqhSWr56FTbu3AFveScOnj2DsZ+9iuj5IaTKM7C8EtxsDU4mjrilHJCKbgQTuRlUkln0rd+Adas3yBTYfUfexNDFc2IxyuEldnEGsSiQidLdTmbISr4k0PYJMiOOSBDItnMweIRVHRIUBn9p2z4Cbi4Bq26ZbAuy2YxonDlDYCY/g0KhiJpbUesV7KQVKJQQIWw2Nx56pHpNNR2KzafY/3GFjDaaYF8NplHTebUVn/iVh58ZrcmXzYH6LsU2qz8G11kqjmZwmPY8157gwuJzHrHFDbWWywRoXF1lbiZo75rhoLIkh2sBJS0hpK6bzdUyDll+Qscg944+X6MQMaMHQnpl28j/DIGg7506FdxcWVO9APyJ1tgn5MsU3ZJXkyFxVTsOO9OGbbv34Na77kEylcWxo0dw+J1DSERqSMZsFKeuo8LJkoUZJq5GrGMqOaZvoenZNn+ty9zmiUHzvE/wR/1KaTnKPGBbgLZZ19AKq52GXvG5GyWXFG+CDYCOssF3heKHfuYDnDVvrDPfqN8bfMR8n71QTpnd8xeor3RlSFXh1ev+gcD27AsRPG0LRcTQupj1rrMaTY2PentsGmYWT5FzfHEoq82XHm8EcDOQ02GDx2KRsa1FYFMfyyAmf5fh43IgfI0eSB00FbARhsFf0oAEOjV0hAFXKfKqIl0g+KSBPrvmxS/VcpRcgnPSCWYUNaB+57eoqSmoUqfNJkFGWv6iRjGTQrq1BbbVjnwxjmLGwepbd2Lrts2Yvn4NZ37+AkbfOQxvchTxiIdaglprWkD5wpa02Clxv6j2bkT/1h1Ys7YXVy4P4thbr6JSKsCuFKUhj6UxAdkm+HGaFguWEqyZUEpIpmO46+7b8aUvfRE7dm8XFpnMDfXClB8oKUUUcTqnlMo4c+YknnjiGxgdGccH/+AxfPCxx9De1g63Qu0kbf7UlDKCb8ehS4iPsfHreOmlF/DCCy/ic5/9NB54YK+A5Kef/gWeeOJvcfjQUVSYaQ2jHKli7bpefOyjH8LHPvoY1q1dI+dRKlaUF2wU8JSgUvTmV4au4Ec//jHeOXQAn/3sZ/DA/fdLQqC0hHpxXjc6l5B9Ejs9R/Fap8+cxbee+BYOHnwHe27ag09/+tPYsnmzaM6VfSHvARXLCLr5PkpspnKTOHSI6/AdvPTSGyiXaeEHtHe04IGH78Sf/dkXsWnTGv1eGxMTOTz1vZ8IsJ/OT+HRRz+AT3zsk+jqWqa9cCNIpchqU9Pvo1KuoVSgQwCQnylj6OoQKu40+vr60NO9QoBvxVOT4QL2h/dYFThz9jJ++IOf4ZlnnsPI8Lie6M5X0diMrJWFrJOAk82g9YHbsPXu2zFkASeOnEDs8DCSJR+9RR+lmUlcnRlEBWVU40W57zJVQvFG7bRJ5A2xYI4HO7DqmjcWzR0NTMwXZ5jwAMvQbICGeDHP588PuE0SWyBIBsls/tfoIksIaCiwsZSf9wq01b05/yZDfT+HR5kYyCinKgQ1aqcbgJmKjrplS4nLbLWRMyCcG9z612nXH/0Z2mU5IHzsagRpN4JKtIbrSaWnjjMmE3QyZtLJp7MTTiKDKuhIogbPdG7fjNYN/SgNnsb511/G+PFjqE5MIlmlJM5DLZZEMtsCP9EGOAmMl1wBWF29y7FuoB8J28eZkydw7cJ5uIU8BWASO2QyZIRVHjpPcLPOCZFKb6y05YyHnFnAOMYYHxPXIz5TXlVJ6SI2nY9iUglra2uTKiOBcak4hVKRLkR5VOlRH+GIMW6a6dXNJmh+Fxuq9T0RKcrr4nEbVU62tFoQjcZgRbJwvYrItxjrWXHkbU9JisBVMZimhC6qPP21LI1DwmxHWZpCBpKxWduT8+L7FWBnL4iDqheROKjIA1eOifnO80siiXG9jGyQErG4kAvqfZa2jVN4gIPLYvQIT8SF7fZrPnJaLkfZDCcRc+NQo7UeV6JKGU1ZmvtjDq1jKHnjxsCBbbN3JiGDzqIRzoFgvlUVAs/V2nWpzJHMUZJCdccrmKr+gVIb9T8ix2EDJ6V5URvVeAuynSswsPt2bNl9C/KVCl57/XVUpoaRikVhu1OoFHIoFQrwXR+WrwwDogTslD9aavCQNO0SDUTUE8Q8z9+Fx2JT/pJkJM0iPLXhkwbY5kJ+OOYED10T8NWLEfYHn1sXPncUUrGjqQ8nRCjUv82ENcMgm3qCQkjqMJqwYghXNnx7iHhV75w7RgZVDE2+zXUGglNNDDRgu6V9oBb2ypzz1OcrESwlWs/xmhul69UuvK6rCXYKpgRskluwNnrnPn/P1PxHrpmO+oOzwEsXSiaiC6zB1WDbpqaUI3+pVa1FwYDfCLYJpTUjqIG3WDyxOU13otNSj01sArZlRKwCkFWyPByHTdcJlh21Zi9hJXVOUw0sLIVJ86GWjJTpjEFwyIffseCkU0i1ZBDLpOEhg1wlgZZVPdh6163oyKRx4p2DGHz1lygPXkK8Mo0YaL3mwY16YpHFz864MSTtBBK79qBv2w6UC9M4eeworl8+j6pbRJyBCzVwKLlqrNErTXNucd7gLVpBPFZE76oefOyTH8OffOkL6OhchuHRcZw+cw7Xrk1zxgPiMXpKJ7FxoA+rervhutP4m//xBA4fOol777kPjz76B8i2tOLq0KiMyZ2YmJKgyIRFpxLXrcjEt+PHj+LixUF8+c/+FA8++AAiNR9PP/0Cvv71b+Pw4aNwXY59Vw8vB+6sXbsSH//4h/GJj30Iq1b2YOL6NZw6cQojwyOy4fHlHBSwvz4xjoPUZo4M48///Ct4+OEHEbVtnD17DhfOncfU9IyAbR5na0sbNm8aQE93F3K5aQHAP/vZc+jtXYVPf/oz2Llzh2wcTp06jXPnzmuJB/dIcfT2rsS6gVXItMZxfXwGX/3qN/Cdb/8AY6OTiMcsrB9Yi0999nF84uN/iJ7uNkzlJhBPZoXsee21d/CDp36AIyePo69vLW6/9QGkkhkkk1EsX96OjZvbsLJnOYrFPC6cv4ITR0YkIZUL9DQvY8WqFuzetRtdy3swMnoNZ86ex5Whq7LOBAVkfrkmwyPjeOvNAzhw8BAmpnLily6smiQwG16liixiwubltq3G7R/6A1jbtuDC6fNwXzkNXJ9BX4Gj4Eu4UjiPXHkanp0Dh/SkPYLtsN2Z0pTWy5z6Pgvhv3oobWwECj/xKmjODxrDkgb1PtM3YoL1QoAzlJ7niOvNbFFzJFrs/4Oc0qRnDlcZF5Kx/fqAtl6bCPX+BJWKVKjVlKRINSrqmG8kU5qKEHCtJ4iyGmYSIt0m1GoaxqoxHSsYon4Ye1vLUZSsGsbTCmyzL4BESIJANpNBraMDUSsO17NhxTJYtXYz2rdtwmTKwsgrP8fIGy+jwn4Vv4JUJAJbHHmScJJZFGNt8K0YJvwa2ruWY+PmNbK5H750EpcHzyE6OSU+yiwTiZxFClvMC9xoE/yqJmLGN9croVajQ0gZFpuBrRiKpRpcnzactPdkn0kUTjyF1vZOJJMJ2STPzEygWJxGOT+BWtVFNMpfNURjNZF/eRVqnpOwo2nt7EQbvRKcWFmDbc4KABy7FbaVgl9JCMi2knxeKSEj+OSG2ldOICLVc0QaxkZuNtlHLR8uyRX2VdCJxeMQLW5pfGmo5vFUPDqJ1ET2glpM+kkobSyXi6hFeMwkEmqIxRJwyymUy77MLhCbP7GkMk+dqnKIRziLE3Eb6WwGqUxK8gpZff4iSPbKLmquL9JCWs7GbMYNrnFFXFk4er1Wo984c1JaNi6WlZP1kfwpw8CURSRJH14rgv86o2/Atvq9yk1NzYIdoR0q9e3Sugo/3oJoqhWtqzZix213YdmKlbg8PITzR/ch4heRquXgl/PI5zmcrIIoK7TEEDTE8RUbz81GRc5cVRKlLkywzaE4sjxa8z8PjKnLHdTTU4c0Ztswv3O6xD4hGgw0bQa3Znvc1IAZklgsBMQCUDsXhjQHavCaAbQmXjeZETQC/RCMngtPGy5igdC9lLygMH69GTTSALYXAI/vJ/DOShJyXRdLQvV3mYleamOjkl+QaPTCGJ1XkPD0dmxp/I1afMNUmeS62BEuuiYhC16OAZadTrj7XS6EsdgxzHa9g1fmJIqnp2ruMPb2qsxHIKM8kPm/BHDsoJcAFLXhxOIy/VH+TvcKjvIl+yCdzfpB4vtrNfWwWlEkWrNIZ7OIxB3k/DjK8U5s3rEdm3ZsxvWhSzj44i8wfvI4arlJJMlsVCuoWL6Mpi37ytrI9iysXNmHlbt3I7usE8cPH8SVM6cBn7Z7JcSqFRl4Q/gqlnFygaiHYJOLJU4g0YiHbKqKLVs24k+/8kU8/qHHUHZ9vPzLV/Hccy8Ko8qgzfdn0xncv/dO3H/frWhtSeCpH3wf+w++g9tvvw0PPfAQEsk03nnnXfz3r38DFy9eljIu10Rs/QDkC3nMzEyjra0V//Jf/Qs8+OBe0Sw+/dNf4Gtf/zbePXysDrZZVYh46O/vwWc+/XF86pMfxvJly3DuzGn88Ps/xP59B1Aoc+ojxZtcdg+VcgHTuSnx/P53/8u/xsOP3ClA9RcvvI7nn38JQ1euolQqIpNuESnG4x+6F3v33i3OAM88/Sz+/u9/irXr1uJTn/w01q9bK0z00z99Gs8886zoEhn8qSHfsnkLHvvwI9i9ZwtKRQ9f/S/fwH//+ncwfm0KyWQMW7duxp//88/jwQfvQiwexYGD+7By5RosX9aFkZEpfP/7P8LTzz4rG5LOjj65Fm1tSWzbtgmPPb4HO3duw7VrY3jxhVfx/b97ASVanPlRdHW34aFHb8fevfehc9kyHDt+Ej/5ydPYt/8AKm5VsUOSQDmV2MPY+ATGxydQofefOOAoVxJh6rwqEryuAKZa49h4/31Y99gHkZ8pYvTN07g2OITlUyVknChmSldxfWoMhdp1sTBMeTF9V+unVqom4SED87Abkg4NEJvjiQ9tvudKDAuD7flTSf1/zHcuDOiX8knzvSZsr9ccs36zYFs0SQG7rRhtBbYlHks/muGlCRv0IBr5D94nSvIQBtl1sN24GmGwLYCEswC4MWaJhnI2flLUQiLTgmS2FYinUKKMyo6jtasHa7dsR7q9A2cGL2Dwl8+jcO4kLK/IraHMq+V0Uy8aB5wkKol2VGpRxNuXYe3AenQvb8HoyBDOnTyIPGNnhb7bMiFGbRYM2AZZV1aN4uIOohqtPbS0JPgF8DyOeieYpDsR45hitaN0YUplRYrA6hM36pVyHlWyylHamfK72DRe1sY5UVjRDHw/glKRETcCO8bHkaCXLDqfW3roR+FEW1D1bbglGxEOsZKBXxypPgPLphsUZWzKcYncvDC+ejAQe23ETcryldrP5/FxQ8FNgyyaMNjVqhpw47pqoBYBLOWMMklYnFdooejLhGCy2awKCowxDa7a4o/6bWkOp50hHUVtG3Hq1pOqasgNQWGmiNz0DGps9qlV4UR8xGJcd7XZYMwg8I9GUxKvXJfssQXb9sTZSixPhSSwBDSTMFOTL9lUbjZ/YbBN9p73qgMnojzTeY3EbtFOwXdSqGWXo3/LTuy45VakWlpx+ODrGB2+jLTFyaEV+Pk8KvkiagXm3BpivO56QrHUfNTeTEmqhNk2cw6UYId6//lwUHO/RPMG3vTdzBn7eBXk3I3G/jcHtuU8dKyeJV/TobWZ5JXYN+/C1BnyWee+hJygoGo9pkueCMB2c6lgFkJeDHouPR0Y0Ly0d4Tp6UaQXWecwmySuuF1T+MSi6W/HrAdZsRUp7JKC8GP3CDqQTDlmvr+WIqDsAScq2bCaOC3quUD4ttclYYelrcqMpAEaGlrR2dXN5BQu3o+oEJf0JaOA0q8qozBzbOBxKugxG5n20KiJYNEKgUvAkxXE8is2oQ9t96M1rYsDr35Ko6/9goqY8MyPjhWLSPilWSKHxsWy1XV751Jt2Pbjl1oX70G16YmcfTAPuRGhkX3W/Vd2H5FFCtsVgkqFjK0gI4iyneZU9Na0xHsvmkH/uzP/wT33nc3hsfG8d3v/hA/+tFPBEyWS1Wxesqmsnj88UfwiY9/GCt6OvDsc8/gyLF3BWw/cP8DcJw4Xn/9Lfzf/9f/g8HBSxJ0uWaUYtD7mnpGv+pi65at+Df/9l/ikYcflGBIGcnXvmbAtva1FRGei77+Hnz+c5/Cpz/1ESzraMfxI0fwX7/6X/GL519EsUwrwja1EZJEwpJpDStXdOPf/5//Ox599E5JFj/4wXN48snv4fz5QeRyM6Lx7Onpwpe+9Ef49Gc+LonhZ888h6ee+j42btqET3/6s1izeo2A4e98+zv45hN/g+mpSUm6bAxis+aXvvxZfORjH5TKxX/7q7/Bf/nLJ3DtWg7d3Z24b+89+JMvfwpbtw7g2vVh/O3ffQc377kNO3fsgm0l8KMfP41v/92TOHToXUSqWZEIdnZmcdddt+ILX/oD3HbLbgyPDOGpp/4ef/kfvw2X8pSIg/61vfjjL3wEjz76EJYta8f+A+/gW9/6H3jxpVfgyqAcykOU1Z9lx1Aqe/LZZvhPmePkufnhaPqILawNS8oTUR/pgXXY/Ed/hK6uFcidH8eFI6cQuzyGbMxBtDqJa5MjmKyMSHJJVCR7h3fogT1ac+AzLwribKjjfu6ksggQDoJvKA6Ztyy42//1A22Jhg3MduO5/CbBNl0a6hpcVv4U2Ca5YnBLHWwrGZ1wdfKfqiqiXqk1wA3MdvhK1s9ZLgdL+5by8bcJhKwoirwHnBiSyzqRbWlDxY8iV3GR6FiG1Rs3YnlfP3KT0zj8xtu4duwg7PwkYrS69MugrRzjmRuNw486cJNtqNkJbNixE929KzExdgVDVwYxMTIIt1RAik3pAlDU5kFckpRAQEmrfCpZEgJio1YN2UwcLa1pxONKNsB4H4sl5ZkqVZgxVP9KvkALvyKmc9MCsB3bQntLHNlsEskEwTNdMWrijFIqRjBxfRrFgisMetQiAI6gc3ka6axqNCRT7VViuHxpBG7ZRjKVQc2yUCrl4FULwjin0jZaWrLCNMdjCXmG2QjNXphSKY+VK3uQycRlzaO1VqDG6qvy76e0RCb/1iKYyc1gaiovDdeM0e3t7chkEshk0xxOi2KpgGrEhR21MDExIa93KwT5auUoG+ns7BJ7Q8uxtVSDBBCleWrsfNmtIDeZQ3GmiHKhKMRXZ0cGiYQD26L0TeUC5lIgIS5JkUhSJHp+lUDblT4Vxmv26JAcYPVOLAbnBNsKixiwHaN0hhsogu1aFZVIHJ4VR0nLSfbcfR/WbdqE0eGLOHHsXUT9GUSqLmLlCsocSDY9g6rrIS4mAhHlK04ZjqMwhG4llXxvALdysVH5a87Y1sQyN4DtxZQBgeLhHx5sGygVYKwwi2zY5KbfFfqqM/bq0Zu9Ms0bkKXh1DCsm22D2AC2g3B0A4zzjR6Eef17A9vB9qTOYGmyKliu0B9+02Bb0gA12lI2Uw+CahijtgrwheaWDXIdbJtGLlmoGmL0hRYkzmYexis1UUDCiwB1NfGP3sVR24FfUx3pbR3L0dnVhUoyLpotAnYZo61DOn8X3Rnt7egFS/aB/tN2FBXPE4urUqINvbvvwM6Bdbh+8QL2vfAcRs6fRM2dRhSuaBR5PBGW0yI2XEpWIjZ6t+/Ehm3bUM1N4eThQ7g2ehWejJ8tiwuIVXX1eGQRlOlx4474j0rZjsC76qIlDuzZsxt/8uXP4t69d+DS0Ai+853v49nnfoHcdAn5GRf5mQLidhy7dm3FLXt2CQN0+tQxFCoTeOTRh/Dwww/DseM4fuwEvvnNb2H82nUpvzFbkxWmlGRykg4el7F6zRr8xV98BY8/9qgA3aeffr4Otj2ly5PDJbO9VjHbn/z4H6KrsxOXL17EU9/9vjDbrlAq1PqppqF8YVokJAzo//7f/x8CStnc9cIvXsazzz6H4eFR6Zq37RiWd3biU5/8KO69907MzBTw7LMv4Hvf/R7WrRvAF774BWzc0Ifx8SnRY3/zG99CLkcpBllhC6tW9eLLX/kiPvmZPxTf8v/6V0/ga3/9bUxcz2Hr1k34oz/6CB770ANYuaINb+17G1/9q7/CAw88jA88+gEs62gTffcT/+M7eOXl1+CVWRGhzjuD+++/B1/+yoexe/c2DA9fxXef/BH+0//3N6LnZDLu61+BL37po3jk0QfR2dmK02fO4Kc/fQYHDx5SAzhgSdLyq3QjcXH2/CCmp/Nqc8Xpn6y6EEZVFZtGZsuJJ1ChA4MTQ9/d92L37Xei5KRw+uQpTB8/D6tSQWe1jGJhCuPFYVTdChJk1LS3sMosdeDbUAWbI2jpeXPvKZwF7EUYXAckum4WmxdwqyCwmBxkoQraUt2M5ksgvymwrcgFvfJ66IpitVWGl8mOGnEbRlvPStVsNoVoTRssnYEb9zmGbVOXV0AJR6g7RcQ8oLPowLcc5KgVTiWB7i6k01lUCh6KkRq6N63D2q0bpPo3dPAYBl/bj/zoEKGYFOhlCBWBpGXBtePgzEfXSWFV31ps37VHGhNPvXtQ+l1QmhY226Z+uWl8eLBtIHjiIJxEAi0tKWzfvhUrVixHT08nstm0DKRhxUxNKrdQrvi4OjKG4ydO4fTps5ihfWAmjY0b1mH1ql6s7FmGTCaJdCqhNOA1C4V8CTO5Ei5cuILTp8/j8uUrEtc2btqIPTdvxarVKyVOkm0eH83hpz99HlevTqBWc1BFEhU3L6PoU2kL27evw/333y0bAalAV1Uj9Esv/hLjY2N49NGHsXHTemkElX52zUBSwkfwrwgPF8eOH5f4yeuzetVqqeZ1dnagtbVVHKUqLtltSjCAsdExcXe6fOkKLl28hMJMHjt37cIjj35AelpUntV2iEJEcWIm408RE9emMT42gbOnz6JcKGPPTduxelUPEglKIlTFmKyzzwobN38RVubYrM9Niotjx05j//79uDY+pZ9d1RwtkrVAq20eePU7wbZfI7Pti5lAVNyqfGUtELVRcrKoxZNYuWkbdt56O1o62nFu8AIuX76AcjGPrqqLKomxyWm4xRJsl304zLuULHLjaBrRFaPOSp/otk3j/XtltpvtxGdFSAMq/+HB9ryAOMQlsA8iLOW4IbCtZSkLJoV54rqpdsrzFlSuQsz2opKI95SK5tlNyVkvlSk3qLTxs9S76wA8iKT6D/9YwLbjs/FPzf7iVDEZLa5/KQSs/RnNg2q0h9RmCUCuD1RR/6U6xqWxyOKERAYgZVdVi7LpRcs5YjGUEhwRzmqdKqJyilnMjiFm29Jkkk6lZOefyGaRaW1B1LFkgliJPq/t3ejcsgudsRiOvfwC3n3tBbjT1xCJlERLx2lcwi25tuzyq7EsMss6sfHOu9Da1YXRI+/gzP63dTkvisrMtDAt5L+D8Y+8fiybcuhCLCkDavj3iO+iJQbcfMsufO7zn8TeB27H+cEhfOtvnhQAOj42LVIS31Wa70wqjlQyJpZYvl/CwOZV+OznPoXHH38MmXRW2OB33z2qGjeFRSX7UpSNyrlzZ/Hz558TG6kvfPHzePyxD0gQC8D2u9Rsy1WQK0Qv6nXrVuKTn/woPv7RD2FV70qZyHji2EmMjY4DliNNUdTI0xLw4qULeOXVlzE6Oox/+2/+DR588H7RVV65chUXL16UREOWnRuWVDKJrVu2SZI9duwUvve9p/DqK6+KQ8qf/umfYGBgFa5fm8K3vvVdPPnkU+KRzc0VGaXNmzfhM3/8MTzyyN0y4fE//+V/xze/8SRGR67jnnvuwle+8mXcdscOxOLAt7/zHTzxzSdw11334HOf+xw2blyHkycG8e2//R6+/4MfY2aSpWEg25LE/Q/ci6/8xR/Jhmb46lV878kf4T//x/8pji485r7+lfj8Fz+CD3zgIaxc0Ymp6Wlp7hwdHZcNBDeEhtm+MHgZP/zhT3Dy1Fl4bPLRIgE1Jl75vZddTyRQMTuJYsVDemATbn/gIaQ2bMDoyCiGD5/C9PAwVtI3vVrBeP4qSoUZxCuczKllI9qdwsSIZh1iKHI0iRDeQ5BrLimGgLb5tEaJW/g7TLJahDlf5IXCjwsAACAASURBVLAWA9z/GJltA7ZNPJMoH3hFGl8QxVrrYni98UxAgBNi7MLrN/daGnkJP42TTkuxAhIe0DUTR9VyUMxkEWnJotzRjkg0JrEl2dGKvl1b0NGzDBcuncfg6weQP34efl7ZnRKcUQrBeM6O4Qr7QSI2Yq2duOmWW9GxbDmOHz2Cq+cJ7GZQK+SQojyipuz11J6wXnqn5IIVMWqiOZjrtltvwic++TFs2rgGbe3UDkdg63xB0En5RaHo4sLgEJ57/gU888zPZIDXnXfegYcfegA7dmxBV2dWpBwEZ8KfkxH11XyBwYvXZJP9wx/8EFNT1/HBxz6IP/jg/di6bUCkPDwOAudvfP0pvPzy27h+PY9SmTHahe2UsbyrBR//xAfwhc9/ComEmibL8zn67ll87a+/hUsXL+Jf/+t/hr17b5eZBK6QRmqugVxVPQGYjPwrr7yCJ598EmvXrsXe+/Ziy5ataGnNIOZolw+aDVQh0rRCroChoWEcPnQIP3v6GRw7egKPf/hD+N/+138nrDyvi3ica8CkvktZJRYKVVy9Moo3XnsLI8Nj2Hvfndi1cwPS6Zg0feuuNm0xyGKwnghs0X2piGeeeRtP/t1TOHtuUKrEjIGUlRhjhtlSEu4/bNVwCQ82de+yUauCLZpe1ELJSiknptYO7L79LmzauUsqEO8cOYyxkWH0+GU4nofqTB5FWtuW6DhOzbsi8bwAU6jtpGxUeUsGBjENXj4N0WRBGYk8lAu8N8BxvxmwrRyJmp73WX+tywdn9QouhdmeLzQvULFUWvb6salM91sCtsMLGj7HAHA3Uhn/KGQkitmOwvZoScZdPbuQCbYZnDlti/IPM0lVPSBSMiVjofWK0rUs5SIGVjXqmvZPHHNNFpklS0ovhBWOJRCNp2QXHiWHzd19kuU79qbUZSQyvEB+1WQ8MB/WZEcHlq/oRiKVFGYg3dKKttV9SK7ohXflCk489zOcO/g6IqVJVGMevCi1f2o7HfOStFxBLdmGjdt3omX7ZoxMT2LiwKuYGjwvgY8d8n65LCCWtn8iZZEbnZsEDbbjKVhktjnEpeqiLVbDLbfsxmf/+OPY+8AdOHPuMv7bX38DP/rR05iaKqHqc4AM9X9qK6PY/7KUS7fs6Mdn//hT+PCHHkdHR7uAak5O1FUlBfIYePNlHDj4Lr75zW+ikJ/B57/4x/jAow9LE+rTT/8cX/va/xSQ7roqUfGa0ed2/fpV+MynPi6OJGtWrZTAVy5UFGBkj5B+vgmiKWn57nefxPETR/HP//mf44G99yObyaJUKcvGRpprfB9xJy6NN46ThFt2sW/fAXzziSfw7rtHsHfv/fjSF7+EgYF+AeZvvnkQ7xw8pJpy2J2fTGBtfz927iIr1YXR0TF89atfx1NP/UhYLG46/tW//ArWD6zD6Nh1/If/8P/i+ed/LtKTr3zlz/DQww+Im8ozP3seX/0vf41LFyblc1OpBO657w78xb/4BG7avQPDw8P47pM/xFf/09+i8P+z9x5Qcl3XteCu8Cp3zhGNDBCBJIhEgiQYADAgEyAAkqIoSrKSbQV/JcueWd/298ysr++RrUBbzGICmMScRDGABEGERm6kzgiNzqFCVw6z9rnvVVc3OoDQnx+83GthNQlUePXqvXP33WefvYNhseybOr0KX7p/vXQEKsqLhamO0AIyxoXIIuec7WlKSg4frscvf/UI9u0/JIsmH8vrmjp6mPm8qLhMMLEyJ6KJJhx5xZh65ZXIXbkcJpcDbadb0XriNCr9Ybg1C/oCnfB7+6BFmRCqX9s6s61mOy4qxyPLc1qEMK7iYzzAm97zD+kGM7mAsbWB44PtSyVA/vcE2wooGN+R4ByhndMGfOmGr0F1G8whMXmMbg4SQKPIGGW8mWHhmLFIZrqYKPCeQNwShiNpRf4ga6QNlqwiaPl5GHC7ESCwcdgwafZUlE+rRDQwgNMH92PgyEnYu/qRjOuhTtQQmxm2kkSUoIduTtnZmDZ7jnTK2s+eR8PxEzAxnCQaRWowAKfNhqRu3Sf1T5gvwx6M9wylFQnMm3sF/vIvvoYlSxcIsxsKRWVQjjpuGYwz08/bAbfHKR2jjz/ZjRdeeFFq0JYtm3Dt0iXIzckSaQRnJHivkaSxa1Zhzd1up9zjZ852YMf2F/H5ns9Eerdx4xrMmzdT9UFNgHfAjzde/wCPPPIUuroGkUjkIGWKwulKYPacGjzw4EasvOV6mK0KFJP8OHbkBH7xi1+juakZf/u3P8aKFTcJIPUO9sMX6EMqyWRIup2w3FswGPTjyOFDOH7yOJYsXoRrly6VGRaGX/kDg4hGVEosIapmtSIvJ1vWsAvn2Wl7WTYLy2+6CT/72U+Rk+OWsJ5+bxDBcFTfELHGRuV8ZHs8iMZSOFnXgtOnm1BRUSozODa7mhWwOzRkZ7tlCJP12ecLgVK3WAoIBML44IODeOvNd4QsoRyQn4GD3oaGWl3Exh8F3rkxFCeWFOVGMVgkl4KzViTeTAibbRLYE7E6UT5tFmYtvR7lNVPQ1NaOxsYm5PR3wkk/9lgcIV8ACb8fKQH66n1i+oZPKVVVF1uYbXH2Uj2+sWrb+GBb1bOxn2vQFqOBbXUDGu+fCXQvTaZhgNUxNs8GoDWYFP0gMz/pRRIT/XBHSklGlvZLO76xFwRZc5i3MeLkpTXbl1rYL4P7GaX5MD6zra6ZjJOc1jurlxoOuEcMPukL7bALZBwWfdhCpV+sxjtPxL2Pd84MsG1JGGCbKDopYJugTYCbAbZl0EKN+xj3qpAEVhsSHBzR22ccgCRzanK4YHM4YeZQjCcbrtwCuLJz4fDkwOn2wO7ywGKzIkW/a5FuUAcYl3jucDAkVkL87Rvohz/gF3abNkls1fHuKikvw5S58+AoKEJPXR26aveip6kOCV8XwuYQwrK8mJCKpuBMeWA1u+AqLMPVS66DP9eFI8ePIdJwGOZQQCQklAfIDHqCk99qUEU8bmUwkm0+Drao4AWRxCSjyLMD11xzJb70lS1YftO1ArZ/+/CjAiBDIYIqbuvVxoISDY/LIYM0BMPTZ1Xh7q13Yc3qO5GTkwufL4j29jZd46c2LmSQ6J99rO4UXn31VTk/3/z2N3DrLct1zfYf8fjjz+Ho0TrEE7pmm6p0U1ys/+7Zdjfu2rgO5aWliIWj6Onsgtfrkw0RN0n8btkmbWyqx7vvvoMzZ1rw53/+HaxceSucDjvOnm+T8BoO/xFs04mEzHZpaRGKi0vR2dmN1157FR/v/ASTayZj27Z7MGfOLFmcJCUtpKy3DN273a5Bs2vCbP3xg4/w6KNPoLGhGdOmzcD69euxds1tci6OHz+Fv/+Hv8PRo0ek3fy1r38N27ZtRW5uNg4ePIZ/+eff4FBto3QruCAvvXYhvvHtTVi46Gq0t3fgpRdexW8felGGjLjIzJg5GffdvxZrVt+BkqJ8aZtTU0mJCzWlHCKiXpKs0vETLXjyyRdw/MQpkQDIBjKRVBP9liTCkRDgVOE0WV5uzOwIa25klZWhbNNqlEyZjL6OXpw+dAw5bT3IdToQCPVhoL8bGgfCkspz2ygShs+t6lwP64WlsXDGsjjhgjRh7ctkuS8iAMZ69uidO1UCJ6pA4x/ReHrECT+L/oDLlbCM9Tx+JNXRGLL9NAhFIYqFmWPQis5q6z7I8j3JgDJPMgGGPi6upyYSeAsLJxHd+kCY3ByGuag+XEmGk+DEEoUdNmSFODxngyurFFpuHvo0GwbiEdhKCzFv0ZWwZ9tw5vhRtOzfi8SZNrhlOJuSMjOSTFNlN8aiALeFUew1NcJqD/h8OPT5Xng7u+AmRUy/egIk6nUtyhZTgW09eVAfvjab43A4TVi58mb8n//HD5GbmyWOQocPHcXJ0/UIDYYENHMpmD17Nq69diHy8904fqJeJHbhUBDr16/G7NmzxLmjtvYADhw4iN6ePpENepweTJs6FVdeNR9Tp0xCIhnFhx98ildefRVTp07Ghg3rMGfODCTiug44EceB2iP4p3/6NZqau+DzKf1yUYkLt9+xHF95cAOqq0pF2iKSNpMFp0404pf//Bs0NDTib/7mR7jppuUIhWLYuetDHDi0H6EgfafpCiVeNIjGQvAFfCJ9ocxu9qyZCIaiOF7XgCNH69B+oUdma+wuTSxGl127FBUVZSJS++jDnXjyid+JLepPf/oTOF0ONLeex85PdqOhsUXlBNjsyM1zYOGi+Zg/7yoJ4Go734fPd9fizJlWsYWNxgNi/Tdv/hVYuPAaFBYWoKG+Bfv3HUZL6zn4wypnoLX1vADgaISdNFofci0x5Ex6NTEKj+ih+BVz2NMmHVsSSQTdBNuGg0iUDjOJFEJWF6yeHNQsWIy5CxYj4XCjob4R8aZTsCdicJvNiPgDSHi9EtZDdzJqthWmMEgeBfKE2dbBtu5VMuotP3KIbwh66WBZl/2MWb3S92nGI3QcNRKojwa4M1/3IuZZXmAEgTH8CRcx28Ps/jLB9QhCZBiQHGvgcYzym15LxjMUIbOtil36x5SdPz01ETNyqYX5Uh93EZi+6Hsa+SmHDnrkLuviL2j4UVw2WzXRwOiEi6GurU5y2EToZbVNYAKYPlUvk9pkmMk6cCKcxYqT+DI3ZEHU4UGI9lO8qzlA5nLDnpUNT0kZCkrLkVVSDpvHg6TDBQvTs/ibyS0aW2KcJFfabgHxMiCZUIMpZG7ohRyNYHAwICCYwSTtF9rERL98UjWqJk2Cz+dF77HDcPd0wRPzIdR9Fuf7z8EbCSAcJ+NuhTXqgNvmwbxrlqC8ehJOD3Ti5LFDMPW0whzXk6+MW0IGtYyBUD1EQthP6uxUweIiRm1bsccsYPvBr38JN9ywBPVNTfi3hx/Fa6+/hdAgJ8eBZJwDmVmYMX0q5syeiZxsF7p7OmGypnDLrcuxctUKOB0e7Nt3EL/+9UNov9CpA33FqHDghUOWBKjl5WX40Y//Sny26QDwzrt/xBNPPIfDh4+KLZ0i3RIy6FlVXYKtWzbj7k0bkJeThzPNZ7D92eex65PdiCYY2GwTFEx7q3gsAl/Ai7y8XPzoR/8JK1Ysg8WSxBtvfojXX3sL5861YTAYgsvpkuS5VXcuxLe/9Q2JZq89UIsXXnxZfLm3bb0Hs2bOks4FWXraWEkd5LCpxMczKU5DOBzAhx8RbD+K06dPY9HCxXjgga9g6dLrZLOxf/8B7NixHY2NDcLi3HnnHbhr0zqUlZYJW/PiCy/hxR3UkncjOycby65biq98fT2WLlmIto52vPD87/HwQy8Ks82lcur0Stx3/zqsW7MGBbn5OH78BF566ffYs28fohH6AnPgkXISqyygvX1eBLlRsBDkMPo9JXZfVDCKe4umujyFATMsKU4HOGHKyoLztuWYvmABzA6XBN349h1DntMNmzkOX383LOEBARpk/oVNJxjim8vwmSqPmZvozAozgosaVkAuBfAaGr2hJ+ocrLRvJvLKHhtsX0o9vZTjG+11Lvd5I1/ri2i+M7Xpwi/reFp18oYU2MLM6V+QOIZwcy7rrnyxypFKT9STWHXWDYtVZGhWh0MG4kTLKo4fKpOAqa4iM0rEBObE6VstHKATTosb+VoBTDYHBlIWhNwa8pdcgZmzp6HjXDMadu5E6ORp0rxwJjjQyxa+HTG6c9D8zulExAy48nNx9aJrkM+B8kOHcObkKUmDtHNwPZ6EkzM28TgSVjU0DakTvDZJRZCMCQurXVziwqZN6/EX3/maALkDB47imWd24EzLBUnXjYbjUrOuu24J7r13C6ZMLUd7ezsO1B4QwoQa6kmTKtHe3oef//yX2L//oGLFk0k47VZUVZTj9ttX4O4ta5GV7RZ708cffwJFRUXYuGEj5s6djXA4KQA3K8uFc2fbsOP5l/CHP+xCSwvnLeKoqs7HAw/cjS3b7pQhTr+f3TAg25OHpoYW/PM//woN9Q3427/9KW695SZ0dw/gmWd/L53JwQAHG/mZ6VLEDldYhvDXrr8Na9bcjimTS9Dc3IWXX3wXf3x/J/y+hLIBdAyIHezG9WtlkD03241jR4/j+e07pEb++Mc/lG7csbqTeOSRp7G39iCoNuPApMuVwtKlC7Bly32YPXsmOjoC+PSTvfjo453o6emG19cjNobr1t8hAWKTJpVi//5jePmlN1B74BB8ISUGUMP1HHJkd5TNNHX/ypCkXLNDGzy13vOfrcoWkV0J/Q8HJdWwLzd+VkQSCQHbTJjUSmtw5ZLrUTHrSvQNeNFxeD+ivn7kci4rFIJ5cBCDHIJlDDx9zkVOYgxIqs0b13yCbf4wnXlsbjuT17x4fmQYz2kMUxpFILNrmElUGmBbNsgZYNMYWMwAqUb9GInjFFAdQXtmAmb9ZceS6GXO0ozKcKc/wxARk9Z3G689RgDCxfX+4gqb+ZghGcn/KmBbT164GIjrO6wxUPOlLBqXC7gn4pXGf29jEXXozVIVysAdrTQ9BQQoeYdgadqfmZSHDxkPsoYBiwMRh0csp/IKi5FVVAJPfj7s9FPNzgY8ORJEE9PsIr+IW20ScCMMOFKw64NHCtYOhUrLpLLMj/C9lASDtkYDAwO657OaLm88dRLnPv8Uju52VGbbkGdLIJAIoG/Qi15vEOFoCslBMypLq7Fs+U0YDIex5+QhdLefgyPYA0uSTLnhFKA2TPJd6AyUAtfKwku5sqg2MJntQpcZ1y1bjAcevBfLl18nQO/hRx7B9udfRCAQQTSsfF1Li0uxbs1q3HHbKpSWFqC+4RRONpzCzJnTsWzZMjgcTnz66ef4h3/4v9Dc3Jq+gcny8IeglkNHU6ZOwfe+9xe45ZYbZfDp7XfexxNPPocDB4/IYBC/TYJBm8OCSdWl2Lx5I7bevQnFBYU4UXcav/7lv+KTnbsQT3GYR6VaSuuTMc6aWeLWv//97+L226+Xc/LCi29hx46X0NzYAp/PL9HKms2Kpctm4Be/+LkEU9Q3NOCZZ56FTbPjrk2bMX3adAQHQzh46BDq6nQNeiqF7KxszJ07B1fMmQmXk1HzLXjiycexc+dOLF2yBF/5ytcwd+48WdR7ewdEKx4KBWE2J1FSUoLqSRXSlu4fGMAHf/wY//L/PommpjPiCLDq9hV44MG1mH/lXHR1d2LH9lfwr7/eLn7f3L9VTyrBAw/ehbWrVyM/Ow+HDh8WpumjnZ/qARxq0IjWf9Q30nOWixX9gukUIwO6Mu3FB6QQsShBQEGQASO0pnQiwTS+eTMw94brUTp9Jnq7enBu517EAwHkkc339gHhXoSCQbE3MzaYZCAV2FYF9SKwzYtRLsuh0aaRZfNS6otRpIfaj0PJyuMTGSMWkzHQ9VivcSlFf3xG6lLg/PiPmYioyQTYmQugEnOo+DslIdEDOYxNkTgtiKhX9NDCJAscUvXSzoU+mZQ4dG7YKKPLyslBbkERsnNy0k4NvJfV98+WfxwJSpVSCYRNQDASRSipwa15kGfKldfqDcdgLs5F1a2LRMfbcPgAzu3ZA62tA5ZIEHYOeBM4MeXWYkXMTL9uC5x5uZg0YxoqJ1Wht/MCTtYdQ6CrE05uADi8G0/AQWeeZAIJykhko0G7SranFNg2mUPkSVBZnYttW+/CV7+8FaFYErX7D+P5Hb9Ha8sFcWIaGAiI7O3qq+dj9ZpVqK4uQ19fN5qbGsTClN2zqupynDvXjX/4Lz8XSRolczyfTiskG+DO1Svx5Qe2CXN+6lQ9Hnv8MeTn52Pd2g0yUN3Z0Y+Ozg5cddVsqTkffbQLjzz6HE6e6kZWlgNXXzMLDzywBUuvnYeu7naZSSkqLEFhfhEaG1rwq18+hMaGBvzsZz8WO9X+fh+efuYVvPnWe/B52R3gZpgD/SbdZQW47/5NMvtRUpyNI0casP3ZN/HRB58iEmbnE0hYu1BSWoi7NqzDhvWrUVFWgNOnmgRsc9j9xz/+vgxc7q89hoceegL7aw8hlqC9YAJWawQ333Id7r//65g7Zy76+iJ4//1P8PLvX0FnZydi8UFYNTPu3rJe2P3Jk0uwd88x7Nj+Mvbuq0WAij9hijNAtu6cY4BtdadkbN0lgE4NslLuKRobqUd0JSE8VljAMEygjIRykmR2KaZcMR81Vy6WLnXX6Tr0d7TBGgorQUoohEHvAJKUzonxQvJisE1zBuH+xQl9TLA92jyLfIwM8GOs2ZnYzPjv9MMM4J0BtI3XUGU2Qzs9AdhO14lMsD0K0FZne3R0N+z9DJBvHJBx0Hr9Nx47UnA43muPq2oYhfGWWv2/DLP97xBsEzjGxT+au0xOCCdh5YAIwa5+T/Kek2EX6o8tdpUsxZvTakcypxS20moUVlaiqLQc7sJiOLKyhclmGzWq2ZCkrID6NyYj6r7Z4pyaSsKR4VMr/AmHb8SUX91LBNx2u13+nlpALgTSvk2lEPJ60Xr8OM7v+QSxM/VwmiIo9FjgdNtFbeYNJtDf60c8YsaCBYsxuaYSp04eR30z480DcEV9ok8zfgyvdCOtTwFsPUxELk6lv1THlUSBS8PVV8/Fg1+7FytW3oSBwQE8t2M7Hnv8CZmkp10dy0lhXiG23r0Z69feidLyAhw+dAif7dmHyVOm4oYbroPT6cZnu/bhv/7XfxKbPbJeBAjCehESiw1TAlVVlQKGV6y4UdwA3v/jx3jhhVeE9YlTO8zJ70QMlMuXluZj9R23Y9uWzagoLcfJ4w34t4cexa5Pd0u4TyROX1lqKm0IR4MSSDCpphI//OEPsWLF9TIc+Pprb+OVV15FU1OLJJw5nS6RlyxcOhv/+F/+AU63S9qVv/vdU2ILuGXLVkybNh09PT14/vkXJfAmSh1oijZhTlx99VXCti9adDVC4RAef/wR7PzkYxnI3LBuE4pLyhCPphAOK9BBLT0Hgsgs0b6L+7NoOIK6oyfw337+mCRn8tq4+dabcO/9d0p7tau7B6++8jZ+86tn9ZQ1oLqmBF9+YANuX3UbivOKRHbz7HPb8cknu9KOCbTFZaiNxayJX/rgIPXztOSyp7di3MiwJRqjty5S8EQAC1nxhANxiwX+oiJMv/ZaTLlhGSyaDfWf1+JsfQMqHW7R1KZCPQgGA/IZ1AKnrmN2dKTQ6SSTsY6kSSgjfnmMsn1JYFt/UQH5uoZ46LrXVYujrgmXBrbHg7sTHd9E//6nw+1Le4XMjYgSi0h+ok7+GTI6ZQPNx8o9KiFfjCtXXsGi0ZZunRmeOINokjI0JyMpZAQdTgEn9FZWHut8J3Uv2ixs96usUt7EqZwcRC1mDLqccJjscAbMkkLLse+smnLkLZyBga52NHy+C/2Hj8HV55WUQXbNNH0wne1/OubELBrKJk/FjLkzhWk8fWQ/Os+dgTUehstmRyqSkJwD1iyR0FkiCmwnnSotUgLaCbaD0GxJTJqSiy/duxX3bbsL/lAY+/cek8Hk+tPnMeANwecLIxIOoqy0QBhYbgoSiZBsnq+55mps3LAOFVXlOHOmG3/39/8N+/cfQjDIiHfAZY2jvKwYd66+BQ9+9V4UFGSjobEejz76uGyu167ZiFmzpqP+9DmcOnUKK1cuh9vtwOmGevz6N49i957TyMl2Y9Vty3Hfl7agvDwXB2opxzgrVqKVFRVoqG/Gb379b2hqasBPf/JXArbp/vT+h59i3/6D8HvpNU2WX3lY2+0mNDWdxtZ718pjs7Od2Lv3KHY886YMcCYibtGEp7R+5BfmYP261TKcPnlSERrqW7HjueeE2PjRj34Al8uOA7VH8fAjT+PQ4WNCCNANSdMiWHHr9dh89/2YNm2mgO233/kQz7/4Mrq7exBL0p3Kgq1bN0pXYerkAuzZU4fnnn0Je/fuQyBidEIU2FYhTEYA00irtyHAbagw2Gkz5gsMwpRyEnH0ohqdcy0WTex7w4485JVVYfKVS1EzYxa83h6caW6Gr+08smw2uGNRBH1ehL19sHIjSjBtpDGLVpvySmIOvmdyTLCd3ghnurql65RConKdjgDSQ3g6A57+TwLb41afDDtAVaKHD0sOk5xM4J39RUiY0Wruf4DtCdaJP5XZVmBbxbgqsJ2SBUKBbeUnK1ENHHa0MB7BgoTZBs2ThezCYuTUXIHsqmnw5BXA5nQzixZm2qJxeCOeRNymSfs0JqlZJiS4mhjtVjYpCZ4NIKBcXNWmVWzpaFuVFOkBJ9x5MdAthAMoYgsYCiHQ1Y2BllPoazyG3uYTSPZdgNNuQ1ZWNmzufARCLJpWXH31NYj4elF3lBZXbWLdZ436YRKLK+MkD6X0ifen7kShem+6HkLnH+lY4jAlMWlSBb7xrS9jw6Z1sNhNaGhowKeffSaJkLFoEnabEwV5haLhmzdnJmwOMz764EPsrT2EK+bNw/Ibr4fD4ZHi/4f3/4jeXqapKdaRjDbZbZ+P1nztIqf5/g++i+uvXwoqcerqTmPPnoM4d75NWSrKMbP9SRY2hmmTa3DHbStRXlqBjgs92LVzN04cr0eci7tGPbIKL2B7taW1GZFoCN/5znew6raboFltOHjwiFhd9fUNCPPicrvhcrkwZWolVqy4WQrc0WPH8eyzOyQQ5+7Nd2PG9OnCTD/5u6fx9NNP60OKZvGBnTFjBr7xZ1/D6jtXigzm4Ud+i/qG01i/fh0WLVwq7HJL8wW0NJ8TvTVb8xLalkqguqYYM2ZMQ1F+Ps6cOY+H//V5vPH6u3IMy5ffgC89uE6GVS+0d+D119/Fv/ziKXlvnpMZs+jvvRGrbrkFZUWlOHfuAj7b/TlOn64XtwSJhObmUWQkEbScoeaxBQMDfmEklTuVYmC46UmYuXAk4ZC0NBO0pF0cHgLZuSicOg2Tb74RVTWTcbahUTSxFdykxsICtgcDfpFDGdIRg9XWlbFqHkInbeSq05NnlQnG6DzGRGA1zS6PKNZGe/O/B7N9PAPKQAAAIABJREFUuWB7omO/NJj8pz8q8ziM/06DbX4P4pakM9zp1rRJXH249SLYTlCCwevEojyNbbGkSDQ462ESskFTj+WukZpm1jHpHJKJphMTwS6leow9J1Fhh5blgbW4EFkOD7SQ6sVnZechr7oE4Vwb6o8dwZl9e5A83wZPmBvbmIxCUpdMljhmcYhlm7OgCFNmzUZ+YS5aWppxvrEOUb8XTgamMOmQXtichzcz+ptgP6LYjqRLj2anDaYC21YtgcpJHtx/3zY8cN/dCERi+PyzQ3jmqRdxoq4VARnEpntPRLy0mQzJwXDNkkRZeRFuu+023HPPJlRUVqCltQt/93f/hNrawwiGFcPvsiRQVlqEO1bfhK985R4UFBpg+zHppq1fuxmzZk7FsWMt2Lt3j0j55sybDX9gAC+//CbefOtTmZHZuGk1Nqy/E8lUFG+/9Y6ww2vuXINJ1VU4dbIJv/n1w2hqPo0f//gHWLmC0jygta0N3T294tktsWZJq9SQYMiPF1/cjhWrlmL5TTcgO8uFffsOY/uz7+DTnXsRDbuUZM4RQn5BDtatvUOG0ydXk0VvxQvbnxNZ4I9+9H3x5m5oaMUbb34grkdcYzmM6XQmsWDBFbjhhltQUFCM0/VdeP2NP+D9P36E3r5+ROKD0GwWbNu6EZs3r8fUKYXYu+c4tj/3Ivbs2Q9/WM0Z6dtB3bPX+H+jqhiLXQbYNgLoRFKh5JIimRRQrCwAqePmtRklXkgCIXsOLK4slM68ElcuXAJbjgctrS04V1cHl8WC3FQC0WAQ/q4LArZZN3mC0yBeZpkow1ND/XTfGa26qdqVSWMbr5HxaMNLW3/cRYx2ennXgff/SGZ7AoA2LrutH7ch8RgpIUkvFGOUv5EseObD/gNsX8aa8aeBbaUxjMvOU8UBc1DRJsOQajBETIBMVkkpi9ocSGh2mLNykVNZjbKp05BdMQtaTilMGtlkIJYyw8ShSYtNhiYl9ouLi5DEHMqjllD9IaDmsKDEAMvfKXRB3R5BIG9CMpvqM6rpeklWo9bbYpHoYnM8BVOkH/6uFpw9uh/dp44g0uuDKZqAK6cU2QWlcBUUoGpSFVqO7kHL8SMw9ZyDPUUlYybIVje0DvVVoy1tKTR0wxuzFmYuTHGgqDgPm7esxX1f3oqqmjI57j4OdfoHRcZA9xKXg4A7V6wMwyEfXnr5JdSdqsd111+Pm28iK5MlesW+3n6RL5C94jmh5zc9xQcGfBKn/snOnfj2d74pYNvl1tA/4EN3lxfBcFg5vsjQI89pEufPn4V3oB/XLlmEyrJKRIJxDPT54PcNImEKQ3NRNhFDKDiI/oE+7Nr1KY4cO4Qv3XefxLW7XW709vWhl77ftHi0WIWdtttccHvyZdPj8wfwwYc78dabb6GmZjLu2XYPqqoqREv9zDPbsX378/K5ZPGGSYD4t775ddy18XaxJ/ztI49gwOvF5s13YVL1ZHR09OKt1z/C7s9q5TPzeVzYeY3MnluDO+5YiWVLFsvg5Ttv7pFByUAoLIvflx5Yi4WLrsL5tnb8/pW3REbC4VJW6inTKnDfl9fizttWoaqkVDzDuXjRJ5wDReza0AKQ7CM9wj/fcwDvvPsHNDW2yEaT/6bCGZRtXwoxWTzYGGVz3cZkyJQVCWsWXPkFKL/5BsxdvBDtgQF8/vEnyO8LwmM1A6FeSQINDnJQUnleGdIEQ0KVllDqQNu4v2ndpvPPF1WJidqFwmbrm1x5svE5xEFIH84bc5BmYmb7TwHMQ2zy6JVsIgnIRCVz4mPT+7T6Cw3JSFQtEJmILiFRQ5GK1SaYpkuDsNq0RzNZhLSgtlWcmCy0W9MkwltzumF3umB2eGClr6XmgMnCziDjvBniFZUwLSQZCx5DMkZWOAKfPyj6blteDlwut7yey+VERWmZhEAFA14cP1CLtrpjSHm9sMejiEVCSMYjqg5YzeIiYXXloHLGFaiqmYpgYEDCSMI952FJRGDnwDZlI1RIMcGQYJsbC1NQnZGkR65tJSch2CbgS6Cyxi0D2F+7fxuCsRQ++bgWjz78DE7UnQWDD2UNSEQARGGzUiJBK9YYCotycfvtq3DPPVsFbLe2duE///0vcODAEQTDXHdMcBGUlxTgjtU34isPbkVBYRbqG+rx2KOPISc3XwfbU3DkcAvefe9dFBXnYuvWu2C1p7B79z688NJbcHvcuPvu9RJ01dp6Dtu3vyTDzF+6bwuqKopRd6wVv/7Vo2hsPomf/OS7WLnqRlgsZgTjPsTpGR23SyQ9QTC/7d6+HvzqV/+ChUtmYvny65Ht9mBPbS12PPsedn2yH7EQkyfJbCfEe3vjhjuxceNqTK4qRFNzK15+4XlZt/7qB38Jj8cFr8+Plpbz6OntVymPJgtcTpN0AsrKKxCNWvDBR4fw4stv4tiJ0wgMslZFYbNbsW3bBtx11zpMm1KIfXvrxKll395a+AZZo4bANiV5avXUx3t1u9FhMhKdUmI3RRJLTRqSZhuSJtY8sxqUTNJ3PQyNTmWSGApE7VlgznJW+RTMvWYRCubPQ2d/P5oPHUIiOIgCWqAwD6PjggQDcS5BOR6pNp2FzDatGw1m28yB3Itba6PVB6MmpFlfY07CkOGN1GkbL/s/mtm+RKA9ql6bz9WPe0ywPc7rjwe0FZl58ZP/g9meYDX5k8C2zjDH9Ukfgm2azNtJjEp7U1n4RU0agkkT4i4P3BVVyJ8yDYWTamT40eQuQdySJayOajYRWNNhxCppjSY6k+ivL/eE+EAruYh00YX54M6e3q066y3AhpPjlHuTXeCACl0cYqLX5lAZwZ7D6oDNZIfdEoY54UWooxU9zafQebIJnadbMBhMoqByMmYtWQhPtgcHP3wDnaeOwuXthMagBz0NUrWiRg9VlqVY6MahITKRkcACOxyw2S2YMXuSDPDdeOt1okdkQRQFJhcdWkFZTEgSNPd70dhwGq+//iq6+vqxYtUqrFq1UnSIYnMomwwF+tWCznqVRHePFx9++CHeeedt3HffNtx8y/Vwu+3yWGFmlRtZWtvLYdKGhnqcO9uKK+fNQ3VFlQT7pBLqM5BDoFEKzyvt7Do72vH6G69h9+7PcM892yTWnPHq0j3QfVrV9UAwb5E2YldXH9rOn8cbb76JQwcPY9HiJQpsV5ejr7cXzzz9gvhsU+tN+yl6bU+fNg1fe/DL2LTpDim+L7/yqrDrtPVzu3LEt/uJR5/Hns8PikuBEGsm+nQnMKmmEOvWrcbWuzciNzsfxw6fx//zf/8cZ861YfHihbjn/tVYcM18dHb14KWX38STj7+KQIBta4LtcmzeehvW3HkbyvLzhjT5onHn90RrP4t4Eff1BrFz5148t+N5HD1cJ5/XlZUtCww3T5SSpAiKoOQk3JA64nZpiybjTlg9HuQtW4Qrr7sW8RwX6g4eQuRYI/Icdpij/Qj4vAgEAjKExu9c5iIkHEUptg0pSfq3QsfpwKnxFqTRSoXBatNtR+FsxY/L9SY2hEYnaaxKMj7YnhjMjl/A0qz7OA+7XMD9RY5tNN223Ff65kTNr+izZMKksbYRnFoQobcyK5vmgM2dJTI6h9sDLScXmssDm9sjyYZkAq02B2Aj2GZ91P1O9MQ+xIOIRkKIhgISZhL3My8AiCYS8A0OIhCPiIxi5ozpKM3JRV9rK9qbmxHobEfY149Abzcifi8svGdtaugsZnUir6QCk2fPh92VjXNnGtF2pgXmwR5YU1FYY0EVy87sADOHKRkyxjo9qM/RGWCbkjj6dg/C7kihZmqWzIR89UvUbAMffbgfj/z2KZw+cQFRnjSLJveJVUuioiwPubl8fgQOhxmLFi3Cpk0bUVFZidYzXfg7A2yHVLS4wxRHRVkRVq9djge+sgX5BR7pgD322BPIyyvE2tV3CbNNsP388y8gEvPhP/3wuyivLMDJU414+72PJQTrjttZW/Pw0Uef4ndPPoM5s+fjz75+P8pK8gVs/+pXj6Gx6Tj++q+/i1tX3Cj3dvO5RvT09yAUoP0ru6icDbLAP9iL115/CTfdugC33noTslxu7NlXi+eeeQ+7d9UiHs6RDlnCFkRxUYEw6gTc1ZUFaGpsxksvbBeG9wff/66kWbIzxqh1EgpG/dYsKTjsTCi24kL7AF59bSdeePF1nGvrlGFamBMyML5l63oFticXYN++OjwvYPuAAtsyDGl455CdvhRmmys1V+44Ema72nDxtwBiBba1ZAiMC2LnlD9RzY0Ih3CzS1A5fQbKly2D1e1Gd2MjOlpbkRUJwWYyITbQi2hoEIlYRAfbCkRaklRrTwy208DQKEMj8bjclPpAsnrwkJQ7DSj1Qaz/CWB7XNA7whlqJOhOdx71ebZhzPYXlJSMLK//G4BtXU2gf6lDH0BdCWMMhl6SPdaocsmJaJvhMwKjPnrcBUcfpo3r7DEZbYJtW0Z0ZMxkQdhqB9zZcFZWI3/mbORMnwEtPx8xuxNJSw7iSZfoXTmVTvsgJYMwi28p/YlFm6VLU9g4pQ7byouFelwieyWCVKBcUAZ/K9tBumWwSPEOpdaQzI9EySY5wKnBlLTDrIXhdCfgSYSQHOiGr/E8zh1twPnWDtiz8zF96QL4gwNoP7Yb3pZTcF5ogiMaQYhFRYYf9cFIvqEAG3XZ65EO6uZlmIPBfolHqAZLwiWbApsrhekzarBwyXyUV5aJrywHSWnXJV3ieBLh0CB6uztRd/wwTp86CVdODuZfdRXmzpknkhcZbOGMksSHs2Wrrin+6u8fQF3dUTS3tIiX9MyZ02B3qjQ0CzX0VHmyS6fLHDjw2NvbAZ+3HxVl5cjNyoOFq68UOE2xcdxQSTchie6uLhytO4bGxtNYtGghZs2aJb7jZLNFs07NaYbfdCwZQ09vD06fOiW2V319fZgzZy5uuP4GWWh6e33Ys2cv9tcekARNnl+bpqGkuBTXXrsYixctQDweRH3jSVgtKUmDM8GOs2fbsfPD/Th7tkM8yoUIAZk0EzRbFFdeNRcrb7kROTl56LoQxR/f/xjnL7SjsqoC1904TywJB7zsAhzHrk9PiIMKQXRpeR7mX12DhQvmo8Dj1O2sjPhiqzDaBBrcHPn8g+Jty+n+8+fb1eCSzS6yGnqhUz9uSoaRSMUR0LibMsMV16AlrXCGnIDVjsScaZixZAGKFs2Ft7cfrW98BBdlRwjC7xtAwOdXWnb1pSm/2bHAtr6JUsz26EKSS2W2RWYkhUZn6I2AnXTlmAhwX1xivgigHW8zMF6p+1PAduYnMrpWw99LH45OayeHnpHuJOjnTNZ1XVLEzWOmzanmpr1pPjwFRcjKK4Q9OwuB3FzEmfhod8DC64J1lHZytJGUmRfVURQ9rBhNin0REI/CEo0jN5CEhdaTDEjp70JbwgdPlgdVVeWw+0M498ddCPb0wEX/aLsJ/UEvwt29SPkDiCKMwUQIVk8+psyaj7Lqqejq6UfLqRMY9PXBHvVCS8WgJYMiGUxpdglZ4TAmbVYtqUHlppLIljqLFO1hCbaDsDmSqJmShS2b78JX79+KYAz4+KNaPPrbZ3HyeBvCnDTWyKrGZJBwxS3XYtasKqSSIQwM9Ii9J3XP5RVVOKOD7X21RxAMKebTkUqiqqIUa9bdiC8/sAm5+W7RZj/xxO9QUFCEtas5iD0ZdXVn8fRTT6G59RS++71v44bli4QxPnG6QTpzHMimh/9zz72Ap57cjttWrsG3vvkAyktzceL4Wfzyl4+jsbkOP/vZnwuB4R/049U33sGBg4cw0JcQa0GzyS32nxZrHO2dZ7Fl2224885VyMvNEZ05wbYw2+Fcxcw6+oS937j+ThmQrK7MR0N9PZ7f8bTY9v34Rz+Ex5Ml0sD2ji6RqrGm0GwgN9sqoVvurAIMeCP44CO6Mr2K46ebxEc7ZYoL2N4qYHs9pk0uxN69R7DjuRewd+8BBAZZM3WdtqxpQm3pSmAddMvlPSQhUeYAlI9GZfMVtziRMP6krLAklRWkPUnwrAA5V8YINMSYv+DIhbuwBLk33IiaOVcgNeDF8dpaaAN9cFmtYncaoA1gcFA3OlD3kIDtNLOdQsKS2WkeWQ3UMIu+Iurron6fGmBbFktd83wRPtM/svEaakFXb6L/0um0ofe57AHJjCH3MbuFQ0DiosHHkVI/nRwZ+bhLq7tjU7GjHdpFzPZYxz8W0L0EvJoBoUbA58wvZcQLDdcR6f9oOFlkPFa9xNCHTl8wGedB1fLx4fZ4/3rRKc047rFPtzpIbnypNyTTrMmNlYQmC4oVUWgIpTSksotQOH02CmbNh6e8Eqa8fCTtdsQYEWv1kK+Q6CyrWOKRQSX8IytAOzWmJirJiKSPJaOS7KiZVGsJKTKXbMeqsBhaW6l2JukVyXOF1WYVwEX9skxJMzAiFkMiCiSifC7dNOLI0gAPHx+IwNfehwtn2yV0wGo3ofV0HRzhHqSCXiSajiPpHUAgoQfw6OwiGQzKQOLJhLAZ6da9viNWbKNyTKEnWCpOKy9qLxOIxcKwOkyw2enxqoIEbBw8SiQRjcaEpeemIRQMKAaf7Wa+mj5MRR9nvnI0FhNtn5rFNclwDtl8pklSCqBpKtpX7JjEi5vDrWxHG15kwluTE1daO7a648oP2sw8TU7YU48nGyM+L45oJKws+SIh0Ynz9cl48jhEqyz2UbojDY8nERUQSzkGvWglBliCX2wSCc30N4k556Jr6N71zyPaVBkApfMAP6vqYjBQQTqPMYss7oxs5nXEBYaLVDDcB4fTDrudn5bXmBOxWEoWIbLXziw+NyqDiRxKDYfUscv5NceRSDGsg6ENMdmosXXL88/jlyl8fZiIf8cNj2gfKQ2gDRq7PQ4HLJxbkJY7jz2JsKbAsj1hhpaywh2zI5Y0I1hagJorr8TMO1fB7nBh3xsfItbfjdykH6GAX0IfIuEQkjH62erXU0bh53/y79PgToIleC4uvZplVjKDPR5ZoA3mRC2+47+44dcz1hGknz3sZSY+YKM+jvVIVfcuj4rga1pkuEt8d0T2QUgrr8a/lPueMw4cyjb+UrFkCoLwOuAAtboWWNUoHOL8iklzwex0wZZFsFGMXBkOL4I9JwdWlwdmmw0Bqw1Ruv2wm5Qk9FTx3LBahRWXN5UNjwLbVibeWmiHaoItZUZ2jKFYdDSJIxAPw2vh/QI4zIC3sRUnXnsH3vYLyNMsKCjOg81tBcJhhAYG0Of3Y8AfQF55JeYsuEYGfRtONQjzSIcIB8KwSIhZTPBYyqwJ6EPMouoPU3jFjtDQbOsDkgiLtKuswo27N63Dn3/zAUQTJny+mw4/23HkUD0CnEmw0rkqhQUL5uLPvv5lLF5Mx5AAjh07hv6+Piy9djEqKipxob0X//iPv8Dne2slmyAei8NhTmHq1Bqs37gKmzbdKSmxhw8fw/bnnkd+XgHWr9+CqVNqcOrUOTz5xBOoPbAXGzaswVe/fh882W4EQkH5ej2ebPGcfuzRJ/HGa29jw/rN+MY3HkRleR5OnmjFr379GJqaTuCvf/aXuOnmZejr78fDj+/AO+98iN7uACB1iJvwGJxODnlbse2eNdiwcS3Ky4pQV3cKLz7/Nt5/72OEBq1S15PaIIpLCrBt2yasuXMVCgs8OHnyFJ577mm4XU789U9+LBaoDfVNeO8PH+P48dMIR+IyYF5Wno0brl+IBdcshic7D6dO08b0Nbz/wSfo6e0FxwhZA7dsWY/NmzdgqoDtw3jm6WdF8x4IsK7qdrVqMCq9yMu9L1aGxhS2cU8p0GJCTDZ7nMdKmmmCQHtY1mIJwIA1GYGNKZ8yRJJAhO5N3ItpTunY5CxYgvnXLoXN48TRAwcQbTgLp2aF3RxHyOtD3Dcg9r2U31Gn7Y4q954Q5XXiiCKjyKP8GKBKP16dlNAZsPQ4VSZ4zmSIM+D38NfOxF8j8dkwnfiQznxYrcqsF8Z5ToP5YduCMYv2MCw7Wv5BZum7iMm+2AJx5BuNilEvetBwzGvKzp8q5IZxcBctGjpQNdwkvviSZJz54SV/ONa+eDkYdrL0Ez6yzTu8NaAX9KGB0/QiJ5zVnwC4059ZP+jMox1vIROTH5NFirwtQbsjLj4pJK12DFqzAXcRsqcsQPHsBXBVz0JKcyJhtUkIDG+SoGZH2GqDIxEXRsIZj8McZwqVFRp13owV5pS+NSnplKZUQCbm7aYAbKk4yjUmE1oRiNsRCCcRtWTDZLMjZiNjTT05FwTAxhDIeEzF+hKsygCnBaa4SXTNwUhYQJ/TTU9tG1KMxh70Y7CnC+3HD6Fl/x6YBrpQkp8NTyyMvo4L6A4MIMoNRjwuGwUnGd9oVMAkfU/jenwwh6AEZCfNaldupKqlozRVe15YAt2lQO2xDCtBg1NTQRl8LRm30iVsxmPV39PX1PjGFMRRmzFS0UPFkwuB/KS/3Ay2QrTwxp1q/H3G09XqmvHaKdnwGJff0HU9yjUv7B6DedT+UB2rwfnzdY2/N1qZAh3V3+s2SEZgiIBJ8RJWkaRGiWIrmXpJ1XEwAL9+LCZaSXEzIc9O6/zU8RgbBDXYm3n08h5yAEPPGXEChwFOo7Aa9yQ3OnYnpTtJhONRpeWVLycpMcWUGdg5PJwEIu5cVM2YjRkr1yC/chJ2HmtEZ/1xlIU6kQyHkBoMI+jzITkYhNVikY0utZDsAEtEuL7PFC9a423EPuuLVzZDkjQkgxq6tkYC8rFe3QC840LeEXj90piXzG9gvCp1OZ9bPceRjMKcpOSHdciCGLWoegeL3505EYaV4FafTDXMTwk0qM2nnEJAttmJuNmOiNkNkysXjvwKZJVXw11aBVteAcy5uUjY7Yha6bjEzbQFWlyFdUkSr25/Jr858KHPW8vsiv7xRE7EgC8zrwn+0WCiD75dZvWQMKdgTSbgjEYQae9Ax7796G5qQLyzHaloEE6nGVk5LljtVmE5ff1RlE6pQtmUagy0ncOZU6dg7uiCFovDbKF3cgpeO4coeU9Tn2tCbkh5HwetcZGacSuoui4i8BeChBv9nGyHgMm/+dmfw+6wyRDgu++8hxN1xwTk84AJ2hcvXoQNG9aK9V9XV684AHV1dmHFylswbTo15IN4+unt0kki0cAgFIeTkrOpWLFipVgH8vx8/PFnePvt91BYUIhNm+7G9Gk1OFbXjMcfewKf796DefPm4Qd/9T3MmFUNm4uOO2YMDkbwyad78NgjT0pQ1qa77sa3vvUgyspyZbj8Nw89iuaW0/jpT34gmQecH3n40bfw8st/kG4fCQjDA91siiHL7cTa1auw7Z7NmDalDN3dffjss8/w8UcfYaCvX0gik2ZFRUU51q5bg6uumi9Ewmef7cbvnn4KNZNq8Dd/+zNoVgeOHD6JRx7egf37jyAWJ9llgcMdxYrbrsWWu7dh2tTJ6Ory44033sHvX34DbRfapb5Rs08JyZatd2Hy5HzU1h7D4088hsOHT8DvZ6dV1drRfkg+DP2MeJCKRk1L7GT+R4gWJW80Iuxl9oOPpB2qLBgmIThyJs3GFYuXwHr1DLSdb0fPx0clQyPFcKRIGFpvj5JImcJwJkwoG7QgZAXOeZT3t5OzV6Mcd5qIHLE4DRsslI3ESObbwFqG+5LBZ2ZUMzl8w/gg4831gUtjDRg6ocaA5XAwrYgZHdYby9QE5MXQ96AHnGU+LwNYj11H9WMYhz1Xzx170bhoPVHWfwTbejKXAWIyL5v/n8C28RYTLRyZy/oQWzSyrZFxMYy4MAQW6e2CcZeVUcB4en9qgOxRwPbYr6kORKIaUknYTcqCiuA1QsY0twIFk+egeN5yOEuqkcwuA2UlXLQsgm6SCJo18dB2meiZnYSDCVSSQqVAJdkksjmUNnAQyG4ehNWcQLYthtL8bCybUY7sLBs6B5I4UX8OZ3sj8vpxhwtmu4a4JmP6iNMWi+1Nh1MxTyYTrPTp5IaYISqxOILhiIAdu9UKh80KVzKGmG8AnccP4/inO+FtOIFstx0V2S6Yk3G093Wit7cH5hhTI60wR6IKxFu4z06CWna+j9gUSuKVGaakYcSvWPfL49x4ztO+K5mNj2H/rb63zHcwEA3PPcF2BjuR8VjRmA8D2/rrpO87g/UYHUwbrMGoBVvn9zIL0NANrV5XFcjMGz0NJ3TArW865DiNTUrm51SbAQXSlf6doFs9VjFuo60ovE+5yI5ZX4wN8WV8aXxtggoeEsMdYtRcpxh2Y4JGxiYRhybSVxsGLQ7klVZi0vI7MGfxUuw704n6g/tQHmiDhQkWoQgCff2I+fyyIHHvGONAMD+u/tUI8JLTo5hv+cy6BeAXg57jx63LkmRM84/xwkNX2dgnzmBDjAXqsvYFX+yDTfhoHgPBNtntqIBsi2z+yXKrO5A2p+Sbk7BId4VwQzHYCbG6S8AGxmCbELU6kLS5YMopEpCdUz0dnuIKICsXsLtkcJzBXlGm5enBWCqXQCW18o/MqIp0S22GpcGkL5YSpa0PXqhrmA4nysM7yREYmWlJwUZgwsHhcBjJzg54L5yH90wLOs40I9DXBas1JXaeDncxbPZ8lFWXIZqI4EL9KfSePwtbnxd2ye9OImlOwU+wTcCvh4zkZIBtXo9S+cSWUtpbwmryt9Nhwc033Yjvf++bmDylFIl4BOfPtUs9DQyGRZJFsFpeXoLJk6vEn7++vhVvvfkuOjo6cPsdt2PpkgVwuTS0tJwV6Rg1zHxtt8cmuuaammpkZbnR2dGH3//+NXy263NMnToVmzZtwuxZk3HoUCMee/QJ7N2zD2Xl5RKMdevKG1BY6hKWvrurFzu2/x7PPL0DAX8QW7duw7e/8yCKi7MFnD70r4/h7Nkm/OhH38PNt94Ir9ePRx97C79/5X0B20LqcLMm31kcLocdC66ahwceuA+LF82BZjULS9/W1oGB/j6XTeAVAAAgAElEQVQMBoNwZ+WgtLwQpWXl4tzk9fbJbAqzCK67bhl+9jc/g9vpwIEDx/HQb8hIH0NC/Ly5vgVw2x3Xy+e4YvYUdHcP4o3X/4CXX34dbecvKLDtdkn65pYtd2HK1HwcOnxS/McZKhTwM97eWFeG3x4TyUlVhdHrqj5QnQbW0gnUV8H09TpEDnL+wJTDROf5qLjjJpHvtX14WAYkw2G/bGTN/T2IhAZFPuhIAMVBer+bcD5bbeYczJofi2xM4zuDMMoA15ka7Yy5KgN9p69fnRwy1lRDTjcEtvUam1EPM8/ZaHKP4QU5jZYvSowcv1AZa6AxeJ1ROcfVZQ+tqaNvrEZaPY54VMZaYlR1XUby7wBsGxst+cwX78QuCWyPtRjqLJvA2y8Etg1mUsWUc5CPceRhbrYc2ciumYuqOYuRPX0hojYPgpZs0SmmmCKpGrOIm9hycoitE1uylmREdF3mZATJeFjaSIV5HrhMccRDg3AnQ3BpJpTmODBtUiGuKM+Fx6VhIJRAQ2sXGtq86PMNImx1wOp2IcaIdgBtZEvsLlhyimT6P2HVYEul4JBYYpPoDQm4w5GYSGHIlmdbCISiCJ4/gxP79uDcvs8Q8vahxONEYV42AoNedFw4h2hgUOa2UyG2Vk0ylBnjQKbIW9QfxWwTcKs/gieJhi4DbhuWgmo7on6GFcPRtvjDgLcOPtPXw3AQpAY6jU3tSAbDOOTR4dDwFtzFF5xAaB0gX5SepQNt4cFGJmvpn3ToaEYA7fTmQD+utN4wA3jLuWb64tigT4DKmD/GRmBCnHbRA/j9MNKdkiaqC+kYw3uGWnR2aOKRKKzc6DkcGEhYYMvOQ/HCG3HT6nVoGozj0O5PkdfdBJKUlmgM/p5eRAYGhNWmZjbOwUt9nkmIEv06U65A+lWmO5J8saP/7wW2RxvNHLXMD1l16aTCRB27cT/PsMX0i31yLt7CbNMCz2RDwkxmW9N905WsjWCaMyCUalByRMszAm66MFGuRDkH4Xjckw17YREcVTXIqqyGVloBk9ODCIesSTtTOEdXG1pBymi5GWHNggT11Pp8ihHSJam8TFW1KFcm2UQxhVKX8xCQE4hHzXq6aJxzAuzkKfcbukIQdNP/KRUOI9jTibaGBlxoqMcg5QbhMGyePNRMn42a6gq0NNaj+ehhhPt6xf+Y4IcSLkbCh6ks0xd1cQKJqfoWIZGgR8+nK4XIblQOoE0zYebMGVi39nYsW7YIlZWFAq7JgkYiTFqlksQCh0NJ4rp7BvD57v147w9/EIC6ePESrLj1JkyeUgWPx45olKmH7OpRZUOrOBM0zQzvwAAOHqzDq6++hjNnzmHxosXYtHkTZs6sxtEjzXjiiaew69PPJANg5aqVuOe+zZg5uwLhcAwnTzbiqd89h48/2iUStfUbNuJb3/oKSkuzUVfXgN8+/CTOnmvGd7/7bUm07OsfwONPvI233/lYNg0cIE8xulxCQeMinSvIy8HGjeux4pbrha13O+0qsTEakWRMs+aA260kOUykbGxqwKuvvYZPP92F226/HT/5yQ+RlWVHbe0JPPTQDtTuP4IkZ6RMTNgN49YV1+Lee++TzURXVwBvv/0h3nrjHZxvuyByQmr216y5A5s3r8PkKfk4fPg0nnrmaezfdxD+gF3A9ljga5yyqHdeVF2VtU7kd0OAjXI65Qamr33pdU9JIaOOPBRUTcL0NauQlZOLc/tOwt/Xj+hAP9wOG+L+HkQG/TAFA9DiSeREzOIh35XF5EqITebYYFtW26HDTw86Du9eDnXvMjHWxf7iF60eOjOe8ZHSBMTI9dAA78bBDO0PRgfb4xO1Q6SY8T7px/PlxiWFMj/XGGv5OKx3JnHz7xNsp4FV5sUw1N4Y69xOxBIpyKcLFL4o2NaPSRZEMrnUKtuzkVNajdI516J42lzE8yZhMKUhxBYq9YYECEhAE3abA5GcrKd1TxxWSxSale1OPxJRP6pzrVgwZxKqPQ7aOcAeCcFuhrgzlBTZkWWLg7Itjl74ggn0+OLo9foRMdtkin/QYkZvMIJ9jefgi5uRyCmXBS6mOeE0A85UQhL+yG6nLBbE4gnEIoTjgMdiEi9sLeBDR0sTGvbsQmvdYZiDAeTlZiPHrcHX34eB9naEA4OiWVctU+UTkLAYzLYqQGyvCtgWFQP/7fJb+8oEIqP9lAbHY5TEkRfBODfiRTf4aBfQGM+fuIuTCeKHU60jcxCHy7oyDkII+gxG2wDvxkOMcyOF3bCt0hcRpjiOU4Vkdz4GtT3EuH9B0KZvhsgu2hyc1jeL3SLnBgi2HUggHolAY6fFZoc3boLZ6YFn1gLcun4jgtmFOEov5KbDArZtsQQCfX0I9/cr7+ZkAjEyhgazbSx4lMIMY7YvFfBmfr7xwbbxfY/3vRvvOnFDIENHOEwqZ8isvuB5/1OAtv5WTFNkUJeAbXbMmICrem4ijSDY5tyCsNuGFzatzQigTRosZjcsTjccJaXIq6qGo7oa1rx8hOxOREWWQrckpbFnGi6lRA52/pBC0GFFXFPSM16S+ii26mlRDqdboLLuspRStsH/ZjgK5SMJm0oTszLkKZaQoUlxEOJ2gX7cdqvoYq3UdHd2oauxCV3Nreg5ex5REzDvmmtQWViI5hPHcf74Mfh7umBLxgS004df1S8dYInsioPs6ngT+r+pYx+6zyWyXeRylJJ4JFzmumVLMXvWVBQU5MgGQsm7TEjK4J8Jfn8QzS1nsfuzz3Csrg7hUBgVFRVYvHgx5sydg7LSfLjdTpEtqI0HEI0yWCqI5qYW7N9/APv275fXXXbdtbj5llsktIue/G+//a7ISAj4Zs2aibvuWosrF8wQv/x9ew/hzTffwflzHTJDdP0Ny8WfuriEXuNn8fzzL6Ot7SzuuXcLlixZIMFdL7/yMXZ9Vgs/ZV5E6NyI8buhtJDkjcWMK66YhUXXXC0DmPQDt9s4DK8saSNxE2JxztiE0dTUioOHanHw0EF0dnXgxhuX46tffRBOlwMnTjThpZfeRd2xUzLcbmVarS2MhQvn4Lbb7sDUKZMwMBDC7l37sPPjXdIN4OxIdk42brxxGW655QaUljFZsxnvvvcO6upOYjBIzfZlAC9j7UmTNEp6Ieu8RLyTjKMTkwLE+uWs7jB5HMF2LqxZOai4bjHmzL8KPWc6caahCaa+AbhdDoTDfYj4fNB8PphjCTgp/7SY4HUrAwUr53vGk9FmyEjG7p4NOYYNW1vTDPFQ/Rxq8hrd/QwsL7NU6n7IrLjD2O30WqUInExQfhFwHqvsiYJlaIOj73TUa2WA7dHIiiGJyNjocKJuxlDH0vgq/73ISIy0MH23MVK8Pt4yqk7nWCfVaP5cJtiWXbsSxEdpXWS2wVFcg8oZ81E4eykchZXwanmImuyIW13SCmXICENhNA46Jm0wJ8j+KGbOYovCZI5Bi3XBFPPihlmFuGXBFEx12yWZ0hVLKOYnRvYmCbPFB0HbtE4TfaNNrK64KJo1GwIpEzoCEfzx+Fk0dPngc1cg7vQg7PDQpApOTlBzsdOob7QgRseIqBqKcpIlSSbhjIUR83tx4cQxHN3zmegcTYk4JhVnw24xoe9cG3o6O2HXmZtYNCzx5Ula9umWgEPMNjXb+mIyHok6Dq7gRa4rtdRtamyQ9N8TQxKdFU4XpxEtJV2rNXTFfAG0bRTQMQ7iYsClFlej8F6kdUgDZ3UNq6ErvcDoMpI0Uz5MFpP5mYz3MCrQRNvPcarbJWvpRryGLu2zO+zsjyMSjcoftprZlqe1I4G0mKbRn5dWb5XTsXD5Lci/4iqcbWxA+4GdMEejcDLB0+9HpK8PKc4hcOhSIpHJJgqU0WVLI8H2UKtz4mvEeMSlMdvjvt4lyFeGCntm127oVS+H3R5ieS7v++Z1prFWpdiBUy48SQaViCyCto0MnWGwEyUkKakhMWiIxpXG26S5YcqqQF5ZBfKrq+EpLkaSDiM2O4JWqzDlkqQrrLMJNLezS8iRusaDLgtiNoJXJQVS/DdBt/oRWQk/mvyDSWQdBNG0auK8SsIel4RSJ+3iGZATVfrZmIliqiRC5gQ0G3387bDHE0jRR//sBXScbsJAxI/SmgpYvH4E2toR7+tBf8cFBAK9iCfCMNPtidI/4m59s8BjiuudIbknh82mDf9eZXNiNUsaYkVlGfIKckQeoaQHJlXL9fucXSC/34ezZ8+KCwf/nSC8pKQEVVXVwhg79eeSJRZnJkpyonRV6kdPTzd6e3tlTqi8vALl5WWiBw+FKV05j/PnzoH3pcfjxpSpk5FXkC1sc0d7l7Dh0QjzGiwoK6tAZVW16J4Dg37Unz6FwaAXc66YjcKiPIQiYbS09uBCe7ewyGpToYBnnGsCpYZgUJmGosICFBUVIT83R2LYkxK3bhX5ERnuSCQsLk2d3RfkN4fmaXU4Y8YscZvq7/ejpfU8vP3Ut1vEyQupQZQU56C6qgZut0fsTy9c6MCFtg7JX+Bn5vml61J5RZnYKHp9A7hw4Rx6+7yIxshsj34nT0SiSFnMuM3UEqK05HxPDoRz86T024Y7iA4KTWZEbFlIWm1wT5mMW++4E3GzDScOHYHlQq/In0KmAKI+H9w9XrobyLUVM5kQdiqwbRZnpkvZzusAP/0xM1DpGDKSYWckU8KbXmJG1BfBREOLe7p2GctcBklmOJllMtIjwfbY516t4xex5+nZLHXk44HtiXTZY9b1f88ykswTNsQmDQGQ8Ra7sZg64zkZaqvLkJGw6JPhsCBicsDizkH+tKsxafYC2KvmIG7Pgd+SjRSj2a12abmmEhw6IvfDFEUbrEkFtmnqYDIx+tsHR/QCsqwxbLlxJpbMKEcRI67jDFHQYNWUDR1t1RIIwWpT5vt0n2Crnj+S1Ceg24yBKLC7oRN768/igrUAlrwShN35MMtkM6fpLTBb1WJKD2jJ0qGWlq9KEMRCGY8hxGjjuqNoOHwQ3rNnUeQ0oSg3G3GfHx1tbYj7/cJksHXInW3Com+B5H4ms60YLAu9rYWJMry5Lx36GI9U/JBe39IMnlEJRoKLkf/PFVJpTC+ScuhVc2gYJmMqPfMwDTb5okPXr7Yx8Y3iBNWPrudMa37VkKXoT9N1czhSU0BbCWmkZqVZbfX3+oca5YQaq0Hm4OUXPe8jVpQv+nQyofTLdjgQp08uPd/jcWiJmBqQFH94iD6Yg8TxokpMnjMf81esRsDbj5Of/gExvx8uskPhMCK99KANwkKfZbrLCOBW51XAmDDbXIrUgqJYyIkXpOEfa2KwLe84Tstx2H5ptG8m/dwRQDu9aEw8/D3aV/Eng23iWIJqA2yLI4lhhcaUXEJvSh7YVeDm34pgyooov0R7lkjWzFVXoLSqBvklZbDYnQjTZYee1HanZBAoN3h1jomT+X98XX5PES0p3TFK0wjTOIRtYViVcd/wPhCeQQ1NJsy0OyXYZigMxxU4aG6CK6GGs220w6R7lNmMcDIOb5xD4WrA3GPRkMP3CMYQ6OhCX6AXvrAX7QeOAL1eFGoWpMJBdPs6MODvRzIREYbdE2UXUs0H8OhD7OYxB0F3aJL72bjX1Q0roIjgi2BbuoDU5MokKN2RlGaGp4CdAnZ/yMZbbRqiEQ5WK9aQriP8b/r50wYzPTcgRVEFdFGmJR79lNvwnXRnGa4RlDWIpppjrNEYbBxOjTL0RRMGmjMVtNOjh36CbkxWumLxNelmxaPm+kJ3FxPsdg2xeFg+ZQJ2RGJJ+c74XRLgkrGmY5NmpXe4nh5rt8tn4HpBm1Tq7RmAQ99+Hns4zBCapCQ+SkAbxUaM/eV76/kItIYl8OawBjXbiXgANo0MOY+bx0lnK3X84mxFOVQsBk2jFaqGRCKKBAN46KAVT8BkcY1Jyl0y2NaxqzGDwc8urlRcDxPMu+D6aJAl6sG82sMWh1haWvILsWrdengm1aDpxClET55BNB5B2E7feB9yOweQjEURNlE2BSTEtcaYCRi/tqnSmImGMhcpnV9O/9VQa23YM4z6ml5q9bh3WUv1VW3EDIsxhzcaoBbckjYKMJrV6iAupWsoO90RzHj6uXp68Ggl3wDZw4dev8CCdulge2hBknP0BQckjS9t6LlD4GHcoj/GZ8n8MsdyIzGOcWhNG9FnHec8pdsKoz3GiHM2/k2/mC6VC5LjMScR5w3vKkBeWQ2K5y5D6bR5iOZOQiCpYdDkEZZZfGXZTkvFweBharOlZZqk5jQmOkPEBhAP96NEG0BNkRvbls3AtNIceBCEmV59KYYmcIlzIp6kllLpF8VJwmyGQ6KwY7CmIgpyUD9o0nCyzYsPD5/GyaAd5oIKDLqKpNVqttIWTQwBhWWS32LrIGG7smhosYgMplmjIfR1duLUgf1orK2FpbcNJQW5yHe60N/VhY4zreIp6rRbEYlFkRTdojo26fDKxD7ZcuocGT0/XA+mhniHvqQxN+oE6sbD9InuzBtTPU+/YfUCo25qo8jxuMRITH7Uza7cTdTCr+sR9P8e6sAZhUENO6U7xGmnH73S6mBAAF66kBgWSMq9xih6ampdbzeSneO1YOj79Pazeg39OIXZNrYaKuBIpuANWckwL+mR55OPlS3UuFXFuAcvvm/G2Hhcao0iwLBpEt5A67ZwLIpoOAwLLQepOyQrR5s3sx3hpAmx3FLRMd689cvy74c+eR9++iInk3I9Rrq7EWQICQGhGSqdLV0EFdBWFoAi4larwRgffWzm2OicXGYbxqgngikvoapkLoaXA7ZHk45cyvuO+A6NI1XWf1zYaWeXDlyXjbqqGgTbSYlYZxDLIKjttsKWUwRXRQ1Ssxcht7AELocHqaQJSXbkTMwPsCuLUrLltMrkUDUBBP+oNHakzJw2oaJbgWxNBsst8v9qCFI5D6XEcSmFJGlsKTC6nttClxuT5B7wtyatQ74fWfWkAG5u+BLRCCyxBHI0G/IcLmiUYEQG0NhyCs0f7ELkzHkUalaUFebBl/Chres8BgNemBNJ5IaToFpFCASkELCb6WoKm948E1wla4yx6VPXEWcMCHb5MaKxiIBKdjwJMBkVT3hMppcAWACbVROgKJ9Xdw0imFbpwRygV+SBRuBKQobkiZ6nwM27QkIpkWjwfakHZ0cic1iar0Egzvcg+CRo5XeljJx0e1SjZgrUo10pP09SPgOfS7MArkvy+glKixQYZKInAS+Ti/mZ7HTMikXF3tSug22+RzSWhN3uQJxD00La6LWPOnlmQ6gpWfHsJ9BmHoOYmUoBCMvck9ibJ7lBsOsWqrxOdPcq2dDQ95sJwCoohtr2KIE/sxTGwijpjvro93B6ydHXOwNQ0waW54DfJY+f55jnxQCE4lYCiOyTadEWdx4W3XgjChZdjf6Obnj3HcdgKICwJ4Gk34+ijn7EolH4rUlxdGIYmFr7xicShjD0GGB7GJzKlJNkkFoXdZH1mpYBPIdJRUaeS/0g0qB7RNdWnZQhScmYYFt/jALxQ24kI6UoaSw5yh4kE2wb7/OFuocTgW3jCx4Vc05Ev2Q8aeQuTx2kYigm+klDoBEPTbNPoxZ9w/It/W1M9DbD/n2iXal8dLJlxg11qa+uDwaQoWUKmqtsOqpnXYmcmdciq2Qy/I4S+GO8kZzS8xQJQJJAOw7NRFaIBS2l4obDQdjoMoJBlGRZMa/YijmTcjG/MhdZZg4sqgWIetYLfYNo6Y+juz8Af8QsmmsGO+TluFBV4ERxvhvlLsCjsUVPAGNBfyiB4+e6cahrEF0RoCPlQIRBEZ5ssR6ilIRDNUyFlN9iFkKXAcbQJ4BEHHYmUIZDOFN/GnX792GwrlZY74riIjisGlpO1CEUCMDlYMGNC/tBgCGT2CkOJf1/7L13kFz3eS14um/nODnnQU5EBgkQIAgSJEhJpAiKfJRERYdX2uDd2veHva5y7Zbfq916W7VbXlv2s2ttyWvJTxIpEiTBTDCAASSRc5hBmJynezrn7q3z/e7t7hlMgGjJ1lZpVBSAmZ7u27fv/X7nd77znaNJVCMj4vk/upWQraBul0WUOj2D0tVFPUWmXhgePUSEXtTyc2E5VGtOPKFlCpyLiOhpFMinBRjNdcX/mdP6ZFDY50pJAeTvkHFgu09i3jlAZVNDO2RM+Frid60DYj43CzWtm7iISfHX0bAAZ+6XqEW2MUFMMRkSbsMlSbypCVwsxQWTrI7s18x8LbUQk42iB7fVoh6n/MCV7o8R9KR2uJCSLVFFXNdhG/Zr1M5rys3AKMQ8VrI9OVozzHI6mX2xLwq0jWr4q5LDxktwM0Wvc68HVrsdiVwGyVgc5mxK/JA5rCufp9mGZDaPlLcGrsoa7P/m91FR6ceF0ycwNjgAWyoNO4HS9CTi4RloumZY7P9UkVOtdrLa/Awl4VSPdV3k3l6o2JZajUvXt9ueXshMndG807piPK4MbN/Rry6k0f4CYFtVWj2hU9g3XTEtKJjwhjWHG/y8zHnkSSZoVoTyNjh8FajtXAVf+zLEWlfK0JvVbBPdL5NY2X4Qz3rxquesiBkFWv4RtPGekbrAe5n3I2E+h8Co42aEuwLO0ilTmVHUpcHEQmVR0g6TpmZHCHi5S+N2Qa4LzSzyEh49/5/BYPlMXuYFssmkThTY4bTboJmyGBvpx+inpzF6+jyyExNorq2Co9qBYDSIqYkR5BJxVCUBSyYHOzubmQyiNoJ/as910ZdeS2f5N+sLtWKpGXiVlZrCzQPvcdYybirUvZ9XAJiGr2lKM0oWnUYHTOQXrAE8BVYy007xouY54PMRCLMmyaZcWHWVICx5Bpx10G1zpbsgjLi6Zlk7uakpMD1Xv/dFEiG6d8N+kSQCawsZY2U3ShpCgVueebXJIIvNDQBrISUmrLfGwCDrs5EpQKLHKgw2yxw9+tUGg//mpo41kscl+mchUJTFHllxdmlJ9kimgZQBZXtK1tvonqgfqHouNr1i266p0DGdeJnvXit2Dha4EWeD7bIn0p1J7HYy6xwEVTkFs4gkdls05fKj2fxoXN6NVV/9MvLpLCY/v4jpwCQyrhy0ZALVIwEkkkmErATtKkBPOg2LDL0Xy8ncunJbZ1jd9QuXC6MTWw7AuUwaqM5A0yXAXGK09BfToWIJ8hs19fbfnRdsl4FxJQpUm4z5NN/GvbLQ58kPf64hwB0Dbl2uOFeYWLT+m32uSwvHrwKW1Vo2m340bsQ7Ads6XC4B8ztYv5YCy0stRHfy+18IP+iLaIY3q8mG2tXbsWLjDqBpA0zuaoS0aiS4y9Ycaucp4FWlSAnQptLUnJEdtjkeQku1G3c1ObG6yYW1lVa0+O3wUYfI3bCmIcRQg4kQLvaNoydSwFQkhVi6QteGpeCw5NHgzaOrqRpbmjxoq65Ao4PWaPQhNiOSN6EnlEBfIIHrkRQGYjlMaV44XG5lsC++1cq6S9SRTPsT3WZBbIi0XEbY7sDEOHouX8bkR28jMnALdX4/WpuaMHbjOsZHR+T9cfHQ7NzRkzVIi/+2hZPeXExoU8TiqZng9XqwYuVKNDQ0oKenB/19/TqDA9Ekrlu3Xv59+fIlTE8HFOurt48Nb2uDHc5mCDKVPy0Bqmx8C4otNoolLzeX24Gu5c2orKiAzWpDIpGUlMlbt24hwxAfqxXJBFkPVfgJUtWXckaQBgW9obk4caGQBdIEj8eD2poaDA0Pq6j2LNu4GWGblLe5KlJpRo4yFZIsrx4DzscIQ8VkzgRbqApIGG0uxWIRLzCQRgUYqAWRrJYKplHHo4J8GhvrsGbNGvHh5jGGwyHcutWH4eGggKOlisr8DIW6We9AGrjYkiSR7A63G8lcDol4DCYGGvFz4WXGTZXGuQMg7qqA3eXBriefQXtnF/r6+3Dj6hXkQyEwxzI3M41kKASTyAHU5k5Kr4BOAm3FEIr7jei5F2d/Fq8jJR/18sctWVuMgIclAG9J17iU6G2RoyxzGZj1qC/4gemftnQFGJJUTqgosK0kdGQyszaHDDvGrT7UtraheeVdcDW1Y8LfKO5H9PQXKz+GWdH+k/+zkC03iXRNTCCsGvKU3tLSj+y0KS2JkPI5CvhUQU1kTe20EzFAK20BJWeKG1DmXXH43AxnXnXPorSG5P1oZ6iVkquwu+YkES7/KcY3lUnK61udNjg1E7KxMFI9fRg8eQ7D587BlIrD1+iD0+tAJDiJwNgY/LEMLOkcrHRdyWQQ4XFZmDOrW7GR8daZbUXbKVJAnFvkXlJsttGr41ZcCAIGQHHDb2zWdKJBwKPSmunLbQkAyVWv0ZXDpwArGfRsFul0Ut6f8OuyaVcae+ULbdwTRtdPuRexzoicRQC/Ak9GLRKQrA+n8vj5bz6nkpuXQJNC6KqzpA5XPYcBso3rSf1cB0zyWRvwgMdnMJcGgFYb13J5jn6SJGVZtlXGYq4Pe8vQo+7lrO4Lo54bDHOZuGwRPLLYva7mKg1ZZDmaUODV4eDmh4OresS8fOb6HcbD00ORzJoXzpoabPjWv4PP40PwXA8GhwaQ1pJw5HKoGg2IXj7A9N1cAU7pFFG+s0htm1N7Sm+xJFsrvTcdOM9zHkpssDqLxXepb4aMT7ucnTb+LrC4zI2l9JilwfYszDkLbKvP0iDmDGA/t4LON89nXItzZSRC6OkL9aK1XT+n6qwbcfYo+WwvtZjcMVj+omC72PIvQe47IMMX1UMuBbRv2xwsCgPu5NnKHiM7SjPSdjfs/mq0btqLjnVbEPd1IWFyIqr5ZYKfrJBh9UewzYVKtWFzyGk55EwZWMLj2NJdi8c3NmBFjYY6E7WGZL8hg4Z9oQwu3xzER4MBDAajCDmrJCTCbKuDxmhfUxaZZALW9DSqnGasrzBheUM17mnxo9rNIcwCcjYrZvIFTKcLuD4TxWdDYVxO2GF3eqT8UC8nriRSORRjq4aXyL4TbEO9QEIAACAASURBVGdF35iMxTA80I/x99/A8KXzsGUyaG9pgSkRQ9+N68gko5IM6fG74XDYkUolZDodYitYEIsvYZc1EyoqK8UKaseOHXjp5Vfw9ltvI5lKCdu9ceNGHDx4EFFOub/wAnp7e4rbYynCPEQ9Np3/IGvAyuNyusQ6i61nthOFEWKYDgd0TCbU1tXgiScPoKmxSRYlAu2TJ0/h448/VkBf9/AmSCcTw8tWtIpkn4XZ0WPCpUVIts0smkdaedFa640338Dg4JDSWxb97RXg5+NzeQXQ+Tv8OUE3Qb8kM+a4OKZ0vSbDX9TrpujWwXRKfeBIsfqqgJE1EjCva0047LR580Z8/etPI5FMyCZgYLAPb7/9Di5dvoVUStlQLfb1mwLbUuRcLtjdbkleTSRiooXlNcbFhBpuk4WdFhNiNo84Way770Fs2nE3pqIxXDxzBvGxEXjM1NdGEJ8JIJeI6C1xteQI4tLBtrCpUmQoMZl/QVqa+DWA9sIr8eKFeWkJyUKfxh1wEaWP8bbZBf1HXxBsy2/r50xlCagzKf/p0gQudZTIxTTGqTtga+pGS/dKeNuWQXNVIqJViMsRt4fU6csnRMDJpEfRLBNPc3aEcQD0/lcpvMLWaUkUTNTS2qBZadRnRYYEgGaF3c4OnHqchYPidCdBCho7hhrBrwn2LPMFzIg6NOSYPutQ2llqv5kH68xS/sHOHd1D8kgwDZZhNTYNdtaLbBa2qRkEe2/h1onjGLl2BXlzCo3N9fA6LBjp70N+IgiNia8pWtyZRUvLGHnWdgOoKpChWFZJIdTb/jx+kXhQsy0+4jwbCtxyQ2JcU+pxtFo06k+ZzZsRIKKDPYJ4i9Wjp9eybjGdl0FjKmxN6oZ4fSuwrT7j0ri5hHUVGT8FgkvyOqVl42+yJhltfH4G/Du7fbp4vUwbrF8xRZcPXY6ld9eKwEhR0Xq8lzoPajOl37P6+1N4oTTrYySzqmtS8eqK5J0D4mZRrOVQUb/zigB//qq41KZajmOBQWi+R3YwDQad64J0JmXjRQ5OegEqSMzsgdVfieYv7UdnVzeio5Pou96LdDQgZIQ3GEY4MoOgSfx+4GIzWBJyy8Dv3Lew2AZCXQBlbPZcw4Fi47Y0F1B2LosVtbjHMsB66U+eOwNsG4cmG85ZaojSJs24JsrPefHvXwBsL7jOGbkSZSDUAM6ldXuB3zbAtlyq+kaQZ9IItfkd2F74DHxRZpv624y3GrWdK9CycS9q2lYgYGtEAnYkbX5dX8Z5aQJnstosBix2qhhnbdQ75mALDmBrezWe3tSC1bUWVIEx1krakirk8falEZzuHcS5mAkpmxvJijqkyRZZq9ROX5igPFyFGOy5OOoSY6izA48ur8WG7kY4+FwWDUkGMeRyuDodwPt9YZxN+IU95PsXKRk3B2WFUIWDKLBN5wc7JR/5HGYC0wh/+j56Tx5HZKAf9Q0NaKn0o/fqFUTDU5Ko6a/ywOlwIJ6IIjg1jQK9lGlTRHcB3T2guqYa3/3Ot3D/vr34+7//R7z8ysvIZfMCQLdu3YJnn/2WyEt+/OMf49q1a/B6vRLYQLAdjUdlOp/MNOPaCab5Z2VlpQBsfj+ZSIv+0GgjkjVatqwT/90f/T7q6urkMwgGgnjnyBEcPXoUTqdTWppseRL0J+JxJS8xmVBVVQWbzSGvSfststGVlRVSSDmotPOendi7917883/9OT779HOJLzaKBEE0Qxrq6uol8YwOAHwN/l51dZWw09xUeH0+FeUejwkbEo1F5fsisUEBbEdWVVbItD11huGZsBxPOevEx2zfvgW/93vfx+TUhDz/jZvX8cKLL6Knd0iPU1+qGhisR3ml1pmYL3SzGEScCQW7A3a3C7BZRS6TjUdg4aYjnZZhMCb/0UwuanFCc3jQtO4u7Hvky4hbrDh74iSC/bfg1cxwphKIBqeQ4cBanu7diglU+lgysZqSksgSroYo51uSjDb1gmdE75As9POlFmLVolj8fP9Wgm05ZiN4qgxsCw7SJVHMzHK4EDbbYfFUombNVjR2LUfOV4dcwYZMzs1dLtJmSkSyyBAh0JaPHRdqfpluWwBs1NhyM85NJZ1D2AGyJZG3sj4yDZcuNm4Fus1WCb4RNpvgspCSoXNrPg6rOU/VuNQsa5p5AmbEPHbAaUfMySE/kwz7cVbGmWYtAqzsqGiU++WR0PJIWSgNycOWBdyxJDJT05i4cgnXTpzA+NANVFV40d5cj+hMAIFbA1LXCok0rBxoNHTFPG4uwkVcrAgMgx0UuEeZRXHmRsnSpCVOECZTniWZXHGjz7kG3em8yA4aAET+5EaGenhK5AjkOMhIOYbxWrK90TfbJa/+IggSCKRvUHXMWz6zYmzopZvHjYuQB3qnTY5edTzKdoBlHZFy4G0AZgMlKpBnhKWX7gcDdN8+/G4A3OKxy1Bq+Ya6BOBuu/vkBUpAW47sDu7The5iA/TPdx8bHVDWZf6dxAkBtyFjFIlPjm4p7Ie4YPJ4Yd16F7bds1O6ctcuXURyaAguE+CJJxCOziCQjcs94kkqqZB0hBYsUEvV+rJPS28rKCxpAOYSIL+NCZ5l7qd+pRwsGx3l30awrd7LXB/xO7RZLbtW1KWkWtG/A9tLU1cLX6iLXacshmYrCrUdaNu4A/Wr74bFV4uApQ45qxMZi1vpiam7022ylA5S6cMoFUixRasVUBntx9oqDY+vqcS2zkpU2tQUfsxsw/B0Es+dGMa1sRkMmyvE8STn8gr7ZzE7pAXLSGLNUoCNrE42iYroODyZOHZWW7Bn03K0OOk4AiQLOcykErgw1I/3hzK4orXBWQa2hRuQml+6CGVmncM2UiBU+mUqHkPh8mn0HP8MA6dOiXXU6s4ODA/2YWZqVJhrn98pjGskHEQ4SAYoLwuShcCfbI05h8bGBnyHYHvvHvzt3/0Ib775hmKoAWzfsR3f//73RcP8ox/9CMlEAnfddReampsEOE1MjuPy5Su4dOkSrJoN3cuXobm5FR1t7YjFkhgaGsb1GzcxNjomNleyjJg1dHS24Q///XcEhHJBpD/sp8c+xeDgANauWyffc7tciCfiIi2hvIWgkJHGtTW1OH3mHPr7BtDW1oatW7bCRuuqfB5377gbmzavx7Fjn+P1197A+QsXhNHnZD+LzvLly7Bn9x6EZmI4fPhVKUwrV67EqpUrMTw8hNHxEaxbuw4dHe2IRCJyfFPTU/L+hgYHZLCos6tDjqO+rlFA840bt3D+/HmMjU3K5oIbBYL0NWtX45FHHkEgOAm/14OBoX689/4HGJ8gC7xIYdav998Es60WNDMyVquAbavHg2QijlR4RhZZZ4ayAfaBKEQyIaY5YXF6UNHaif0Hn0TKW4lL585h6uYNuAo5eDJJRAJTSIemBGwrYGjoozUlP9ClJOz8qJb07UvS0otsCRB8EcA9i2hbmGZZpNLc4e7m181szwLb+sIkDi862DbRfoyptC7EnH5UNrWjdv1OeGobMaN5xDFJK7gU4WDKImfKocD2t5mew3FY8ikJNHLksvCYCqiyaKi0WeEza7BRXmLNIpZNIpjIIsbALbMdJrpKONwwiUxCMcNaOgpTLo1KSw4VHgcqKV9jBypbQCKTxQzdHkxAlDMQHKpzemC12mEqcCBOsc3ssjAJMmNmIiRgSuUFhLNrV4jHJdL91oXz6Dt1AqnQDJqqfaiq8GGo7xZi4QhMyQynHmFTdu/I2FXCpDEfwdmBIrYjGy/D0ATA+gAqQ8B0KYaZ6cMmpdMmkFWstpKMiTxOH7yev13P659A3fDc1mutAPvizT3PQJ26xpTGevYwsPFrBqjg/UKAx+Ohw4hR31S3jJsF43rVN+elfsgc96fZ9xV/jx3g2V+G24UO1Mva9+UyDHklfZh36ep2+61mgMLFYenCaNY4ewtumnUpiTH0ylpuRLpzvbPQgIDnsuAEnG7E2luw5+GH4Gisw63LV5C91AMru6FIIxqPYCYWko6MN21GJpuW7vdiG/pFK0jROEDVztLGowibdUmj+gyM60g+bZ3VnVfKoVsA/psy2wuSHOraK0ljSg9cquurbhT9fOsDy8bW5Hdg+zcJtq0OmNs2YOWO3fB3bURGcyNkqwNsLiQLVhQ44a0PQ1oLhBDqsmeJpVNtmt8xm1AV6cEyRxxfXunG/eta4XcymMGMqYIdn18axYsXQhhPmhGy18LEyX6LVfTJMj9tMSHlUKlptMCy5bOoSc/AlY5hRTaEnWu7saXFC4eDYRN5TEWCON5zGR+MFNDnXw+nWzHboo6gtFxah+pG478lPIILZpbDKirZLJdJwdV3DTfPnMTFDz9EJhTC8u4OpBJxTI0PinaYYJuSiJngJBKRKOyyyGgwZVRkMe2uGgRsP4t9+/bi7/7uH/D662/oLC6we/dufOfb30YoFMJzzz2HTZs24cEHH0QkGkEqk5D47+vXb+G1Vw/LtP4jjzyKpsZmWSzIQJMxuHTpKt5//wNcYcHK5kU24q/w4r69d8Pn88nNlkwlMTw8jNbWJnzjG88gFk2Kry1B9NTUFD799Bh6e3qxY8d2dHR24oUXXsbpU2dxzz334OmnnxZd5ODAEDZv2YRVq5bh5MkzeO3V13Hy1ElMTEwIACbrTqnM97/3PQSmZvCf//P/IYvrfXv34t5du3D27Flcv9GDLz16APse2IPx8QBisagU5Fu3bsrP4/EYtm7bhs7ubsSicfh9FTKV/8EHH+G9d9+XzQWBNKU7DQ31Es2cSMYk0XNmJigbj2hC+fAu9fWbAdu6rZfJDJvbBXd1lWxi4oEpmQVwZFIC5KQJnwcSFicsDhdcdS2477HHkW9okaCHiRs90JJxAdvxIJMkJ5HPkdnWB5+KgMGipvUZwSxge/5AnyKLM++QUTkgmP+8Lc1sL7H8L1Wfylm4JTb/Ohc1e+H9ojISeetqg0IeWhq/QoYqypMbmwyH+VwemOra0LhsNdwrtiBv9yAANzSTFY4CJV3UZNNZgt2FBPKFBJCLwppPwGvJo9HjRFuFBx2VHrRUWFHtMMFGnbUFCERyGAqmEYjGMRhJYCIYQsykwe6i5Z1y8ah1WFDpdaLDb0djtRM1JBYICAmwkzlMxLKYisQxkUwjmsoilKP9oBUWTwVMFgeytIqjAwehHjXNJBxSnKth0A5QoNNGaAaB/j4MHP8cg5cvw5yOY0V3F4KRIKanJpEjAx5PwpfVYM4XkHBkhb1XA1hqqNP4H9UiJCwo75ABUFrDieyE0gJ+2NRrl3/QuqZZB9yKSCtncEsspLDh7OoUmTfD71uHg7Mu4XIIxr+rI+RIcen5y8CVLmdhDZWBQn1IkfWPA+FqYVPdpdLXXMBdOlZDnqIey9cRLxN9I6CAnRH0VRJyq6C08udXRy4r2JxNRIm5nn0HzrN5XiTMS2GrxWpmiaVfCNTyfJLZ5n+io2c3RL8v2X2wESewm5q3S9JzsLICOx5+CBV3rZSgJZy8gmwiCrOVA69JzMxMw5zOwUuplMx0LVZj1FEtCLjngG2xEtT/U+fW+HxK4FSdfyWfkBkC/WMtyoJ0hvvflNm+TXIyu3iWy6Pmfr5LAm7j/BjdHyPd4XcykqXBxR1yR7M/Ld6ATh/cG/ehe+MOWBtWIG1yIGavQ16jowIlGHQezcFSyMBaICAwUhUtutUeHSPy8E2dR6cjgoMbPNi9vhFuF0NpNNxKO/HCBxfx7oAdceofXfVim2UhcNQAp3lGBopiLgfMdhtyDpuE3/iSUdgTMbTFA1jTVIWHNjSISwgtsqaiQRy/dhHvDWVxw7seLrdXbi4FsNW0uTF/I+4bbNXKIKAaTjRsoypH+jDacxnnjh7FdG8v6uprUVnpx/hoPzRTAU63BdFoBMHpCeRTKTjoCpIrSAIW/8qBptraGnz729/G/fdTRvIjHD58WBhcMgB79uzBN77xdUQiUbx6+DC+8thXsGP7Drz33nsYnRxCe3u7SESOHz+B1pZWPP744xgfn8KJEyclgGH1qjUIBkN48cVDePPNtxCLxiSWWG0EHPIafD8cHqIe+tFHHsYPfvAHOHv2Eo4efQ8trS1YtWo1hoYGcezYJ8KqL1++HP/805/j2LETshl49tlnJTCCeu/Vq1dj48a78NOf/hSnT59BPB7XfV3pEKCJBv0HP/gBpsam8cd//MfCDj300H4cePhhHD9xHJcuXcTBg1/Fnvt24b33juLChfNYt3YNOrs7RXbC11mxapW00D/77HNUVdagra0L585ewFtvvo2BgSFl28goaptNwiLIehgLUSyeQN7EKKOlbex+3WDbYEso44lRMuJywV9fh2QygfDUhALb1KqLuYQJTB9OWZwwWW2w1TRh+779cK/ZgPHhEYxdvYzMTBC+XFJY8WRwQjZ/SirCV9K1sQK0CZnIm5P5Vn69830tjnd1Vm0e6mhJoF2Gg+Z9Zf2FF6tQBqO4GM5Wi12JiZp1qL8WsK1cJQQ06ps1nuuMZoPDXwXvsvUCtlP1y5E02TBj9cuUI4camd5op80pB8OTQVjSYVRoKdS5TOiocWJVey26m7yocWtwaAVYTGlxbTLDhmzWgmjehGgmh1uRBK71D6FnlD7YUbm+GxvqsbalFq11lWh32+CxAo4c2/QpZGzs9nHTbUU4lsJULIvhYBhXp8IYiSWR8FcBbp/I8nJ03Mhr0Cg7ytO5SNlQshvIrok9GkE2EED03AX0nDiJyf6baGqqh7Pai8nAFMJjk8jEEqjLWMTKNe4rIMuupYBSMhgKyhJkk7wgs53NpOG0W1FTXQWv1yXdw0wmiVQ6j0gkgVA4JFDH7XJLR5GbC8rjFMid/0vWFz3tZza/bECjUpt/3vtA57ZlaFOfNxHvcn3AjX9yvoQuMh63RyR0rEviUy3OJSU9uSGtKNdYG7kGpXuhdOUrZpue4aqzqn7fyAUwEoxKzigC94q/roPtov7ceIW5fxo35Cyavyh1mTtcV36OFr7XS5uChcE2pZE2kVXyMSIl0Tu4fL8O+prDhHjBgbzdiaDbi7W7d6Fq71akxqfgOnYZIbqSeNQQaGRyEvl4Et6chizTKSXrY8GLogiM531Eca6IDRHl3lSKmtctc4vgWQFuo6QoMVnZlVYOcPXhXp7TfwsZyVK1edYswjzAfDHArbqhuk7fIENKMpIlS3XZUMHCj5XPc87KpA7KELwvVASKMw+GeLO0HszyaSxuke7kgO/oMUue9LIFURd9znre2dEreltL3rIZmr8GjfueRn33amQ8jciYnUg6aoW1pve2jdpEmv/ns9I2pb80KeicicIS2iBxYCeLqvAl3FVrxtPbKrGh0wOrjSwLcDluxz8e/gzno01I22qQ1apEU2dNp+GyAX7LtLSQQozrZTIfwTYK8JF5zqTQEBxHR4UNT+/qhtNmkQ5jOBXDlaE+vHkzjpPZZjhdXmWxJ6uLppvuq8lxNbmus9nifarANzXntYFRhIYGcOXTY7j5+ecSGdzV3YHxsQGxMzQji3AoiPDMtOi8HZykZ9hAgf6sZMjSwsB+97vfxd69e/HjH/8jDh06JACM7MmuXbvwzW8+KwzQc889jwcffAD79++XJLW+gRsYnxyXBDRKLvbtexAP7nsAN2724ebNW/B6fFi5crXISV555RUcevFljI+PK29WGbTPqUFHfWiouqYKX338cRw8+Dhee+01vPb6q2hvb8VTTz0lOu733n8XHR2dwhb/9Cc/x7FPjguzzWMn83748Cvo6OjAfXvuw1/+5V8iFo9j2bJlAnp5v1B3zcS0Z575Okb6h/Enf/I/y+vzfX/pS4/i1OmTuHDhggyLMjb5hz/8Ic6dP4e7d2zHwScPymOvX7+O1rY2SXHruX4Dk+OTmJwM4MyZ87hy+RrC4Zg4GWTSZNJpecjPTw3jWKy6vRW9ZMXQXX2VcJjOfJWjtHmZgaU3ruqZ59416rYnUx+lntbhQmVjg7iPBMdHZEDSlkooP2V9fiBpcch9Yq2ux9odO9F87/0ITU9j4Pw5xCbGUVFII8chyakxCc0wi6WXrvoUr2IdbMvCnZVhu/kXGzkTixS9ucM8cx4613JPZztmF5GFA5xm16e5EOlONIQl/qlcx2u8/mKuYIuTDFzADY2wAj1mlRqkzjPrg8MjCZE167ajoqkDU64G8fWP2iuQNWkq4CaTh1fmSVKwhcfgzsWwosqK9d3VWN/pQY3fASe9jhMpxGNhxCMBJONhWPJ2VPhq4KyuhOZ0IGkFpmNRnO4dxrlLV9He2S7dtO5qN9w2DZZESpJF0zNBmRNJ2IGqiipUuqpgsVGCYkU4lcOVqRgujUzjeiKNtNOLlKcSuQIDUCyw5sywZCgP5CAhJSUcYM/BnUzClkrCdL0PvSdO4PqZU+Lp3Ll+BcKxCIZv3EIukUJtmt1GEwo1dqSRE4CcSaWRyygtM69vya3J56Rerl65DNu3bUF3d4fMw6TTSQwNj+HkqXM4f/6COBN1dnbA76/E5OQERkZGhYwotfON1BwFkMSlQyQFpbCQ4j0udnfKm7xkzVe6V5VmWm2mlMOSuq5kmF0GN5V+nyRFZUUlNm/ejIaGRpw4fkJqEwG3DEvqoS1zj0GezQBqCkgU64/cA5QEmZVrSonV1p2xiqDbYLz1+qX6rzqm0OM8i/CvXEldfqUbZEM54F54Q23AgyLAmrdSKLJKL32zHmFslulyRbDNtY0zOOzqETtR9+4kkZUriE99weZEyOlBx6YNqHlkF6yxFFyfXcPE8JCAbUbeRyfGkQrH4GNqNQePubG7IzQ050ElQb4uHzHccpSlIL8M5lqqoO6uNAts65+l/oeOBQ04qXfIDceOYlFSkqW5J6xYC+dov4tHPc+A5OyfGZ+WAVOX6EjISdO7NwtZpy50XsV+R60dOgSmZnt5YUlafIkPainAqq73Rd7Y3Cuh9MnMOd8lO5piP0p/2n/Je1jo+I2dmUqgMwKBVagJk8yoIVMOIrr3tAz7cPCngKzFDmt1E9qf/G/gb2wDrGyZskVp13VzZNX0WmCYr+vtVxV5XIAzNwNLcgLdnjR2rW3Fjg4PWitt4vpBS62+eAY/fvEoLoarkbZXIelqRrpgQyoL+FwFtJiiyCKHoMcGk9uBhIvPm4UvF4M3n0bj1Aja3RZ8e9daeOjBSmeNQg5T4SCODMTxykgemYIZvqoqpBkkkgfSZK+Y9sXwHPEoVUWSTiK6oFsKozcdQSoUxOjJz3HptVfhyqZEDx2yJZCKRWGdjiJI1icWFb22l/7aGhB3KBGN05RDXW2tMNsHDjwsQ5C/+MUvhI0le3LvvbvwzNefEXacbHF1dY0A7g0bNqCq2idRuz3XetDXd0u+t23bdoyMjiElw4QWkZKMjU7jrTffwRtvvIOpyQCsBHDZHDJ6cphZK8DhsMLjc+DLX34UDx94AM899wt8ePQompub8a1vfweN9c14/4OjaGluQ3f3MvzkJ/+ITz7+EDt37hSZS3BmBm+++Sba2lqxd+/9+C//5W+FaX/iq0+gtq4ayWQGt24NIjAdFCkMNwh/+qd/Kgvaww8/jH379uHkqRO4cuUKHnvsMbEP/I//8T+KtGXLlq343ve+K6zIhx8dFbC6696daGlphtttx9jYNN45chSvvfoGbrLdqHvLUpPKxZFDlMoWUDmnqKn1kqtAsVCUtQtnlYIyKaDwN0XAWlqcitzRLP/u2Yui3MuUcnBh0OxCGbp81aioqMTUyIhYHmrpuHKV0NEh2/sSBOX0oq57BVY/8U3pqvScOonJgT74GWaTjCM1NYF0PCYDyGq+hy5BlBHoYU2UQpHPF7eC+b8WW6jKuLeFq2RxfqvsFfTALFUXlYZ2/q/50HlpVSppYUsLib5EzGGM1KIxa7hpqcnMBbl+9Qo5+i7TKYbe7Tx/MsilIWV1IUEesqYVrSvWwrdqC6wev1j/0WY0U2AiLS2182JV6bKY4EwH4Jy+itVVGg5u70BbRyOcHhtuJYFTQ8CFG1EMT4Zgjk3CkosjZ7HA6rCj3mPGmu4W7FzlR7XDjHQ0glAwAI/XC6/fj0geuDE2g+P9EYxMRzCTsyPD5EBzAV67hgZnFs0Nfqxp9aKVtpNZYGoygquXB3ApEMZkbSNibj9CLi/saQusMd3VgrpxpilS9iHypjzMYxMY6+lBz/tHEB8axMr2JrhcDuk8zYRC0jVyOB2o9fuRSiRk0DlNH+9MQmZ1eH2zw2LVCli5ohvf/fY3sHHjOmTSKQSDAVRVVcJqdeBq7w38/Gc/F8D9+GOPoau7Gx9++BHOnj2HRDyhhsKtVr0DqTqPdDcSp4tCSncL4YbbgliCbLEGq80hv8fvMXI9Fo2I37bk0oDhLgyioT0dExWzcPD5JEnSLF0EySngPZXLobW1VWrXyhUrceilQzh54pR0COkMk2M3TbINlIc4Q2ooJVKD6ioHQWMNgBnJVFbmaNitpWMKQ9bUbTL3ZlH/vr1JMz/ALW2eS89WvMeLNa3UCVKla2HAquDKIghnTl6WQV0YloBy7PR+tztkoxKKhBFPJGRwlfMFYg6cz0Oi6GSI1wV/SxMaH9sPb0UlJnqHMXD1OmrTEIlVPDaNyPQEPPpwak6XKy1YoBaoPaqDWSwaZRrmEp4rZ67nPo2xgVKbfL0qFR9UwnJFMFr8aBcmZ40ZmgXPdhFwl88HzH3nsx1WFqy7lBiqK0sH3UYNnd/qtfx5irM++oUlGOlfA2wbrcUvtL0qm+ws7dhvv4n+JWB7sYuQukTaghFsqxa7mrxnepqKJKaLiNrhmcxWpDS7DCdSQuJq6kTdY38Id02jTMrTaJ6tUyZvkUYuas6MWZmyAyEU8OSm4EiNY2OLF/u2tGFtnQMVNg4hqujqoVgGL797Gh8PFJCw+BH3tCPJ9qrFCqetgKZcTOQmIZ8VMPNsygAAIABJREFUWasJUQc9ZnOoNCXgyabQODmE5ZVuPL15JXx2CzTmuiCPVCGHz2cyeOFWDBPBJOxuL4SLNluQzJlAK+yCidPRRvuOmw/l70rQzYXDkaeTRBThS2dw+vArsI2PorW9CblGOxLhCAq3xhEMBBBLJsRtwkvzZJsJISct3lJwFnKor6vFU089jSeffEKkHj/96U8EXNNR5L779uCBB/ZhcGgIR4++j7a2djQ2NmJkdBhOhw3bd2yFz+/D9FQALrcTa9eswRtvvIVPPvkYNqsL69ZvgN3mxScff4r3jnyESCQGh92jJvOZJJcna8+JpjwqK9346hNfwdee+qqw1K+//hqWLVuOrz35NFwuD45+8AnaWtuxZu06/PNPf4zjJ47hof378bWvfU2Ydg48Nje3YP+DD+Cv/+ZvRavd2tIuiyAjj5PJtFgNPnHwCWFz//zP/1wY54MHnxS5DN1QTpw8iScPPoEVK7rxf/2f/7cMZ95zz0488cQTIkk5c+a0DExRBhOOhLFi+XJs3rwVg8OjePGFQ7h46bLY+oVCHMrkhobsnIp9VoNWxOK8Lg0iVy+jZdZFChTffrco6ExWzGCHS2BblaoycF0E3WXfk78SCORQsDiRL2iwOyuEGZsaHRWtvzmdgNnEqGfVJs+yy0J/ZZsdvtZOrHv6e/B4vOg5cwqjN2/Ax45RKokMhySjZEIJBtTakePQsPjPKu0uh4lk+f9C9M+C1aP4gxIjUw62Syz13KGzsl8se3LDZm02YL5dP6svQ/rnqFq0cxuOZRZeSx/+/FaQ1DFLyBXgyGdUPSQg0ixI2DxIaTaYOtaiddU6WDvWAhY7kma3is9mW05mSHivZyTIy5GYxDLbFO5fXY8Da+tgtrtwazyIIzeiOD5uwUTSiWhWgzs7A7eWQ8ZmFgeTinwYDT4bNtebsbG7EavqvXBZSBoUMDUTwqmhIK4NT+Nqyou4yYGoq17sCAlszdkEvLkJeGw5tPqTWFFTjY1VNfBbXJi4OYVP+kdxzmTBlNOLgL8C3rwLrqQFBX1YMa1ZkNI3cMQz1pkQwiPDGPn4QwyfOYMaiwmN9bUi+RibnEQUeXj9PjQ4PIiHI4jHIsp6L8NrmxtJ3odZOO0adu28G//hf/pvMT42irfeegO3bl2XvIE9e/aioakVh156Gdd7e/H1rz+Dzs4ufPzxMXzyyafCbjOBkQPaHq9P5Ag3btzE6OgYmpsb0dhYg4mJcdzqGxK2taKqFh2dXQgEIxgeGhaffRIOBcpjbJSx+FFXUy1SlkAghImJAFIpFb/udLnQ3NQkzk10ZwrNhDA+MQ6/zyfzM6yHL7zwS4yOjIhbUzodl66n0+WQeZeRkRG4PV4sX7ESM8EgRsemEAwGkc2SMbcik2YOALMR1EbBRHsY/WuhLagC3GXdHL3ZXtzUGkyjDuzK4Xbxt+ZIrqQSLga2F9GZ6ThdL5sGdCsNdoq0TcLdCrIhImkUjkQEbGd4nZlMsAuZl2f/TdZYl8kBZ20NGr+yHzUtLRgYCaD/cg+aZ3IyPJxIBRCaZpdIDf6zk74QlbC43FwRAQo0l05YcRsy55dvWxrKfj4fK30bOC2+xPzo33iO8oHVhXBfaY8wf1FfSmevJEr6fIJ+YRiva/zuYq89d6H8HdheaqHRh4DmA9vUPiuwzfaYur/JmKVMtJ9SkcQ1y9bCdf83YKuo1SNyea+wFaPAtpKlGJouQ2NmXBx5WPMxWHMxbGxy4IHNVdhSZ0O1ZoI1m5BrYTptxtlLfXj++DCmM1bMeJchaXYg7/UjmzXDZ04KO5R2c7Qkj7yWgtsK1KRDcMQj6EwEsKmrBbu7GuFwMBCBQ5IFWRROz+Tw2o04Riej0GxO5DQrYLUjxYh3psKJ3EBvKxnqOalJZAnzYrmVTsSR7evF52+9geyFc2htroV7RQ3ioRCSV/qkwCYydB0wwZth0hwQdrLQZ+E2aajw+0T7/K1vPSuBDCdPnJABSDLeXd1dUoDoUHLx4kV86UtfkqCWs2fPIBIJ4d7du4Whof82//3IgQO41tOL06dPC1OyetVaxGIpYbaPfXICiUQKZpNN+W4zhVJkJIxsTqKxsQpPPXUQv//730FPby9OnDyB+roGdHUtw62b/Tj2yedYt/YuPPDA/Th96nP0XL+KzZs2YevWu3D27AU8//wLqK9vwL97+gmcOn0Bb731DnquXUc0EpEhRso7qPkmS71yZRsOHTosBW7nznvQ3taK53/5Io4fP46vP/M09uzZiffe+wQDZM6Wr0RNba3otyfGx7Fm7RoZpLpw4SJaWlqwc+cuDA2P4LXX3kAoHEZDQ7MsvDwP0Whc3quSA+VF22ex0P6spNkuGvKXr3DzaZP1xUjl8RlLls426UC71Po1xJRGQeXCwwtHMdt5jZE0DD3yyQYkNDUtoIRDZwKQZJAR4khC/Wne6oCnuR1rnvquBBHdungBI9d74UonYWHkc3AaSTqa5OiRrgcmcdCNyWxkV9nnKIiZ2h1J5ZYqGbf9vEzzOEtiV+rf3+bw8KuAbaP7YCyGxppYtmvSwfLt8MRo/S71nuZdVAi2KXczKWZbottlAM6MhN0Dk9sP77rtqO9cgWxdl2zWUyankBUyZkcpBjW42QTsmTDcmQD2r/Zg//YuNDks6B0O45NzN/BZfxzDuUqYvXXIWlxiXeq2a8jYrEhmU/BkQ+I4UpmZwMYVrXhwSyeaqpyIplI4f+UWPrk2iulEDonqbsBTgZjdLzIqF50+sknYcyHkMlEUkqOod9iwu7UZ61sb4U8VcHpwGu8MjWMAFkx6K+GzeOHKuQWM8lpMW+jereZs+H5cBEgzQcQuXcTZI+8gNTaMzrYWyRUYHR3FTCYtoLPCpCEcCCIRj6ggLsrqxCovK5tth92Effvuw5/+yR+h79YQDr34S1y6eEEsQFeuXo3mljbcvHFLZlq++91voLmlAadOXMTxE2ckcIuzJM0tLSqV0aLh4sVLOPLOu9Lx2rbtLpGkHX71DaRSGezd9xDu3X0fPvvsJD4/fhxjYxOIx2Kor6sRG9SHHtgrG/wKvwvj49M4d/48zp47K+B39+57cdddGyV8jMz0+PgYPv1UAf6tW7Zg1apVePnlV1BXX4ed99wtMzG87MmEBwIBCfgiA9/V1Y14Iol3j3yAkydPY3RsUnVOeIPKGmOR82RirOcX/CqB7TLp1RzZQblrRvkwnwLbJV373ENYDLj9KmBb7GKrqiQFMh5PIM0NBskAIbKU3zvlJI68FY7aKlQfuB8tXd2YmIlj4Mp11E4kYDebkEgHEZoehzvLTZEKrfuiPIKacymRm3OBNjsbd/L1mwLbC782mW1j43X7o+4UbCuFS1kHXx9+lGdeYN5lvuf+Hdhe6iopA9sFndk2AhxKYFvJSDhZzhFHAdsmi7DZnZt2IL/tcZg9lbJDJ1RgvK0CNLoFU1G/qgYFitoS8bBOo5CNodUaxeYON3a3ObGi1oVKG2O+80jCjuHJKP7pg2u4PhHDmL0dOYcfGU8lMlkNDksGdqcVBQ8T2RiQkoO9kIY/NA57PIxtHmDPppXo8DjkZWlrNZNO4sb0FD4fSeGzSRsS2QKcHh9yZlpgacgwdZEAjX8WzaAUNyfKTd3P1JQn2I7BMj6Isx9+gMD776K+vhp1m1sRnp5G5FyveEBz904nEjLbOSsQcmSkFemAGXarDc3NTdj/4IPYvWe3+E4THvEGJ+i+cP686KcHBwfx8MMH8NDD+0X3xgETTnYzrOW9995HMDCNAwcOiFsIJRdmkwWJeBKff3YK7733Afr7h9XQU14PlTAzIIZviENJKdTW+fG1rz2B733/WQm5IXPMREpqoj88+hGuXOnBpo1b5DVcLhsC09R/a6isqhD7Qbqo0B3kqaeehM9XgZdfPowP3v9A2B2yzNQxUpZCycjjjx8QYMwFnZaJ2WwaR468Jwz5M888jb179+D69T7x8ub1QieUT459LMV5z57dWL1qpRRpp4MMMXDs089w7tx5Yb+2bb8bx0+cwNtvH8Hk5JQstlarTdxQ8pJIpyzFVIm68/KsAJ5qr6uvEpBWf58DvHUtXAlUcqOp7PfyJofofU0Wt3QD6FQTDs0osC2hxboHveLSBWy7mlqx8uC3hGEb7e3BUE8PrLEIrLS9CgUl3MacpZZVMVSUkBBsi5SEbVmRkiwqdFuqUiz481kcWzkT9GsE28Y5LwfaxksZTF+5/t74HheAuZHE872RhcA23UYKZg12dhGoqSUgoJWe0w93bQOqNt2LiuY2xP3NSGYLSBNsi15eaZOz+SS0bBy+3Aya3AU8eXcjNnRWIDwZwkenruP8rUlMogphWz0yFg/SsELLpWT4O8d7g5I4JOBACo7oMKqdGu5e24wNq5vQPzSOqz39uBlKo+DwIlXdhZTmQEjjEDTgZcgNcnBpGYlfTyXGYU1EscKm4a7WJmxrqsdgPIO3b47iYjiBUYcfDrMPjpxHZh0oMcvQO5vXEt+R2QwPZwMSCWhD/fj0zdcxcu402poaUVVVgenANILJBHwVFXAmUwhNB5CIR6WDxWuaMxSaOSsyC4tWwNq1q/HNrz+FlSuWITA9gcGhQXE2iUZjGBweQW/PdTQ1NeHZZ7+Brq5OfPbpCfT1D6CzvRMrV60SwDs9HcS6dWvhdDrwyiuvyWZ2796dGB4awo9+/E8IhSL49z/477F+w3r8/BeHRA7HOkIpR0NdDXbfuxNPPvEoxscnEApMw+1xw2LTcJpdtFxOum6pVFockXivdnV1iRUpB8KXL1uOZcu6ceill7Bt6xZ85SsPYXoqiqtXb0hdo9SE3eDe3uu4ceMG7t1Dl6VpvP76mzh16qzkF+TzalaIvuBiB/vFsba+odXr0HwOGUUPHUPeUAKY/1pgmxsPn88vJqVktnkOWLMskn7JesVMiwLsWQ22qgq4996NZWvXIZoxYfjqTbj6p+HQzEhnQwgHJ+BIx5VOn+mqi1aw+X+qvquD6XlY6nKGeakC+a8PtsnGL/yuS29noYtKyYV1AUlpv7H4tLxa/eZ5zO/A9pJXCB8wW0YiNlflMhLdso83CrWAZJYpI/HUNWP9vfuQ2HAAeYcHyh+VbQkVeav0s7wJDCCiAEsR6AjzpklcsT8+jCZbHPc25rFzZR1WNTrhsdJdwYpkOovXzwzj1LUhXE74kbH5EbLViAdx1kH/bDPsDhPcdjPc9K9NRlAXm0S1VsB9LT5sWtsOO/XYBSBgzqF3OoDP+/pxZbyAsUILNLtD7P/486TomSmz0CU1eqoXYYri6VVwgBo5y4tPsnN6DL0nPsfQqy+iqtqL5u1dCIyNI3zmqmJ2kZfhSA+jai1AyJlFNp2FOWMSsM2ForqqCuvWr5MCzUWJdnyUYgwM9KO/v19s7+g+snLVShk0dNDbNxrD+Pgorl69JkmEDY318hi26bjY04mk51qvuHTQq5vMDDdDdptTJv7V/ULokIfX58QTB7+Cr371S8K8TExOSiEkC3TxwmUEAyE0N7Vg+YpVaGqsQSYdlwh0i9WGmZkZ0VvbrHZs3LQZjQ2NOHPmDC5duizHyE+cchKny42Ghjps3rIWPr8XsVhMhjvJOo+PjQkD9PTTT8ni+corh2VBZLvxeu91OQds7ba2tmBZd7ewZ1z8pwMzuHrtmgDzrVu3YcfdOwV8v/POEczMhJQm0GqVzQeZbbHCK2O2y2HzwhyBDvX0a3d26ZoLtPVnnLtqysMo22Gr1CbXdd7sQEtLq9hjBqYmgVRUGprmgkq4VI8ms22Hs64ZXY89I48PDA5g4NoVFGYCsHOwKDKDaDAAk1gH6vey6IWVbpvMDbcYBIqLCKeXqhQL/HxOsf+NgO2y7Y2Otm9/Gb2u6C32XxfYTvH+Z1hUlmBbWdllOQvgq0Z1aycq7toFd20jIu5aUCWWJdg2vLjNtBNNwp4JohWTuKujCo/d00EvUXx+YQSfnB/EeNKGvKNCSIUUr02LAyYG1+SBrIUD3SbYsnHYTVl48mFk4iF01Dlxz/Y2XLw8hMnpCBJWNzSXGwlXNTJmCzJ2G5zWHCpycVVrTTYpx8lCGojMwBeaxHKPEwdZF/12nBicxLGhSdw0u5HL+aGhAjDrfuD0PuZgtz446KQNIJ2VpsZw9qOjuPHph/A6nWhprJdhyBAHKXm/hUMIT1OOkVA105STwXLNTD00A3Dyos9esawT99xzN7q62uD1eOByOoThvXD+At56+20MDQ1Jiu6G9Rvk3319/Vi/dh26ly0Tr3+CWW7g29ub8cILL2FwYBA7d24XEuC55w9hbHwC/8Mf/QckUmn88399Dp99flzAHO1Bl3V34Jmnn8CWzavwzz/5JW7euI6auio0tdRhepre9XmZheEAOGUpGzdtwvbt22VO5vU33kB3VxdWrFiBn//859hx9914+KH9+Ozz83j3yIdobGrEgUcegdPlxPPPPycg/4/+6H+UztsLv/wljrz7oQwIms10RyLjT/25Aj5LukAsdKeWzYwUn+O3jNkm6eH20ADBJmCbGx9qtQm2eX1kKaGTgCeaL/hQ2LYW67dsA+xejF7vR+HSAJxWDRlEJNDLlowKkSME4WIVqii9mfsgniBDKjobRC4lpTCeqVz6oZDo/PN7S4HxchBbBPmLbL7KUNW877x8dmXeB8j1pjYa8nqGhHK2QmmB5779wH4HtpdaQuWcqYl7DgQKMz1Xsy2Lf04m2jm0mNacMkhIsL19/1cQXnU/MlanDH2ZCa45BSgAm/HARvx5mTWPaMPUJ5qkSIVpi/FReBKTWGUdx66VddizoRm1XvrFWiTy/epkDiev9OGToSwm4gWMpFxwVFYj7bTDYrPA7TDBwVmyVACObAqrbVksr6vEPc0+1Fc6kU/nJLRhIBXDsZ4bODU8gqlsNZLuFShQx2smB2RClmlq1PDy4qMndhFsqyGhItjmpD6Hh9JJuALjGLx4Hr0v/Ax+rwOt27owPTaiwHY0qtrQBNucyrcUEHKS6QW0NFmNvISwcDiGf3rcLgGFKro8h3whK0U5k07D7nBIO1PpU83CPJPhztJjWWLNTbKIsJUpwzwMDUox/jwtlngEtaLFtzCERo8bBi2ZNHi8Tjz2+KO4//5d+NnPnse5c+dEC5nO5ESOwc/BojFyl1HRZLkKyPE12MLL5eUYqaPkEBIBiRyzPlDEoVIjAY6fu91pkvdBL29uAuhYQja+o7MDTz31NdTWVuPP/ux/FXDN98GhJnU+GEVtloEsw9eWDHc8noS/ohIbNtyFVavWSJjO6TNnZZCKzDc/Q240aEGmmSzio1vqGs7VaJd0w7fdOkYRLa8zRVBdznQb2uiyB4psUVlHkr3k7AOH6Fpb22EzmzExNoZ8MqyYbT1dVfyOhdm2w17TiNYDT6Kzq0ucSPquXEZmahwOehNHw4gEpmEW+z91L8sWioBbcrAJtDlzsFQx+AI/n7uI/YbA9nyMtiEjKUVq375d+pfKSNK8/zlYLRsZugipyPR8ZQOaV6yGa9VWWCuqEXJUCwFRsNLCjiyCiiBHIQlHehqr7dPYvaEdu9fW4tZ4HG9+dh1XR2OIWqoBqxN5s03cmyhdy1HTb7Yhlc/B7tKgZZIopJOotGaRTYbh0dJYu6YDg0MjSPO6dvtE/kYdeYEBU3YNNnMWlZmI3OvZggOJfA4JrQBbkuTAKOoyCTzeXYtlq5pxPRDG+zcncD5RQDpXAYu1FpqFDg9ZZJlWyVRdfTjPQekSnaACE+i/fBGXjh5BNhpBa2ODdNrimbTUqtz0FKIzQWHIZRHnkD012+a8zC24HFa0tDSivq5aLAArK32i125pbsLyZd1w2Gz46OOP8Oabb0t+AC1FDx9+Ddd6erBi2XJs275dOlZ8zRXLV8Drc+PnP/uF2KBu374Ru/fswZWrvRgZGcbDBw7gvfeP4Z13PkD/wJB4PNNRZNfOHfjDP/gu7LYM/pc/+98wNDAAr9+F+uYqqZ10YSKzTSkL6xTnZchs9/b24vXXXxf3JYZy/eK5X2D7tu2477778NJL7+DlV97AiuXL8NWDBwVs01lpZHQU33r2W1i3fiNePHQIR44clTkWi8aNlRpookKJUsKFvpY0adAlm3IX/DYy27m8bFztDqckBXONYKAa1zkbUYd0zpkwrcA2PC5EV7Zj0z074a9vwcTNIcRPXoPLxm5LDLGZaVgSYWUFKZhj/q9i2Zun/ikFie7LPgcoG+d7MavJuQD5NwG2F+5HLl7Ql2K2lXuMAtnFYUfjFC4BuH/HbH+BtVJdHMoMXwYkhZlWDWfDjcQKDpRkoVmtArZzdg8yeRO89S3Y85WnMNm1S7xluUM005iV3gd69DkBq4Ko+oVRHMJQgDtlsiFvscCXDsIen0Zdsg8b2/x47O7laK9xwa6p1n0oY0Hf2DQujCVwYySI3skEUgUzoha36OMItp1WE6otadT7nFhfZUdHbRU6vE6ZNifrlKSVYHAGb53pxdVQAhlbAzLONhVOwRhg8aRSbfdyMGaMXghY0fXaLGZJCxehAjzBMYxdu4yrP/snuJwamre0ITQ+jui5q4jpYJsyElcyI2A77BR/KliyNqRZcG00e+PwKR0zlO2URADTDs5mk52/siAsCOAW66sCp+8don9UN7yaECPotlrI4jKRTZq/8nMBmhzE4aYiz+Eqqx6xqgYOfT437r//PmzdthkvvfyKtErpaqJsYzkdTncPnileHxmYzXQW4N9RjIPn4sQFRNk5cZNFkoI+u0qrTIaZx5nLpeFyu8Q/3PD6pjRm2fJl2L//IZHS/MVf/AUi4Yj+ObAoELxQzMT5I4JWFZXMTQrfZ2VltVgCchiJLPjYxIQwWLLbNisHAL6WvPlir6U0RFe6dWaDbV4KxiR5cfpw1n2mJ3EVv6cD7GIdVP9W7J4aYEwVrDCJD70Zre3t8DidGB0eQjYWkmvdUga2ZfNrscFS3YDGBx/D8hUrkJkJ4OblS4iPDUPU3/EIItNTMDF0ib9rRLFIwqvEmHEGVk8+/KJFYuHfU3jbuL/LNhi/JhnJwkBbT3CTsJHbHFmLTM2diGfml5FQdmaCZrUBaQW2NZtD2fnVtKJr/UZYlm2A2e1H0OKVIS2z1S3l1CQDurzPk/BlJrCnKogHtq3G8gYPPrwyiZ8dG8BE3oeoowEOOpVo9KSmVV4a4YIbOZsL+VxW6om44Wez8DiAfCaFQjaKqmrOrKRk0NnscECzWZClOwftLs0Qm9XK3BSsDBczVSCaA2asgD2fgTs0A39wHI9UFrB752pEUkl82DeFj8YiiOQrYXI28QmkB0Mdeo71XOZXTLCT2c5k4I4GERjqx9kjb2BmsB9N9XWo8POYcohFwkiODSMRCUv3jCRALqvkAhqDbswmVFdXiOXf9u2bcezYMfReuyouTFWVFdh1zz3Yt3ePSDd+8Yvncffd92Dt2rX44IMPMDU9jXt33SuuRtSIcyiSDknUarMb9u67R9DR0SyZA1XVtaKbdrkr8P/8w/+LM2cuyAwHN+08hvt278Lvff87Qvn8p//0v2Oovw8VVX60tNWjqqpagPSOu3cgGoni5s2bqKquwprVazAwOIC333pbNgfLli/HSy8dErC957778OKht3DopdfR1dmJL335yxIg9lc//KEQBnRa2rJlG15+5TA++OBjleprsiKXZY00ajTXgvm/ltbgljyEf1vBNl1arDY7qmuqhdWmzJLkEsPpJJm5kBViwJ42o+ByYLq5Ghv33IeWZWswNTCKwMfn4LZbkdUSiIUDMMdnxMdeNrgLaXAWleYYTiRlseXzMNN3ol1eirle6udzgfudSViWkpEs/OaV/Ea979t06f9/B9sL3Syzu7tzAMCstetfRk0Vn2qW3obPWQa2DWa7CLYLsJvyKu1LQFwecPolbYx2f/ueeAZDLduRFHdgBbbJjCuAorfsy/FHUWOkmO6chcyJGe5UBM5MBBWxW1jT4MYTu5ajs84j7dNCNoWs5kQyb0IgnRdm6NLQDAbGpzCVNAuIc9lN8Hvt6KpxYVlzNVb4NHg1ykrUOWMrNJov4PxkEK+fuoGbsTxyjjpk7I2wWMnY55RfZ15FyZs1SmHUFkEsv/TBSOVGomKSo7IQW+CbGcPkjR5c/MmPYLcW0HBXI6KBaSQvXkc8FpehDxYTdzKDrAaEXWS2zbDmnNB0rR7Pr+wySUSaTRIywwEdMrscAOKGQkC2HhWcy7AV6hIATGBN71IuziwKlKHweVjMCNZtNiaeqdAFMnOi3eYRCRjOIk1Pcpcda9askkj1U6dOYYjgL8NIYjUkys0Tf4/PRUCYy6Xk92lrJUOn6QysZNGYFilAuyBacAJceS9ZBcJ5bATglM5Qk852IvXrjD2uravFqpWr4HK78emxYwgEpuW5+Rw8DywIbDXmOXAFyHuTLkAuLwVc2HM6RYj1ITcu6jj4WGq36bVNKYBs/WSoj7MFamHjvamKjxo6MYorPwvj+6QquRktjq7rmy95HsMRo5wZmCPaINjm6xBsF+jqkzOhpa0dFT4fhgb7kYnOCKutFbjRUk4iIsvS7NCq6lB7/6MyGJaPRnDz0kWEhwfg1kzQ4hGEp6eUZluAp7qG2Z1RnsNmSfUrpUgbN+S/rJ6UQ4LS4n472JYN3xIJdboIZA7KKHMd0bcs5cBbPZibt5JDTHGI0pCbfMG9hXFmsvo9XsikpV2t2dnVM8HS2IHlG7fA3LVOEiOnzS4Z0rJYXQK2zTkFtrPZOGryU3isPYkHtq9BjRN49WQ/fvzRIDIVXYi5mmDLp2DNJWGWIBsgrCmVtsVUEKKAPTf+abeybmSAXBI2OxlCC0z8fK1m2bAX+B8/bgvg1DKoyAeQhxXhTCUi+QKCNjPshRx8sSi8kwPYa4vgkQe2io/0idHLP1sVAAAgAElEQVQwXr8+gkDWg7yzVbXztSxSOV6H7FAqEoVdQ7re+FJRxKfGcfrNwxjruYq6qkrU1NTIcFsoGER8pB+peFTud95DWW4SxEdaMf5VVX48/PAD+NY3n8Jnn53CW2+9iYnJCdTWVGPTXRtwz/ZtoskmgN62bRs2b96ETz75RPTTdAFhvXj55ZelThHEbtu2GYdfeRWvHH4VlRV0Vvoq9j3wIDLpPC5evo6/+uu/wbVrN6R7SDcSSl02bdyAZ7/5NLo6avHjH/0MvT3XsGrNKmzbvklqSV1dLTweD44cOSLD2+vWrceBAw+J29HRo0dRX1+Prk5qtg8J+KdV68uH38Urh99Ee3sbHn30SwLQ/+qHf4nBwSF873vfw4YNG3H41dcl9ZYOSyYz6zDXfN25S5lxzPv1K4HtMgVz+WZz3gFJqRWLu5GUA0Hj4NQtZpANRn0x7uR53EhkZsYsNb+2vk42IDPhELIZEdbJ5jjNPA6TGY60GXmbDVP1Pqy77z4s27AVwaFxTHx4Gk6rBTlLEolIEIgGkMsQI5TkfLedvDJbvtsndUpgu/i+9EVh0fO9gFRkvvM0F0QvVpLKAfadgO07kFcvKB3UzdXmBdtqHSzbgNxBHf2tkZEs1QIqbcp+M2C7HGiXlkODdVMxzoy55X9K/1Ritpn+yHWfrDaHhchsk8Uhs73/qWcxUL8ZKbND9NlKeqHLSESvXfYl94MglOKQpGi683nYCyziSdgTk1jBxMet9eistcKna6Qdur+pgJVMDvEMtX9kBHhTc4hJgVS71QyHzQyPRrtC6l+ZKWFCnJpIE3BuPIYjpyfRHzEh7/Qjqbn5i/LueYHpghrFyPCG0qUjPGTFbOcF3HGBj2qA1WFDZXgKMwM3ce7v/wZ2WwFak4b4zAxMN0aUFMRUkAE1TyaPjEYZCcGeGdaMGtrke+IQEcGhYUunZCFkO9h2pS8rfcQKsimQzypnFnCrfjcv7VQV9qCYWbLVlGHQ85YT/sIqCatglWn+vMmmJ2EqyYrFwoh3i7ROGThAeYoCkWbZYHFTwFaqeM7aCGIzEh5DME6Hj3Rahf/w3zyPivUmk6sWV0lkI2iwEHgr/1sVqkPwqoow2XBuKvgzarkpEZH3LYVYevICzGkVpSJ1VdonOwK87vj5M7aeWnB2YXgMsglgd0AHoVT7qTS6tDy3sG58f5pKqOPxc3OgXEzUZoLnj58jWU22+Xm98nHy2eZ47tl9UH+XzZjCgLM8TVQ6HGVBBWRkwFhD1mxHbW092lpbcPNGL5Ihhh9lhdlWE+IK3OdNVsBfjYp794tUxpbP4vqF85jquwG/3YpCNCTMNtLKy9jYJArYlotYPgA5HiOKWA6RGxFe80ZhnXWv3gkfXPqFWczPrMlFIwjCaPOWV4T5WPAFqnqpgM06r2q/U54o+KtZ/hVfrYTidQyvNmlMQeTWxUabNjon2N0oaDa4l61F57pNSDd1I2txIGzxyudFuRW7COKugDwy2QRqsqP47uocHti+GunQDA6dGsYvr+YQ97cg7KqDI5uBI5OCNZ8SvX5E8yNpdsIhvUa+NzVfYdJUTeCfvOZJuFMCZrGZoVlMcs/zPub+WCukYc9zs2pDPFuFGEyYdgA0M/WkMqiYGsTdmVHcv2UNWut8OD8dx8tXBjGUcCPtaUXenEHBlOEdq1vCKjmgLaeuT1c6jFRwCr2fHUXfpYuwZzNoa2qC1+7CYN8tJMYHhYU3moSUISqgx2tOSde2bt2Cbz37NJqb6jA0PCGSO4/HLZtP1u63334bb735Fh458DCeOPikMN2BQBCr16wSD2wmznKzvXLlKjQ31eDtt9/FCy8cQmhmCvfv24vf/4Pfg0Vz4Kc/O4RDL72CkdEJuDmbo0vX6mqr8aVHH8ZDD+7GyMgEJsZH0NTULBt3Ohq53S5xf+rn3Exfn3TeVq1cJp0zykDokkTd9vPP/1ICbuis9Mqrb+ONt96RzAEy27QA/Id/+HvZSNDide3adXj3vffx/vsfyZC4xeLQ73XWUavwXnfCot5+l+hgc4n982Jgu2ResADYL1/KSyyF2gbrhJRiIlTFNjy2S9Z/XMuUnWJFVbXU/5lQGOlkEpoMSBZE+sb7x5W3IWU2YaqpEqt33I3Vm3YgNDaF8ImryGWSyJjjKGSTSAXGUMjIsMT8GxT9u3P11+UbGt5L5baB5Rrs8t+bheHKwPZCXTE5L3q1MoBr+XPM93tzH7cUblxSl70ISDZCiAytdlGzPeec3QHOVtfAb4PP9lInTFnuFPdVs0IZyleWxQYn7uSElE6qugxKr2iAbaXZJuAWsC36UU7gp5WeileoWUPa4pKwB19DG/Z/7Vn0129CRnMopwdp9SsNlBLfl2liFXItIhFeKGwd5dIZmMnWmHKwp2fQUuPFPWuq0dlgRQUKcJlNqCIrQ4lFJi2shnoepnUxZKAAWNVlzR26ivJII1vIKF1zpoCU2YVQzoSTwwl8djGIkYQNBacHGZu7WB5KXqNqcRNgolCJgG6BewQoWdrIZRGzmGB32lEZmcRM302c/fu/hs2aQ6Yqi3gwCPvwtPwuZSn02fZkqPMuYMbFSGYr7HknknGyVNRCW2QIUmJiRfaRF5BHYGe1WUQPTaDNBZ/sMmUkBMAEv/R/FacAj0dkK/wiqBbwKLIUI9gFsoDEEylksoxNJlg1IrwVQ0ggStDLBUmBfwY9cHFUYThk/qm/JMPGy4Ee3CIbohex3SWJb2SWeYwMieBrm0zUpduQy1NfHYfJ5Jo1mEHWWr22RZgn3i98HD8ELr7UjvMxPB7Zq+l6dg7bqGM06V0AzhVQj54vah/5c7LtKpwCsJjYBVDvj18GmOfxG+dWpDu6doSficGQWwi2zXxfVmHVGdZB3aE8PsdWJs+Noesv3ZHqUi2B7azJjizdbjQnqqpr0NXZgRu9vUjMTJbAtlx3ekohhym9FfDs2CchPx7NhGsXzmHyZg98BNuREKKBKRRSCbVx0VcSAduCdpQWRimNSi1DA2gLi1EsBsXlYdatu1R9WWiNV8+r7DNv//qCDLvc6AarZgjUVN+zyGwbJe5OyPu5QFsOVD0v7w5KujjIzM0f7G6YrA5UrNmMtjUbEK9tl9oXtepgu2CW2Q4rbQKpz88nUZcdw++tyWLf1lUITYzjueODeG3IiZivGUFHDZy5HP4/9t47PK77PBN9z5le0QECBBtIgAXsnaJEUr1LlGzJsmTLLetkkziPs+Vm997cu9n7ONkku0nWdrJOIsXdkmxJVrPVSImS2ElR7A1sIHofTO8z93m/3zkzAxCFste6/iPQA4EkgJkzZ875fu/v/d7vfT0ZBbatubQw2wmLCw5J3eURSNa5DI0IU2xjGWb3iyEhNgHdBNkMweWnHH2GAIb1x4FkpgoRaBgi2Nbz8KbSKBvqxJrIVWxZuQiLZlXjQiyDn5/qwIWQHUnPbOSZZKilZKOnZnnolqHDzjRWZARsp8OjuHpkP9qOH4UWDmPerFmodHlxua0N8aEuIJs2rkWDYBEpFTfi6n7gppYJsXfeeQeam5tQ5ncJc331ahcO7tuHnTt2yFwHU3Npe8r7jN77rFkrVixGeXk5hoZG0dvbLxaoTHHcvfsDnD51DGvXrcUf/OHXpX792Z/9Bc6cPYtcXtUL1jC+n5y3aaifgTtuv1ncRGqqKhAKR3Ho8BGZWWE9evDB+7F06RKpF/39gyJ948DklSvtcjysT2S9lyxZjPnzm7F73wEc+egYqmuqsWrVSkkm3rVrFyLRMDZs2Iim+c0S1HPs+AmEQqzVqmvH5gzrikbWaJKPj8NsT/YYk4Ft5bE9eeS5efeWqsXGAFHpABdhxXiwzTqkiCMDbFdUCMCljCTBQVGeAD64VYOWzcObdSCuQ8B285q1WLx6I+JDo4gdvYh4NISUNQ66gcUGewGSQNROXUdHwBycNpZ1OU1K6lr89WnB9vXKTIyfmwhom+9PKaYrMMlTsOal72uReZ54ozFdzTbPwTWe4hPNJl3Hg/0r2C45SROBbVmcZGFQCZKEqQVm2wDbtOcj8KQdHj9jbH1ZbCirn4NbP/U4umasQUrAtmK1JQpXcbbCqqkhBLV8qT+rlhU/nVzO0rRiyoscJBOPCrszw8X0sxzqtAjqfA4sb/RhQUM1fFYWSvpi0c7KAuQcyDOZy0EuJIdMPiWANZXPYiQWQnvfEC51DaFzVMdIwoKBbA3CaQ9y7jrk7BakZFdrsu3molAE2wbtYIwRUE5BdlUx23E9A6fbgfLwAEauXMDJH/wzHHoGyfIkYsMjcPUH5dfZimZWgScNpC1AwEWBngZ7ikyYAUcE+JJhVbprY8ksfN88nQR0AiaNjQ0BNxcaMjZkfcjY8txTY8/HqaquELs4h4NFPQ2LVcfFi5eRoKzCapXXIfIO6s/52KJnVOBZseZ51eazO+Vn+HrsNh3V1VXCPkejcaSSShvO1Ea6qBCs88NmJ7vNFMeoRDNTZ8rro6eXQzHFymhKOpRko8i0EtwTXJgSBAk9ICvFyX1Dw20iQhkKlDalJhsNvhZuQpwul+jaTRab1mMSWKHRIYXIhHKXtGxUOPxE7252Cfj71HtST8rzIJsMix05iwM+nx9ej0fS8ejEIu+hAG0O95j7ycIdUNCIm5Z+abr5cPNqcaKqulpszS5fvIBoYACawRzycWSzyjhi6jo9frhW34SNN2xGmdOG8yeOoefCWZQ5rMhHlWY7T2bbOA61eCigbSZmml0UbohVoVXM9pi+9biwi1+9jKsrWC1cwqkXrmnjO+r75iI3We/8Ooq8uVCOBdoFeDDpIlx46EnBtmGjyMFckV9lkbF7obs8qF15AxoWtiJUMRNpix1RKzedvM81WHL0CWY9zSOeTaA2248vL83gtrULERnsw3P7LuOtLhci5XMw7KqFI8sk3SwcOYZfpRHXPUhpDjhyKdl8qUdS6bMWmwW6jRIpSlY0OBw2OOycqdBg5/ep/c5kkaL0DlFYNAf0pB/RvIYRlm1LFq5cHL7hLqyO9+Dmla1oqa/AlUQOL5xoR1vQikTZbKg0AgJu3msMYFfpwhax8cvBnYsgFw+j9/RHOH1gH3KBAJoaZ6HG4cGl8+eQGOlFjmC7YJVp3u+qPc03JZlKwO/ziRzD43VL3eDGJhlPIBQIiCMIP8oryiXki7ModF0i8PX7vbJpNjtZrFsEtASsbpdNwrAeeHA72q924W/+9lvo6x+E1epCggQE1w257tXQpt/rwYy6GjmXkUgCiURe6iilfVVVlVJbeY+zY0YJCusUnZqEAND57zGUlZVJBy0QVLaplMn5y+h3rqGvr09eF3XgdOJgXQmMhuV6sTDbQdZIK2wM35K6PTFq/M2CbbUuT2SHWgo+JbKenUuSauLqpGLsJXuihFi7BmxLaE1egpg4d1ReUSH3FNl9Ehp6hmsIW7Ia8pk8fDkHEhowWF+OppWrsHDVBuSjScSPX0QwMIysI4l8NiFgO59Kw5pVQXwTfZTu8+XMFv9XwCj/28D2BEB5IrbafI/NrxMB/OlKn3rc6/MAn/SxzHM2DmBPSxBP8ID/CranAtsG6SytZwNsT8xsq8EuDt8QjEfzpFBsKG+Yi60PPIrexg1IW11KPiJvvsFom2C7qMcokZGolqINZLWT4mRCG7l8OinstSsdBOJheGM9aChzotGVxKYVi7FkXr0MSOQYiUunkpQuO1vNSdaCAkf6GAMj0TDOXryIA6fOIhjLoyNkga1sFpKeZsTgRjjvE09PzamG9hQlqb7y72qgrZT9l5FRqdEEimRs40hIm5Ce3kOXzqHtpz+E05JB3BdHdHgIrv6wGiAk2M5p8GQ0YbYDHJDM5eBM63A6OPCYliFCMiWqmPFT6VDp1CFDdcmkFEK7jQwT2TbljFBTUyvDOTNnzsLPfvoz0RNSBkLASJZ49eoVwvLQwYPabobfvPDCi7L4cFMiDC9ZaZdilAUEy+Mr5xIVCMN4Feq9lW96S0sTtm29CZcuXZGY4lAwqkChyDFUQiNZdQJ8LohsRCxevBC33LZVhor+6q//EcMjAQH2plyFUgx+8Ngpa3C73cIci3xD5B6UnWSQyyhWSg2Nqo0C2SNO8fOYU7x2XC6lvScLZ7MXGHs+Nt0Q6JCgGHTF7HPR5IK/dds2iaDnc3NjQouvp556SroY4mZCCYnNI4ya38cuQhTDQ0PyXvI9U5aQCkAW/6wWTgU3Df9suvlwKFd3oLK6BgsWNIntWGS4XzaRNkNGoq43A2y7fHCu2IRNW7aiwuPA2WMfofv8GZS57NDjUQHbuQTfB3UcUsRNoG3y1uN0eEqC8euD7elAgPp+EeCbJUmKswn6lW7mV/so0vJGw0v9w3UD+UnAtnqQvFxr1Czz+k7ZPbB6/Zi14WbUNLVg1F+PlG4TsC32oDkGCKkQHF7H4UwclelefGVZXsB2PjyC5w9cwcttKoRmxFUHW06DI5cXsE12O6Hx+rDDwcmYfBaZPM1DKeFTsyS6jemDBNt5AXVuJyVYZiufuu4M0tkUkpyk0ZywJ72I5TUEbHQdzMCuheEP9GBDNoA71q1Eo9+FM6MJvHy6He1xJxLls5GnTSAzEDhITRkTBSgMK2MtyGfgYVh9Jo7AxdM4+v4upIcG0TSzETUONy6fb0M80Iu8uCQVQbZ6cw2ZAa9TNRajpCZGd5cD3JShG4MSMuvBuiObHRIs4tWt0m+5sWfNVHWAci6nzJ1s2XIjlrYukeFQemC/s2s3AoEQdIuy2aOunPe31+OC02FDWjpCrDOcS+Gn2oSTZWcXlR00flV7arKz6v5StUlXOnA6TVEWJzMSfAEKlBr7XWh0b6K5gDhM8TywphWJLa6datNu3LuTgJnJb5ACozXlPTQ5s21S0xP/utkRM2uuGuanpI5gW7HSUzLbRg2ibaYZbMP3i4QNP2W4W06L6FUNsK2hv9aH2cuWC9h25S1InLyMgb5u5FzUaScQG+pFLpGGjfkR01SPEuJdXYmFfzBqk/H7vzKzPR5ol/zdHEAsrZXjN1Wlz3s9hbAItqd75dM/WqmE5FcB2lIq/1VGUjzR1zDbJWCbgFuYbWGllYyE/6ZEJSxmWfYqxUosnLFAs9tFRnLD3dsxMm8LMna3kpHILr3IbIssQsC2UWgNRlsBXMWo09mCvytT4tm0+GiW58PIRUdRmejF2pZGxLovoMxlw+plrRKtS3AVjsQRGB6QAQmn04UKxg17XeIscqWjGyfPtSGc1+GqrMOe8/1IO6sQ9cxFXHMhbvUpTbZoxUyrBhNkm/SkeRErsCBDLATbdPPIZpFBBB6XDb5AD3rOnETHqz+Dy5JF1BtDeGgIrsGIANY0F5C8BneGbCYQcOdlUM/DgUMbmSlqnintSAtDQuZE5BjxuHIXkZAaJQ0hiCbjovTFOha2LMJDn/oUZjfOwTe/+S2cOdMmv8f3gA4f99x7l7RhOQBJiU1Pdxe++c2/Q4IDX1zwNGqU2VJVMed8V9wujywiXGxElcBmp9WqBhIzGdxy8xY89plHcOL4abz66qu4cKEd2Qw3J9Qd8hogaE/D5bKJfMThsmD5iqW499470TirEV/7o/+Mru5eAeYEC9xwcKFiizYei8nixeADMh5kv8hAEzTLcCX9whMpYbTYQicLz/PAhZh/FvZdg7BLPAf8OxcF0a4zwZPWlXQkIPMdT6hhUk0X324mebKlTZab7+/JU6fw99/+tuoWkHG3OKDZvWJb5fN45PiGh5RUiA4pcr8YAPJasK22saK7t7qQzutI6nZhtukZfOXyJUSGegtgWw0zljDbTi8cyzbihpu3ocLtxOljR9B1/gwqPE7oiRjCw4MCtoXZ5mdhMSmmt44pyYa0pAB/SvrDBahaogCbqlxPX5wNp4CJksl+TUa7RP8yFmiPIbanAfKTgm0Z9VbyIG72aGlpccPqLUPT1rtRPmseRrx1SFtsiOtuAds2Ads5uLIZ2fQHc2n4El34bEsON6+ajxprEm8d7cBPDvYiVtWCgHeOWFESqNhzCdjoIsS9uITIqDqcJdhmfZbJSzYQlaMHN7PsGHlcqnsorgx04KFWHHmEkIYzb0N5zIFUPo+onVo4dnUG4R7txyZHBvdtXotyXcehziB2XOpFT96LmG8GQMchkYtRsqbANu1Cc9mUfHqtKWjZBBLdl3Hk3R1I9fViVu0M1Fqd6Lh4CbFgv4D+iZhScyOoBrfVplhcoHIc4tZgpy5GXI7UfSeEJzcZFr0wP2GTuRF1HpRTEyRIZt7cubhx8ybMmFGHru4+8dsfGA4hKVI0SB2h7JAsOY9PHF0MoG2Rm4413m4wt4ps4P3P5zA7diKxNLp30hU05j1YywsD7DmGAhHEKecTmVnhazR+nuud1BTOHMm9rqRestGY5GO6Ta3RPv74YNt8zmm8Qc1OpyKkOPiqmG15j4yZkMk02zL+SHJHOqe6yOcYIGTKcpBW3XP+DDXYfjLbuoa+ag/qF7di4ar1qHL7kTh5BR3tlwAvu7AJJIZpmZqCXZjt6UGl+onCNryEkCg1VDIq4Lh6VTj/k8hIJgPL45nt0qe/5oivU0JiSuaUZPd6X/e1P1eYzDEeY/paPvX1qfkrm/O/tt55mrFPhsCoFW6CFzTN7yqJhfnxmxmQVJeYWj3HL6bUZRfAdolmW4CwloPNdCOhINBqRTCtQXe4JEFyzS33Irr4dpnIN4cj5avBahMlCtg2mWOyxobVoLSg+BzU4pKZpPMGrams9KQeQjY0hPmuOB7Y0opQdyeutF1AVUUlqqpqoDm86OjsxPBwl4BVh8UuAGhGRa3oxru6ejAcCqFp+VJ4aurw4p7z6AxmEC9rQtziQRg+Kk9gV6HYis0WUsJkt5Wbgxk1L+0aaT/qBbCd1yLwuK1wDXSg/fgR9L/5igLbvjgiw0NwD8aUraCAbV3AdkpkJGQBsijL5TGjrhbz58+XRSQai8oAHIs0NbwXLl5AcHQUPr8Xc+fOEVDmcbvRyVCTzqsCTJctW4HHHnsc9fUz8Nxzz+Pll3+hwlwyWdmAbH/oAdx6y83weJ3CyrS3X8Yzz/4E85vnGy1XtzBCg4PDAi57e/pQ30Cv2xZ0dnWjq7NLQDmT3PhJNnfLls14aPv9OHvmPJ5//ud4//29iEU5jOkxbAlz4qPd3MKktxaUlbtEdrJ06UKZzv/q7/079A8MyuMx7phsN+UY1Fz29PTA7XJLeE93d7cMKvF3582bJ4tx+6UrCI2MYvHixaitqxNmnvd2JpeG3++Xx2dYwtmzZ3ClvR0+nw9z5s4VD+/ysnKEI0yDa5cQHqZbKn16WsD2pk2bJLTC3FQwtv6F559HUgZPqfyxIu/wy2NSRsLI59GREWGS6QQjrdTCBtZkuU1mm++5cv1hJDdTShOaDVU1NWhubkb7lcsIDXQLG0hmW8lRSsC2wwPH0g244ZZbUOF14dTRD9HddgaVbie0hGK2RbNN4KL8GtVMg3y5vmpsgqCPC7anLfWGxZSwsjLToUCHsIQiifp4U+9jns8AyuqLuUiaC6racaiu8RQr8RTMtjhMi+++RQB3VHfC6i3Hwtvuh2fGLIz4ZiCt2wSE83XZ2XHK5eCmJaUFiGh5eOLduKt2FDctm43WGR7saxvCj/dcxoCjEQFvkwxoc5GjLZ+dbiMGe8r5ABmQNQZracUnr0bPSk1lt8rjccJhU0CNsy8yVsP5Ay2PoJaDI2dBdYRZBXkk7GTIY0jleuCPBXBLlQt3bFgGWzyF988NYH9/CAPWMoTd1caoPME7swDIatvEQYnglDZ+XkcGWjaO/FA3Du18G8mubtSWlaEGNvRc7UAqNiJg1vwoPfusJ9zskkRQMoSi7t5M+zTdh7h5Vy5LHFZWFqnsNKlrJyObaerVRUIGiHUgnU4IfIPhGIaHRhBngBfTgbOc8VFWpdzkZzNM8k3DbuO/c8CZkfKc1yja7xXAhyFvI5OrGGnT0YhLIp2g1IaBshK+HnqJqzkVRVSRSBGZJCWP8napLmnBsUtEGCrlYjLU+BsD2+btMomMRN1aY+/RogzC6EwUBsKNzkXpgKT8Wc2KpNmF4PtUVY2y8jKR5lD+mE8m5dzRyjKbzKAs50DSAvRUuFHXsgjNa9ajsbJOwHbbuVOwlOkiI0mODiAbT8GeUWmIE3+UXn0mviriLfOMF/mGjwe25eo1ZJcTnSv5N5nFMvGXevwCJr1ugD321anOoJlpMm0VHvfLJRh9AqDNR55oozzVs/xWMNtKczrFx28p2BbRiJaHXc8jwSQwmxUaixiH6xxuOMprsOzG25BeeR/g8kurn2yMciUhODX0ttLh4oKlQK2arldvJU3acla7MA02HSizZCRu3RXsgCU6jPUz3bhlTQusqSTOnDyNwWASqZyOlK0cA4Fh9EU7MY+piVYXYsEo3ElefjocmhXVdVVoXrEASZsFLx68ij2nOxGvnY+MqwJB3SutXq+0r5SEhK0+OVTDs1rtnYxBT9GiK3umbFZ5YWvaKDxOHbaeS7h45BBG330TbjsQ8ycE/HiGCLZ1SXXTBWxbBGyPMtE5m0adw4LVq1billtuFkA5EgigceZMeH1eXLzQhnfffRf9A/1ix7dmzRrMamwUdpuav0uXz0u6ZMPMWdj+4HYB26++/Caeeup7uHz5igAttj5Xr12FBfObhNlm4R8eHsTg0AC+9JUvSNw5wSoXLlrjnTl7Du+99z6qq2rwwAPb8eGHH+KD9z+QxY3DPcuWLUPH1atY2roI99xzG65c6cQzP/kZdry9S2KRGdAgjg0WDevWrsXNt2zG3LmzYbXl4HDaUV1TLgXm6//hP6Gmugbr1m+QTQR9tenp3dPbh0sXLyIcCeHmm2+RFLmd77yDxYsX4bbbbhUbxZ1v78Bg7wAe3P6gWI0FgzwfM6cAACAASURBVKOSqKlbOYyZg9/vg8vjFrD9/AsviAUXQTRj7OkyEI9b0d3Vgx07d+LoR0cRT8SRTCQFbFOzzQ2AGk7NYHBwEOfO0f9XWfalsrSj8kr3QWQk0RgC9LcWJJ41uiQCcSeQkSiwzZ/N2JR9XEyziaNBy8IWAdujA11Ahi3RsWCb9m1Zhxv2Jetww+23ocrnxinKSNrOotztQI5uJCNDKkGSi74xqGnu4GXTWPJhLj3ja9J4sK3k1tfWromIC6W7v7bKyQJmhDCxHc/NDRcedY6Vf//4hfxjLRvm8Zmgu3AIJvnxq4JtBdBtBbBtlUCOIJyweMux+K6H4KypxyjBNj3TdZe8t07aAxpgO60BYSvgTw9ijfUKNi+eiZuXzsK5vih+fvAKTgWdGHTNRdZqFyDv1LIygGjj3Ekui4TmRIaWe8YgADNF1bCkSn3lrAaHDGXehmCT7KJQ3BqSyCFi0+FIAw1hvgFZ5BwppPMRRDOdqNMzeKC5EesWzkK0P4i3j3XjRCSDEUcZIq5KOGRQrQi2NVqFsu5mUsI4+5wZ5NNRWIL9OLjzbSSudqDc4UBlRsNAdw9yGQ7/lbrEGO+qoTPlxivFjTLnVKT7ZHbEOISt2GIBZ6wnrKIy6JxWUhKGd7mcMvDM7hS7aOa1S4DroWQuk0YyzWsshzTv21wedodHJBwC6IUxJ/BVxAf/zLWOKchk8DmAyjuZXUSZ2xNQz04a52GyUhNNdpFkDzcP/DctV5Te0d0pScaWSkcO9tOGlaFDJILJ6DPBTz55k6gNly7kj1p5SveIxXur9B4bv4GcfEiwdNNT3FuW3NvCK1GsVOR9S5+Jz8/NgsgESW5k2BVQ553nU4gq43DMoyq4kfDVkAknsZHJyEabYJs1NxqLYXh4GPlkQj0OB/pTGfizDqR0Db3lTlQ1t6BlzXo0zZiN+MlLOHn8GOyVlLAkkQ4PIRtLwkY5qXHaxmi0C6eoWPXGD1HL+2CC3xLgW1qXxtS3ceDYBKUmmFbnY1wtLBmW/Dj1bTqmWWYppgKXk3AMhcMzgXaRhS04qKjTed3tgk9ORjJVC2c8VT/ZyVYXeuHVX/d7Mt0bMv6BCsyVqS8VcMCYZ/I4EhhtHIkCBwTBbOdrVjLQNsSyGix2O5z+KjStvQH5zZ+C5imHTXeqlijsonNjlaHtXVZXQDvPIBRj9072RQhv8akiCKU2VYdfY2hCFL6Ri6jQEti+YRFaZlXDo+URGBxG/0BIhkvSNockrJ3qvYQVrYuxvK4Gw4MhRAYCEhRTVVmHhln18PiciCOHPZd78eJ75zDgn4WUvQIRvQJcHj2ScqiOjZ/0HTKvXcUsihJTDSIYIS5cDMiy5iwBiR12dbXj3P59CO/bhTKPDWl/CqNDg7AElIyEdol6ToMzbRGf7YiDbeM0ajxWbFy/TlITW5e2ygT8hQttEgHMyPNDhw+ir69f4owZ/3vqxEmJUV/Suhgz6mtw8tRJ9PcPYf36Daivm4kf/vAneP2Xb8tADgdvWBCpP1a+3YqN4YLSsqgZf/XX35CFjJPxZH+aFzTD6XLjlZdfFdcFpp3t3rMXr77yqmws7rjzTqxauRIHDhxAXV0VHn74QZw7dwE//MGPRU7CQUliPEpS6J5CT9ktWzYJk97T24Gm+XOxdOkicRn5f/7LN3Df/fdLvDrdBbhp4ABU46xZArrbLrRhzZrVuHL5Ml597TWsXbMGd999t+i5X3npFfR19+LTj3wakUhYIuk3b94sWu3DHx4WZn3jxo3ihvI/v/lNse4i2E5Rg912ERabB1WVNdi7bz9+8dovMDwckGO2Wh3KgtLhKvg2czFJpRKF9MskmT2bWxjyivJyRCNhFbNOdtYA2OL6YaySheuIf2CL2ATbIiMBElYOClVicesikZEE+rqQz6QEcKmBI8VsE/JlyGy3rsem225Dld+DM8c+QlfbGZSRPQuPIjQyCAvnGEwZiYAJUz86liszF1SpC2bVLWF+zTqkUj8Vo8XFprAgGZrVqfSHY8E9GT+LWFWKT7tOJlIFuIgt5fXX82tq4pjaVwq0S5yEpiukY86H8cNGX0BAGE+RNceZECtCcELz+NFy36cEbI/465DV7MhqLqmaDmNYzEZrTGiIWHSUZ4fQHD+N9fNrcN/6+Qhk7Xj3TB92XYyiExzUdiFnsUuegYP3KvM/cxkkqZMmeVFol5Ch5fuhBiZloJg6YDMdVVehVTLUnMsga1NaVk+c9iV5aPY0cpkgtFQ7Fla48djqBaiv9KD9Yh/ePNaJCxkHwq5KxNxVcJJtFzckMrBMBlYDkuksLT9T8HHuJB2HJdCHQzvfQrrjKjwWHf5EEiMD/aL3Vm9ssZoa0wwGiFRzDuwiCdFBZyqRdEFSa+nmxj8XALfxZ0F0RlgWQbZIxJyKSKBrEYkSG7U8ApydiMeTcLnKEY7GYbORzTasQimatBqD5JztMKxVFYBWw+Ly/BY1FK92jMpSVexHdWrmrVKTeE0XmF5eJ6LvV92HRCIGO6V/vDeN/AbRfHPemlIWphZn+Pxq5ojrAoE9iQM1GyTpcGKvakpq1CCjCcjNWSMe4lgLu2vXfSlEY243taVQpUK8tlVRUP83mGIpI7ouGxwOnIsELxZDOsWsBTUYaW4QTB106S2tBrXFmxfUbPMVMfG3uqYW0VgcQ4OD0Am2eRw8v+zK5mzI6DpCXjfK5s7BrA0b0TKnCbGTV3D0yGH4K7n5SyMTHkYmloBFuduWHn1R4lJyIq61t5M9aiFp2PzR0royGXC+thgp/DaePLhGfmLeEubxXmfn8Zr3U35vaq26PMUE9bUUbE+GH6fClepxx11Ln5Rme2q9VKl8Y+LSX3o+Pg7g/rhAu3AxjbkszVvOfF+KV4Pstrk4SjS3Sjkk2GTrl9rV8pbF0LY/CVt5HdzwQc9YYM26hUXMWy1IIosU25ca26qUiQAO+rXmLHDkdLgIQpDDkM+BgM0GbyYKRyqM+qFTEkxz18blqK8ph4N+zgRzSTI4fLwABkdH8PaZDtg1DZ9atgR2jxM5BjGkMki5aqUl5c8oLfjJnh48s+sETlkqkdBrEc/Pgkun/R6QsWTkk8eXtao2l1zGWSuseSvssEEXBoKtxgxfkXI+8YWRycVRfqkLJ955D+Gjh1BPxw13CgNDvYgkAnK+XDkdlqwGa0q19dke1qwZlFfo2LB+LR595FE0zJyJH/3oR3jjjTewbdvNeOih7RgaHhIZycqVKzE4OISnn34Kp0+fwUMPP4zHPvdZXL5yGWfPtmHZ0uXw+yrxjW/8BU6fapNgF9Fai0zQvKPVgsFFZcWKpfjL//anuHjhIp577jmRitxz772499578MEHe9B+pR1PPPE5fLB7N1588UVZvO+8404JbtixYwc8fic+9/nHsGvX+3j1lddkup/JjXQs4bUbCATwld/5sthqPfPMM9i3bw9WrFqBL3zh8wJU/+5/fAu//29/X4ZLv/O/voMDB/eL1vK+++/F+g0bJFwil0ujuroSb+/YiQ0b1mPVylXSin3/vd0IjkZx4003Ys+evSJrue+++0SC8r3vf0+cDJ78wpPYtu0m/O3ffhOz58zBpo2bhC0/cOAg4tm4tC/PnG7D3r0HEI/SctCBbJoLrAYLh8HkdjAm8w2vcP49o9lkEJjseVVFBaKhIALDg8jS7UTCR0qQmrn8KHpYdRqyGdFkJi1OpHgduP1weT1YsWo52trOYaSvEwxPoZyAm1FKj1Rr1IaMywf78s3YfPPNotOmZrvz/GkB24hHRLNNGYnMIBQ8b68F22OBZbGlqpZh9VHQ1NLi0OEQQENHFy6yrAPmkBR/9prksQnKm0gbdPq4O0XypVhKusIkZfag8MRTMTRTIOap+oa/an00y2OSqZ8WDWVxHfa8FVHNiZzbg4btD8PdOBtDnmp5f1wZlyx7dkok9ByS1rR4qac0J7yJIcyLnMaiWgvuXd2A2lmzcao/hFeP9ePUqAVpm1+uCTJilD+QQZWgnmwaVosGnYk2gn5UKJUCaUA4lEAqxZpkkCN0HjEClphZUJbtQc7uQY+1Rjle5LJwx4awVO/EDS01uHNxHUaTaew5cxV7LgXQY29A2l2NiNUHexZwyrWQQ5babYJ1Ms10C0kk4LPZYafApfcqju98G+hvh99ugT3Yh2hgRH5OLcg8Kzw+5RZh/kd5Iu9xl9sKh8OCOXMbUFHhQyg8ivaOfgyMxOUaIcBjvLp425P9NjZ/vA6pg7bbHQKK2aGTO8VuQXWdDXUzapCMa7h44Qq0vBvpNMGrAkN0bBEwbmHYDkPDuNHWkE6R/bbLxpmbQBIqrFEElSIz1PPyd8pUONAdDAYQCgXRsrBZNN2UvUUjBM/KkUvmXlJqwJOR9AJMJXBM6czpnMJzxEFwCR+zWVBd6UVVVRUG+ocxMhxEPM6DtsDl8sn9pyTs/K0s8tLh4Pe5+SKEJes8SWz5+HmJEqAkt53a1xvJ0YohZzeWH3ROYhKt3etGRXWlhKBRPpeNx8GIM3ZyZHUpIDhjc2LWE4NUE1DL69Bqg83pRkNDI0KxBIYGBuCKx8T+jwYCOSY+MzMBFvg1P+y1NbDdugFLFi1B5EwHju7fj9nlfmjsskRGkIxGoWXU8HlByyzEmPJ0l1tnDN1d3AMqOZCxLZxEzjZhDRnHbpcC6gmZ7dJj+BiykemkQ9O6kUxFZJQ4kJTW0AJTP80moEC+FHco+EQ024Ud/EQv7lfcuUy0y5p4dzPFSjTNt9RJLoLtiR6f3xV3CsOXWOznOHHvdMI7dz7cj/wOXNUNcMAnVlM2zSdtUXpxM1gyackir7NgMxCBCxIXLvXp5rNnMxjw2BBy2OBNhuFIhtAcv4K1jRVYt2QOKnwOkYVYKQ9Jcu3LIWcJIhCL4kBvFGeOnsTv37wZnjIv8jrhvY6YrUxadL6U0lh3RsN44+gVvNYRQlyrRUqfBzuHA8lWCtBOI2PNIqcr5xWxucpaYM3bYJNnJsNBwGGAbRY4TwjZTAz2UxdwfMc7SJ07g5l1ldBcSQyO9CGUDEjxcmcZl63BllZuLvSt1Sxp+Mt1bNq4Adu3bxcd8A9+8APs3rMH27ZulVQ0ghEOO1LecPnyJXz/+z8Q1pees09++YsYGhrExUvtWLK4FV5PBf7kP/4JLl/pNApLiRWS6bZCsG2ldGU5/vLP/1SY4J/+9KcYGBjErbfeiieffFLSIz86chRPPvkFvP/+BwK2ucAT0C5Z0oqXX3kZZeUePPH5z2L37r346MgRrFq5Bq1Ll8lgZTAUFBB81123y3X1ve99D0eOHEZzywJ89rOfEVD9rb/7B3ztD74mEo5vf/vb+OjoEVRWVuD+++/Dww8/hKNHj6K9/QruuPN2dHR0SJIbFyyC3FAoCnZwyeD9/KWXxed2y01bcPbcOTz33LMCUp544nHcc8/t+Lu/+zYikTi23HSTLIi8XjN6Glfar+CdnR9gx453kUpQ0kC2yirHz8Q5xeLyRuZuRTn1CNjWCbbdKPP7UFlejnBoFMHhIdF+cokbO9xkcj3F+4uBICQpi2DbB4/fh2UrlqGt7awBttOTg+0VN2IzByQJto8eQee50+JGglhEZCT5ZEyBbSM1VbE45nEoNC0slYkkTX256b0tMwrqlbPIi7TLrjzgCW4YIEJwIprZrGJXi0zOVIVGtdZlgJXyABkUU24ypcD9V69iE//meI3kx358vleGPtofZ92yiGY77/ai9r4H4Js9D8PeGgE5zqxbhqAFgGo5JG1p6doxO9YWC2JWvhsVCGDjPBfWb1iFZDaPvReGsf/SEPoSFsSs5bC6fLIR5/knECNgZq3TTJBJ9tNgQ5khFQ5xs0KHHm6sFThRMVTsxaXgxgjyNjuC9jK5LrLhCPyZEO5uAratmI1aawqnr/Zhb1svLgQ1DHvmIO0oR0R3i/acYJvXv1gPStCAJjIAgkMfQ7CYzNt1Bcffewdafzt8Nl3AdiwYEAZTLYX0xucVZzVkBuayrqQbTpcuHtuf/8KjaF4wFxcutuHFl17HoY/OCkmi5mjUPSSZAHnKGaxyDPygtCGVTKiBcLdbOnir183HlptuxPBgFD97/iUER+hwxA2jYrB12iNyM53PiNQunWZ3gFHyKvzKKoBebTqZOiuacdHNZ9DQUI/bb78N9Q112LlzB7q7O/GpTz2MaDSMXe+9h84O2q9SBkMYquQvKuGUjy+WMXJe2B3gh3KgoiNSGv4yP+6+c5tEwu96dzcOHvwQuRxdmAjOVQCXYolVbRoLtvlvHBqdGGybbKtxixvAVAFNUy5WBNs0R1CfIpvk/cqOi9eNqpoqJFME28MTgm2TcTeEGfIaBYTzXhCwze64VcD2zFmzEY7FMdA/AGc0IqCdYJtBXAmSF3kd/rwfttpq2G7bIIFAsbNd+GjfPszyewE6l0VHkYrHxZFM2CWjdhW6cUbHrsBom8Da3AgYXL9Z8yYCt1MBXvN7pV/HM9vX4LjrBNvTEQXq+9dh/TchJlVHJcdaIiGRNcK4c6d7frWlGkcTfxIDkkWwPQE98ysyNr9dYJsFg6yAuplZQLh4uupnouKhL6N6Tgs0K0G2AxZnJTJ5TSzvbA6LLD6aRh9NBv9K2YUVFvl08cEyGQw5dcRdFnhjo3DGg1hrHca2JbPQVF8Gl90Cm8af1mAVsA1kbXGMZpI4GrbgtedfxZ/ee5vSBGsx0huIaUzm0uBJEtwCIS2Hw1dH8NT+8xhOMMxmPnTNAS1vFTY8q2fkq0hJDBGNljWOkuA4T6CsLPqyGtPVGPk7gmwyhOSBYzj7zrvI93ShsaEGeVcKI6ODCMSGpS466QhFsJ2VTEvkdMpS0igrt0rq2PbtDwrz99RTT+P48WPYunUr7r77HoNdyckwYHt7O55++mlwaG/7gw/isc89hvaOqzKkuHhJK6qrZuD//s//Fy5d7lSaR4lXNi48+WIw21YLVq1chr/4xp/Kcz377HMSi37HHXfg8cc/i4MH9+Pw4WP4whe+hL179uLll1+Gy+XGww8/LIN8zz73HHxlHnz28c+IBzUB9/ymZokRZ/BOKBzGhx8ewZNPfhZulxff/OY38eGRQxK3/OhnPo3Gxln41v/8B3z13/yuMD/f+c53sGfPBxLV/tDDD+H2227Du+++g9OnT+P3f//3ZBMSDI3i5MmTmFFXh+bmRfC4vQLof/jDH2HpsmW4YdMmnD5zBq+9+poUj8ceewx33XUr/vIv/zva2zuwYMECCZlgqtvCJfMxe+4cnDt7Ef/vf/0G2tv7YLXYkUnT81zp8gsfJtA2wHZWwLYH/jIfKsvKEA4GZNGhE4np4VPyy3L+S922mfzI0pi0OMCmcs7pRVllJRa1LsL582cx2k8ZSRFsk1mSBU8js+2HY+WNuGHrVpS7HDh7/CNxI/E7bQK2GWqTSxhgW1XMot7aiKI3r4LJwbY45ZoiawEmBH0qGCijdKnGV3HoMD6mLm/md4sberEmHMOCTT2/WDynH+9PY7SZH+9XjZWI7xXBrgZvLC/MdkxzAB4fKm+/A5VNzRjx1wKaHTaCbXYvJAUvj5SVQWCadN2yqRSc1jzy4X7M88Rw76aFWDPTg8HREI6ev4RDHVF0pP3I+GciYS+X80wve7cWg40kBV1w2K2iSwfZ0gyQSAKxaBapZAb5VEZClQiQWV+ZVstjzjm4SUpBS8Vhz0ZRnQtgbpULdy6twsK5NejtH8H7J67ieF8SQVsFot6ZSNvcIF9po++3IDEFTNVXjhQoJyQvmU7kEG+/gFP7PoA+0CFhS9bgAOLBUcMbXIEBBbZN0G3cFRptQgG3x4ZtWzfjS195DNXVZejp6cPLr76B19/6AIHAqFx79LqmhEfs+nw+ucdHhkeQSMRF8kYmkfpf3uPkd5oXNeCWm7eho30QTz/1XYSCyiaWYJt+3h6P0k7z+SsqK5GIpTE8Mop4LIVYNCwpxFVV1SivKCukzYZCowhHwli4sBkPPfSguJ289ovXcOTIh7j11lvEE/zQ4cMIBJRcpbycPtJc6eiz3SsOSLQkpW0oSRRuJDirQoAdDoWFOKmpqcbnP/8IVq5YgV/+Ygdee+11BAJR1RXQlEOLmiEyYI6h3VfMtgm2JwZfZofa3EQIm2sCUePWpHsOj5dd3P/dYJsSVV4GJJsU2PaicbYC2/19/XBGItBZX2wKbDPtGVkN/pwX1toq2O+4AcuWLUfiXBeO7NmHmT438qkEcrEg0okEWxtKCyINIAUghTIxhm8VqCwRNpllSZx/iu5jpUC5eH4mr3C/zWB7mknBIjwYTwYbgPv6wHbJisfr5zcPts3la/I3ZSo2f7p14Hp2VtM9xmTfvy5m27BlopzA1HHyzzJ9XV4N7y2PoGXVOmiealDXmvdUIc/iqDN+W938HEKhlZRSlZF9IbjR4eTD5LIIOHSkXTr8kWG44yFsLU/htuWzUFvmFM04obkUAIJtC/WuSQwmE/igX8Nbr/wSf7xlDZrnz4LHlUaeaYyE8pSpkE3WdcS1PC4EYvj+wUs415lAwjoXsHqQJVOlF5l3xWSqI0SOTJGpV6QFV5riEeQ0hj1k4cIgkqFBjO7ah6u798EaGUVDfS3gyWAkNIzhCBMBc3CQiSXYzimf6pwMkWZRVmYViQQ12wSef//3/yAgc8uWrbjn3nsQGBmRSe3169eJs8ibb76By1euYNu2LVi9djUOHD6IM6fPYd369Vjaulz003v2HER/34ByfzMvunFge+Xypfjrv/ozaYPu3PkuRoNBkVqQQSdgpQPI7/ybr4qWjtILsmk3b9smC8W//Mv3ZKPx5Bc/h57uXrz66mvo7OyRNi7tA3mtko3/w6/9gQx17np3F863nRZQvHXrjXJm/+LP/woPPviQJKzt3rNbQDuBMDce/P2XXvo5+vv78Lu/+1WR0JDVf/Ott1BXWysMfGVFFb7/gx/jxz/+CW659RbcvHWbOKlQgsPF+TOPfga333ELnvrnp+VnOYBIZ5KBgX40zp2BDRs2oL9vCP/9r/8GdpsXXm8ZLl/qkkS34nkztZClzLYdWfHZ9qPc70MwEJCABVLthUmHksJV9CNRE9A2gu08gZhTwHbG6UFNbR2aWprQdu4sgoM9MiBJRwqZaZA2rnKjz3rK4FqzDRtuuEEi2s+dOIruC2clQRKxMCIyZKTAtrEqF/XYssKOV2uMlbYVFhlppartJhlo08qR+n7Vli36AJsL+Ph/H1trDPheGAQbV5x/hRmV6691hW3F9f9K6U9SP0zJgUWHO0aO2oq4ZoPm8cFzw02oW7gYoYoGQLfDkvcIuBaHZp1JsWm5JhwCVHVk+CU2irL0CNbM8eL+FTNQ4bNjeGgAu88N4FhvDEOWKmT8Dcg73NKds4NgOydtd/p8azIHoyGeyCEaTyOTVPIJWv7l0jlYuak3RBsELBm7HVo6BlekGz49gVV1Fqxe1ITWmR5xhTh4ugOH2nrQnXEj7alFzFmtZmE0G2wMj6KEiq0YQ81Ehw1mILCT46VLVS6DwPlTOP/hIViHu+FjZHxwGLFQQDqfhR2LyEeUNVuh36ORrMmjvr4KX/ji57BsWQsGBvtQWVGG7t4hPPPTl3D8xAnMrG+QmQtaZDKMigFdTqcb3d1d2L9/H9raLmBpa6vMrdBWlHaILjdkaPrwoZMyxxIaTQrQJss8a/YsbNq0Bk1Nc4W1V0mwOXEoOrD/QyEemufPxoqVKzF37lypy7z2e3q6cOrUSdTNqMN9990tw+qcaXn99V9KDefQ+sGDB8XLe/78Fsyj+1F5hcyS0K//7Nlz4rhEUkOkL9Ak2IWbhOHhERw/dkw2E59/8hHMnz8P+/cdxUsvvYqjR0+xJMDh9MuMg5ABRqeSA41m102BbeXLP9HHRGB7TEXQVFT6bwpsUwpDsM3rml1vu9uLWXPmIhKNo7e3F85wWGrjWLANeLMe2Gqq4Lhzszh1xc9148ievWjwuCTEKxsPIStguxgGJH7l5pyJMaFtdkeM0mas8eoMmD2YyRjpqYrHbzXYNlnrKV+AcZcWZnfGs9WT//K15i/aJwO2VRGZmtL/OJOdY2r+FDKU6XYf060y1wO2RbNttHxNsC23JQux0w/n0q1YeePNsDTMQTinI+qvhIWDZlabRKzbOQxCqydOjZsNejoSEGwrZ1PEHEDerqEyNIDKTAx3zLDhxoV18Lp10P9Umpb0eeUghBUIW7JoD0Xw3Kk42k6exCNNFdi4ejHmVNGiK48UwTxTGtM6sroFyVwGA6kcfnG2B3uOdWMoU4usswJxW5lyR6F8RFxSxOFWCdjYkpPixnYw22kpAdsSZaxnUZnoRqjnKvp3foC+YyfgTidRW1sJrUzDSGgEw9FhgMMeKUbea7Dx8XQL0hw80/Io81uxbOlSYbbpn/0v//Jdcb/ggB+9sVmE2traxB5v7dq1opnkQE5FRRl6B7qx49130dfbhxs2bRYw3N7ehRdeeBmHDh5GMqGm6NVWn/9Tf1EykhX49rf+UvR+nZ29MrTodntkwXnllVfFUpCabdrtDQ0NC3ieObNBFrsf/ehZBEZH8PjnHsOMunrs3XcAe3bvxcWLl0TiYbMq3+6t27bIwlJXV4tIJCRMUl1dtcTzfuPP/woLF9Jh5DYZbgoFg5ISx/bwh4c/xMuvvCQyhfvvv1cegxaIb7z+Oqqqq3DvPfegvLwSP/zhM3j99ddFcsNOAJntne/slMVi+/aHcMcd2/DP//S0DDvdeNNNwkRR/mBzKPywb+9BvPnG27jzzvtRW1OHV199UzYuXJSNkaFCu1bKDwd9LTZxIykv86PM5xNWO0SwLX705lixeccpuqiU2bay389Wqc0lOsiUzYmGxlmYNadRwHa44LOtwLZEN0sr14a8vxK+Dbdh9dq18FiAtpPHJ+Da5wAAIABJREFU0XfJiGsXN5JhwEyQLGG21ftvevmWXA5G67CUHpDFxkiX5LdFkiCuQtS2pgVAFX6e0pOCxlGlnk5mr8rWf+kzF2tS8QL9devYZHXu12oqCthmCbDAEUvDrlsRz9uge3ywLV+JxtZlSNTNRU6nbtgr58owsZD5D/o327QU8lYnovDAksvAFh3FzPwQ7pxnxcaWWsywJ3GhP4TDF7pxNGBBwNWATEWd2JPSmYK28ZQP8FxbJL+Ab3MSsVicAYjIZPKSip4jmudmXizlOGyuIcHhwVQALcmzmFdpx+3z3WhZsEDcn45dGcIvj/WgOwpE3DOQdfgRI/FAfbFmgT2bllAddiA4+8Lrn4OBuUxCUi19hE2pOHqOHcLl0yfgDA7CR2eUcADR0VGxvitsdeT9J1tqCBZ1kjZ0IQFalyzAH/zhv0UiEcLRox9i2fLFqK6px89+9greeONN2Sg/8fjjMjTe09Mrrh50suA5ef31N3D0oyN48MEHxSmJXtq8W2pqy8Xh5INdB/GjH/8E/X2jQgRUVJSLs9FDD9+DdevXoK+/B1fbr8rjUU5CNrm3txtr1yyXn6M0hYTEjBn1wkqTGIhGIth842bMbJiJ/fv344PdH+Dee+/G0OAQ9u0/gEVLFmPV6lVyOXJgk5t/JuuePXsee/bswROPP4FZs2ZiZCQkczgchK+sqsL+fftx4MB+PPb4w5jXRLD9IX7xizdw8sR5LiGwWd2IJ5KwWCjeURytGmg0ug5S4oue+uPvh2vB9tj2P9+c3yzY5jXE3ja/WmD3eDF3XhPC0QS6u7rgIrPNhGDauhvMtpbV4M15YK1RzDbBdoJge68BtpMJZGMBYbap2TYXPJX1YeYiGUERJSSCYPES6YQMrJa6hZgU+HTgqUSH/dsoI7nezcMYGYkBFabFqkZhHXMVfTIDkqbuZYrSXqKFuY73cMyP/DYw2wVGyxB5mW9kzuqCdeYKLN28Fd4ly5B2ejDirYDudCFrd0hL08UQAVpaicemurCzdB8hEKf226IhbafWMY2a0CBmOzTcM6ccy+p9sNloncRpdYe0lfIZDXmbhhE9h3P9w/j73UOIj45ioyOIe2/ZhNYGWkKpcRFhz7kQEdhk0gjmgcMDEew40I6LI3bE7JWIOGtUsI6UAUJqAgo10EP9m7S/6Koi0DSFPCUkOgNUcigbuYDec6fQu2svop3dKEMWVZXlsFbbMRoKYCjKCO0MHAmy+oxy5nAMvbZZDHJiG0irPzKtZFje3bUL3V3dYvXHxUN5T1+SiPXm5hYsbFmIsjK/+GifOnsCp8+ekuCZBQuasfmGmwQwv/feBzh86EMk4kycLCBt43pSmu1VK5fjv/3Ff0FPbw+GBgmmY+jp7RU3lLNnzkkxX7d2HVavWSNMc2BkVAZ7CLoPHTyEoeFBbNi0UQJ1uCE4evQ4rl7tQDSaKETC0a2DCxrZbQ4XBYNBmeQn0/P8Cy/L49I3fNHCFlnMuNHp6uoShvrsubMSbLFoUQtuuulGdHV14/DhQxKTznPldnuxe/dunDl7FosXLcbyZctwtaMDJ08clyGq1atXi5vJL3/xS/T39WHlqlUy3Ekwn85EMDDQh4MHj6Crqxf33bNdYpTf27VXGP1kojSIw1jMTBmJxY68g2C7TCKeR4eHEBoNFMKfTKGEamGqcz8GbOez4ufLUBuC7YTFgXlNTairr0XbuXOIjPQZoTYlYNtgtvXyGlTcdA9aly4VTfeFUycx1H5RmO1sKIBwYFis/9iKNXXXItUwqZySqlgAQQX9tgGFTe12ScPV1MyaMc1qA2e8OpMEMFe2SQqbCbbHF3/xVy5Jtfy1gPHHLarX8/OirycRZ4UtnoZDtyKRt0JzuZFrasHclauQb2xBni4XuldAKQExTx+7P7JxpzSNgV0Wl0Sd25JJuKN9aLYFsXXxDKxqdMPisKOrbxC7LwdwPpjHkLseCWcV4LRBt+scexEcwd+X5NREQgaB89Qa07FChsDZeXOIbV1GADeJgyRcyUFsdPVg/aLZ2DzHDZvTjzM9Yewmq92XR9pZgbS3BhndjqRmRVqzCDnhyNPvneSI2IComs3gqEyS0Wfw5ZPIRUO4eOB9dF04B08shDKnA4iEEA4E1PMrLVNBq63uCMXGsn7W1Vbjjju3Yfv2+3Dx0lmcPHkMra2L0dyyGHv3HBTrTrLDX/rSF2Tjz009HZjIOG/btk2IiPPnz+Puu+4S29R9+/YjmYhj/ca1mN80H8ePncP3v/9D9HYPiTSHcyGtrUvw6Ud4Hy3Gu7vewbvv7JJZFM6LnDl9GSdOHMXMhmqxUu3v70d//6DUk+XLl+OD99/HhQsXcMPmzZLc+8orr+DMmTP4vd/7ogwzXrrSgfUb1mDmzHqcOHkKly5eEpnK5s03iisKh8Uf2v6w2KHu33dYNN7z5i3Agw88gMsXL+O73/8uHnlsOxYvXoJXX3kdb7z5tujyZfOUUbNHtCYs9AcK7iFFaFSyHb4GQ3CDIjXJYHvNgUJzmfiNara5UWQasWGl6/D60DS/GaFoHJ0dHXBFo0qzTbkVwTZvoxw1217RbFtv3SBGAPHz3fhor5KR5JJxpCMjSMfisLDTbspiTBmJ4Y0u4psSbXKxDqmKYzLbCn8X/cSvJ5vlt57ZnmZecPxci+kZrqr8FHoMY10ZC7Y/IRmJ2aaYqoZfz5s30e///wm2TbimWC8OkpkDZMb+WrfDWrYAC1auRdXGG+BsaEC3rxwZmwM5m0sS1TzpnNiZObMqcpj2PmkrbdR0AQ4ehgpY2OqLoiEyjNZKP+6cX4vZXjt0irRFR21Vtq1ZK7JWHb1aBsc7BvA37weZZY6FyYt4/IHbsG6mA06rCL5UpyGrCgyZlhg0nA8ksetIBz7siGFAK0fAM1tS4pj6xp21WMRLK465mUaiprDwHJGJI69loOlpWLQM3JeP4NKH+zG0/yPko3FUWHWUV5bBM7MMgXAA/YEBlW6VyMhLEEdcncmB6hanf7nX7ZYWKbVlAwMDouejlo9ezmwbRqIR+TcyK2yhlvn9iEQiGBwZEC0zX5vD6cScWXOkTTo0NCK+pbS4Krq5FbfqlAWsXLEM//XP/k8cOnQI+/bvkxZocDSIgYEheS6CIEpG6usb5PHJfJt+qiOBEQmNKStneESV2FaR1WESmBrkUSlwBPVc3DhZT4stDjQxnIOSlCvtXUjIa+Jkf6W8Vj7+aHAUo4GAeK/SlYHDjzwGCT4IDMuAEbWUHNjkQhiNRuAvK5cgC7qS8Nj43BWVVfK4Pd3dCIdD8lp4vEzUzGSi4kwyMkxAoGNmwyxpcQ8NjSISicqgWYHZlovf1EcyQdIGOHxi++d1u8SJJDwaUEaZBrhQva1Cs7wAuIVZytPTPIusAbaZIDm/pUVcV9rOn0N0pF/81wly1NMaMhLKFCpqUXfLA2huaYGeiOPSmdMIdF4RSUlmdAShkSGx/pPgHC4ychgqTEJBnqIPrjrEsYo+E/RK6EyBCVdSsUL9MS6oj1vHSsG2OjuGntIA7oWF8HoA8Cf5MzIgqUG3WaEn0nBYbaAZkuZwITOjEQtWrYV1fqtY9yVsPgnmUrHbygWIb1/WrogYkgo6A2+y7LbF4UlH0ezLYMNsO1obfaiwJnGqN4jDl/twLF6OoGsGkv4y5Bwc0AbyHOBLJ6DR+SYdR4aphomMDPalcy5J/03lPUjnLEhlbdCyMZTnejDbm8f9c1JYPr8BdfYcrgxGseN8GEc6guixzYHFU4a0brR7LDoSdGei+4WekeuQVZTdOC689Li2ZRMijSnLRpEcHcLp999G/5XL8GZSKPe4kYtGERwZNgiM4puldNuqac/abLHkZDP91a9+EcuXL0JnF2VefaitrcbMhkbp0j3//AtSmx577DNS/1566SUhBFpbW/HlL39Z6mBnZyc2bVyL9z/Yi9de+6Wkut687Rbx6b94oUNkb4GRsHS1mDWwcuVyfPqR+1FTW4mfPf8sdu7YiUWLWvFHf/R1JOIZ7Nq1A3Z7HgsWzDd04hk0Nc0XgP/mG2/h+PET2LJli4DtH/7gR7h0+TL+05/8EcLhBAYGR7F2wzKUlXnFHamzsws+X5lojenl/OMf/Rj33nM/vF4fXnrpFck0aGlehM9//kmEQyF855/+EU98/lEsaW3FM888jzff3KE2T+xeZHRhyIUAMjoFpW18Y6x5Ung0ZqNrysHMt8cseQJSlXxtMs12ZU2laPYncyNR4Espy81NudQgwzrXpLScHr/UvlAkJtkNrlhMNpOmGwnvOw5IlkG5kei3rsPSJUsRO9ddGJDMpeJIBYeRisVglddUJA3GD4IqUKkkcqVgm6/XVLwXvl/s303arTOBeeEUGsSGCdYnwmyFf7ueAcnr+Bn1eJOrKcYD6UmxZclzFQD2dORw6eC9Wk5UZf8kNNufNNguZaeuZ/2Zuk1rMPNCyUywnyH7JIuwGqpQn+pZ2eK2OepRM28+GrbditolS9DpK0OcATBOHxyMS0/lxBKLNn/ikWbVkLbR8opgOwmvBHZFkYoG0JSOYeOcGbhhVhVq6A1tNYYWswTC9JW1I6truJxO4PCFLvyvQ1wUcmgMHsdn7tmGrXM88Dips1bpjyogQRm/U1rSGU5h/5k+vHe2D5cTHgz7mmDnICctCGkvJbGzatwtQ4GLhcw2gTbbVDFoBNuM4skmkDv+AS4c3IPYqTZYc3mU2awyre2dU41QNIz+4X4kI1HYo/Q/ZngC8ZOOBLu92Sys1LGzTc9oYiNymH6rdGooRAMbwEcijY2oX7I0tKFSIUFqSp/DifFYXJhdZcdWEgNccoEQbLcuWYQ//uM/xIH9+/GLX/5S2OkC45FXgSPKOYKT8LToUs/DlqgwnJzNZxiFeMMy4U0xbATD/HcVbGS6B+Rgtalrh5pEtnfTxmydcqXg72Zh4fUlFpMKrPO5ZIidrJrEMptT/erFSLSzAQxZ2BWxoS5K8Ro2GFOJeM/lkEok4XLTI5Ybh5yAag5Ekinia+AipuLbi8yRmtJXVzk/CbY1VxmqKitgs+gCtuPRiGK2JYXVCBUp3BulbV0yfMrpJqOzQa8ha3ejeeFC2VRcutiG+OiASpAUewkZ3RdWkZpga2UdZt35acyZMxfZSAhXzp1BqLsDPnryBgPiRsLkScqTeB6kNSqplwbYNlv4Y4qFQW2bDiRGW1TAtvmyzcVpXJEpEtxFbmMyHkSKvmGDUgrxlcVgSUt3/AOYQ00lHuDmYZgbiOupfdP9zFS1kRZk1ErrBLmaLv7oGiO/a2Zi3tLlcC9ejZzTjYizTBhw6lFF6867xAKkbFLuQCcaggd6KrHbZ0mn4I71Y74/h3XzyrCs0YWUbsGl7kEc7E3galTDqKcaGZdH6lEuoyGXToucR3QF1LcSbKd53dnFiCGdJpiwKneS5CiafaNY19KAOxa44HNZMdA7hMPne7G7W0d3wopo2VzoVsaX855VszDxHGVuNrgtrE8pxUTKfa1sT535JBycN0mFEBnqwYmdr2O4sx2V3By73cjGEgiNjsq1rsKdSgC3MIzquVwuG9asXoF//++/Boa/dHVfRTg8CpfLgYb6mfKa33zzLQmnYoAVN/Mc5qY70YoVy/GlL31ZpCS9Pb1YtWopdr33AV5++VXp+m25aSvuvOMuXLnSjaef/i6CoxGpKXaHLnMiD33qLnh9Hrzw/LOiu17Yshhf//q/Qz5nxcGDe1BZ6Zb5FdYcEg21tXWYObMRv/zF6xK0tXHTDaiqrMYzzzwrtfM//h9fQyAQwWggglVrW8XthF26/oEBue5JkhAwMzr+Uw8/InXn+RdexPFjJ9DSvFCsXFPJNP7pn/8RT3zhMckGePbZ57Fzx7uSekmHJI1DuDYn0pQLmXKRMfMhxnmeSnIqeMhktscOSCqfbXUvUvIo/xmbfRodsI7YfG4ZZKeLFCV0uUQCFjq2GLWXP2OigonBtgZzusXl9WF+80IEozF0EmxHY4UByQznWiwKbPvyPrgbZsByy3osXtSK6NkOfLSX1n9eFME2WfGizUhRFlF8rQoLGmC7IKErYbZNsFyic56IVBhfK64B0OPY8Wl/3rRaLZGkTFevxgL9a8F2ocZO0SocA8RLf246kF3cXZg7m8LhyibmkwDb6r0srM7XnC9hjqY9i1P8QMlNVADa8qTTP+h1A+3CSnYt4C4+RhFoy9PnObrog6uiBlU3bsHcdeswMmMWYpoFaYcXbosDLvHWhgxDcuXJW3UB21mbBmc+JYUd6RHkYiNY6bRjS0sDFld64c4R1qaQzKTgtmmw0/aKGmxoOBON4b3jF/HcpXJ4HDZUDx/GzWuW4IHFVagu88JG60EGhzCpi5P6TCmz2xFI5HCiM4S3T1zFkcEc+jzz4bLZ1KBmmgw0D1KM3AScMzUTljzSmSQsiMBuyQFcaDgIdOAtdB77EPnuIQHbDquO2vo6eGbXIJ5OYTgwjPDICGwh6hwVs8XXHqMujfphAfaK8SndlZvXkpzzggxgLBJRwzEqDMJkJUunp9XjmRdH8SuHUskebdq0VlihS5cuiVxF9kHcWAgxysdVgN24o8ZeZHKZm9c6D0BFD/N31FeT2TUdK8zEUKWHJstRfOXjUZwZCjDWoaL4mEXGpMjXjz+8YtRs4fd4rqXDb6YfmK/PjGQgY8THLr5ukwVR748C23Z/pTD2mWRShiPTyYT4vpvpkIXb0aj9khBnTsHn6elrQYK+2WSPXD4sbm2VWOuurg4kRgclMtpOuUme1y1JRW747LBV1qHpvicwc+ZMxIcH0EEmvL8HTp7JSFC8jZ0ETBJ0khWf4yw3MsaGRny7pygW107eG6+kxB6w9CyPB9tTNBwNb+UpGBgB9+qEFWynSpgo1fU2OTNzF1AcAJ66vk1dH6erjQzWEHExh0W4SVMiCFirGlDf1IKKVRsBrx9BXznAjRoDknQLnNy0MiKd2QJ6Du58FhbOf+SZIKgjRzvQeBC+bAQt5RmsnuXEgsZKcS251D+Kk5e7cTblRUj3IUvm2WoHVdSJVFYlmVLellK+51K7KNELhygUhlsHqj3A7QutaG2qxQyPBe09IzhyfgDHO0I4k2lAyuFH0l0h7inOHK0rM/KZ0uxIWZywUypHsM3n4bC7JM1m4NdSkvDriw1i8OpFnNr1BkK9vaj1l8HtdCGZSCMajkDLJmUTWvxQbCfBNr3Dq2sqcN+9d+LRz9wvg4lHjx3B6GgAXq8LrUuWYNXK1ejp6ZEU240b10tQ109+8qx8pazji1/8omzEL7RdwMaNa3Dp8lWZNwmHw7jpxm1Yv34jLrS147vf/S56ewZkJsZqA5avaMWnH70fjY31eO21l7Fr13tYsngZvvKVryI0GkP71YtY0NQg/PvJk6cETNPjn0Oab721A0c/OoYbb9yC+oYGvPD8iyI9+/rXv4pwOInu7kGs27hMhucPHz4sA55ksRnexU3R7t178Ogjn5UByZ/97AWxWW1e0IJPf/pR6RASbD/5pSfQsnAhfv7iy3jn3V1IstUgITsWsXlUMe/F2qX4seK9Oh0emKxmlmq2BWwL4CZJoiMj1n+AzeeRAdFwNIzgyEgBbNtJHBS6aUo8Vxy+NKgKuceVWJP13+3zo6m5BcFIFJ1XO0VGonNDZ9eQEgtAdgIt8KRdKJ83G5Zb16OlZREipwm296KR1n+pBNKRAJKxKPRMiTuSybIauu1CTS5JmzXBZumRFhjvSU7SmFpRwgZPBrgnZL+NZXlsX3FcjSplmscTDdcw3mMx5/UAbXUIxoB86YatyKBOuOyPOcoSCWGB1SYx8UmB7amQ73Vg4ulRs/xE0S3A+Ou0vzfVgjLhgGSB3Z6eP+JNaclYobv9sC5aiub1m+BYsQ4pqwNB2OFxuuGxOcQCy6FwGXKMZLVaRHvt1DlFn0AuPgCXlsSmmkqsn12BOqcFWiKHq6MBDAaGsGTODNT4fNCTyt332GgUr+8/gffDC8SqqTJ4BK2N1Xh0eQPmNtRKIlcsmUdHMILevj7U+H1omFkjLdGroSx2nO7B+xcj6LI2wM1BTro/ZBSzzaFIFgY6uXI4CjqdNuLwaDF47BrSgV70tF9C4MCbGL50Ho5ISjy72TquqKmGZ84MurJicGhIwLYjpNKxNMporBpiNjVsxHCfia8L0yli8qumMBwj7/7Y4lZicFQCmM0oX3X9WBUdUWg7irtMEdMYuvWJALvS3BfvRv5FMdmGWMHAReYxma4eCqaoPYAa9Lrmji4A9UlAvvlaS+myaa/+4g/IIiADsOazl2wYZCiWP6uObczQiFmEbHY4y6uVxCceE7CdYShLCdgWWWQJwC60fOXkKmafyYDk/TSnD6vXrEVodAS9PV1IhkYUs83tpDDUvA4s4r3sqK5Hy4OfR0NjI4Y7r6Lj3FnkRkdkkC0fGkUyEoLbSs0wpV5pJBkQQS9rOmsa7NPUWWPFMJvCZn6cpnuqUz012C5mzF3zGAVLLvP6U1/N66mw7o3puJmb06LP98e4DMatGVNVZg5Fq6FmRqWrAWogw42bswJVjXNQt+EmOKprMVJeJYmRlJh4nW4hGDLZFLJWBqLwOehTQkcOWuBJawa2bAqWTALefAQNPh0r51Vh6UwX3FpSBp/3XQ2hYzSF0ZwLWVryOeuQhAPBnI4k51fSCsC6E3FYM2n4ov3Ix0JoqnBi7bImrFvghsMO9A1Gsf/4BRy+GsdI3o0B5xyZG8g7XCLv8wjYTsNKsK3bkdbt0NnBo/sSNcLiRa2Ge8v1BBzZBFyjHbhy6iguHXgficAIqv0VYtMZi+fEyk7PxlWnp3CvqXpAsO2w27B4STO+8uXPoXFmOf7hH76Po0c/QjQWls3o4oWL8NhnHhVv/A8/PIrKKkrCevDCCy8I+F22fBl+73e/IjMiO3e+g9tu3YoZ9Q2SEEupy7y584V53r//I3zvez9Ab0+/WFgyQGf16hX49KP3YfmKxbh4sQ1nz7ShuroeTfMW4PCh4wgEBrFh/XJhtc+dPycD6StWrEDrkoXYsWMXPti9XwbSV65chiNHjuHDwx/h4YfvwuBgEIcOHcOa9cuwdBlnWbpw7hwfuxrNLUvQdu4Cdux8B5997AmRxLz44kvi9LRg/gI88sijYg341NP/jIc+/SBuunGzuFK9995exOMZ1M2oR2/vII4cOSost6pRvKbMr+aO2FwLPubdILdAcUByYrCtwe73oqauBuFIEKFAADkObObzINg2fFEKArqihEQdizkNZXZKvGUVmNs0H6PBiHQBBGzThMGhIV0KtjNuVM2fC8utGzBvbhMip6/i+MFDBes/arYpIzHBtsLZhQpWhGRS1I311gDj5lkq7FUmCbUprFQFgGmsD+PY6IlkIpMB9FIgbuYVqMJXfGy1Ho+rrGO+b9Suks3WNcOOk1wK5nEVjm88oz0d9DPPsWKk1HF/ksz2ZGDbfOun6PBMeXcoFqkIEMydhPnmTHdr/abAtkAVShsyeeSsDiRrGtG4dBXqN98GV80MhCwuWO1OcaJw2GwCiilopEE+ATesHP5Ji4WPNT2CGq8Fa6ur0OiwIBkMITgSxoWRPvSODOLWFc1Y2Twf1dSC54D9XSN4bfdRnLWvFf1fZfwkqqwZfHbl/8feez9JdqVXYuf5lz6zfPtGGwDdMA07mMHYJbkUh5TIldZKP+3fpQhFSBEryjAkRuyKIXFjl8tx5BADjzZAe1fd1V0mvXlecb57X+Yr343BUFTsFFlTjaqXmc/c+91zz3e+853CpZdPy+L2aCvEz2/cw+UrVzBX9nHm1HEsNhtAcw5XuxF+8tUA14cV+KYNj3KThCkxlTYle8USQ+7ojYzMdIg5cyxMfPv2Ndz44hP0rvwCwcYaqokFz3JkR15qNuCfXBZtMvWGw802SoNAWblRkmEbGDpkLVOw59w38qWbHMzYhOIEzQGl9u+SgENZRoEplLGlW3IrNLwjS7MdkMyAvgr4Uv0tsy2Xr2h7uEIznemGQIPRIgRW/87ZGXW+SnowDXOFw3NPw4Pg3X4Rhm9dZNvyzy2Ae26AcmZeTbzpuZleCZW5RVTKZYyHfUmXp3EoYFukJNsSTTMZz0zByMJaE6HhiNe66Vfx3nfex4O7d7H+dA3xsCMMqpXFwlBT/0vChsdWjpzEhf/6X+Po0WO4/9U1AdveZAg7DBC1N5FMhgpsi3MQwXYsYJtZZ7JO3Fv95sD2wahc6XX3AbXThW+/56nhdsG6cJYJ+s2DbWqhTZMOHbT7ZMMTyqHY2KqM+sIyFt/9Llqnz6Bz9BgmbJvultCq1lFhsi4cwbRHSOhiYlSV7RldiRAre0dZ3E1kMYFtjDPVEG8etfHtZQPzdohbT8e4vrqJq+sRnowyPPVPS0Fj23FF7pFEzJal8NtbsMcDvGxv4UTLw3dO1fDy+aNCtN+4/xi/utXBtQdbuB7MI6vMYVRZQZyyyZABL41RSZm1I7OdIGYxJwE2O2fS6s/kWHVEvsJY3zLG8KIhrCdf4erf/RxPr34s/u6tahOt+UUMJkCn04MZDjQEKwBuyZilUjtBhvmf/7N/gn5vA//j//S/4PGjVdVNFMDKyhL+8Md/IIWILBDnfKQX81/++38v9p0vvfwS/tt/9c+kYdWf/dn/iVMnT+J7339fOhJmGTNXlNQk+OjDy+I4tCn1GSlKZQfvvvsW/sW/+i/x8oVz4m09HLBxWIKbN27hP/3V38jr33//LeltQAZawA7ntglcvnwNf/u3H+KFF87ge9/7jmSePv/8Ml56iU3H7uGv/uqnaM3X8O3vvIsXXjgBz6+KOxP15z/5yc+leQudkjzPl+67V65cxrFjJ8SViWPqz/7sf8eFV17Ej3/8Y3iujWtf3pIGXuyCe+3LG/h3//b/wmjEVYmRpgCyBu40AAAgAElEQVS0c4irQfNzrynPALZZZ+WxmdfiPHr9LvqdDhCGMv5ysK288/N5rLYDyn1MbbmUoxcXVBON+SUcO3EC7U5fMhgE22xul3os8E2lgyS147W0isXz52D93ns4snwE/Sv38NWnn2Kl7IvPdtjbRDQZw2QDpOmFzwjJ2RlNKZRZtlgfL5yGjkNTdjsvECyEpcPA9F5/V9i/cGZFEJj/upANfn6wve2qC8voQSRCvuLuE7dzn23Nfu83nsSpSF3gPySwnTOVzz0Npi+YAe5/OMy2WkKpdWYhjYlJZQnVY6ex8vaPcPqVN4DFo2CfLKaEvJIHr8yCR6Wfll2mZcKx2Y0uRjZuo+4kOGW5sAZjrD8ZYDAK0LYn6EVDvLFUwg/efBWvLzaQhMBPb67jrz+5gbuVtyVtN59+BXPQxr947STevXQWYWzi8t0B/u1n1/FobQ2VDKh5JcyVqqgcO4JerYabGynudE14NBYk2GYBk2gUHamrDNk1kOnfdISyDSymA0w21/Dok1/i+qcfI17/ClkwQCVzYRu2gHOnUoZ1dBGeX8Ko18dwq4MymW0heFNhtgcO9Y8J/APA9oFppik41aFkG9jeD0yqhV6CiWlIKpcNIRjkyeJQy02JibQE1h7qs6xHAfTKs1MdFeVB5sU6uTd5vi+cBv69GO78dQWQrUOlOMGINmb339RZ8LOlbOvrfU3VDHtt3XOgrz5baZ/1cDVNOKUKqnOL0lWRrdoHva4w0fSJVwWS3EvqIKfZBlloNOvPpkhcawKD88CDV2nh3fe+hWtXr2Br4ykQaP13EggoZ8GdpI5tD3Onz+PCP/3XWFpYwvVPPsLDGzdQpzh3PETEhjbBCCUuUKJRjxFSSiIyEoJtKLB9yP5EaajzkfesMWvW8n3/B1J83nscddi6oM97dvp/f8w2oTF10IE5AaVbHomCOEUaO/DqTVReeQvHXnkVkxdfxDhJEVgumuUq6hH9mScwnACRyWY4ZaWJNckExvANeiZbMB1PtUEPY/iDdSw7Ab571MRbJ+uo+VVsbnXxyYMOrq9u4cakhrFVxdBvISG5EcRIwgi10RaqRoz3FoG3XzqCV5dZMJnh08dd/M0nX+KLpwkiu44t7zhS25cuqBzYeWG40vpz/LIroY7NkllR4Fs47zgW7flcNoI17iC6/RGu/O1fY/TgBhykqJSbWFhcwSCysdXuwph0xfow32SrR6xgF9nrI0eWcfHCBaw/fYKr166qDqXSoEatFSxIPHX6tBRM83UsyqYTCDXU9NA+f+681CXQDYT1G6dPncapU6ek8UwQjKUOo9MZ4MH9h6KHjmI2lbHx1ttv4p/+8z/CkZVl/OznP5WeBN3uGHfvPMDj1U0kaYjl5SZOnTwlRdb8opMS60roKPLwwUOxNj179pw0+6KshUXgLEqnjWAQBWg0G1heXhatNovWb9+6g9u374iUhf0GOM/u3LorDir1eh1nXnhB5t3nn3+OZrMsdRn1Wh3D0RiTCQvmq+j2Brhx4xZC8ZNWJEeehcsziqo75dckIQ5htjPbQqlZR6PVEKetYbenZZcE26pLZB7pdxVITplvlSniKFg8cgxLKytY32zLJqQ0GkqPAYJtkgORReteE3XUsHLhJdi/9200anX0Lt/FvS+vY9GzNdjeQMRam2mTre1AO482M6oy3/fn5I4+QrPaO4nJojvH1wXbBwLu6cfPzmdXXUsxZO5ittXr9tVgH7BK/jryO/WhBZnrPxhme5rWOGxV2e/O6CmkGch/SMy2KBizkWLQSiuwyi1UT7+Bi9/+HuYuvIHAMtAzM9glF3bVFbaAFnCqVx2BbSatfTFuw0mGaIXstDZBd2zDcCsY1gyEZoR65y7ee/kMfnDyCOJRgp9+9QSX76/jYfV1AX8t8xbSzgb+4PQS3nrtPLojAx/f3MT/c/sxbNdFiYV3kxDlKENQ8tCtljBCBYOkDLYYcFjYR4tCAk622KW3sMWUMVmoEap2hkZvDWvXr+Lxr36ORze/BKKnQBrAT9lp0kRoOzBLPrA4D79SQcKOZFttlDsqpUoqJLOBgat05AT5h2m39hoRiilUwVYWs2Knw2nI0314p6xikdmWkvPpJFW+pHQSYTEk9cKsyxNflgIjqSd1Drb160UykVfXFI/fBrZzcK7rFoq+y1NQnb9/zg9vB62zLTsX8HwRf068zQVBWh7vDMH5f+vthQbH3HSofQcLNm34lSrKrQU5uN/tYDToz4C29hUuwvVcn65+8kmxSQjEPs4rV1GbX8HFly/i888+Fb9uMx5L/TAI0qSZiCWuLU6phmMXX8fZP/rvUKtUcfXDD/Dk7h3M0RuXbjUbdL0ZwxM9LG0qU8VqE2iziRIBDr3ufwNge1c6cq9HomU1B+KAfK2ZZhV05mXaCGW7ClQl+n6zzLbKr3iitR4ZI8SIUVIdt2GGDky/guT4GZy49Abw1ptIpXOtg5LlopU4AlYTO5LmXhPt+GHZBOwxPJOWpo7ooVUmzYDT78IetHHG6eGV5RLeObGEuZKLtSDFjUcdfLga4v7mCJtpFYnlIeZ8jSKca5p48UQNby/beGGhgtJkjGv31vCX93q4+biD1WwRVmUBQ2dJipnZ+Iijgh0gVRBQdoW8MEuAt7ItZKE2RU0UmVB+7VommnFXZHRbn/xH3P34l0jbqyjRh9xrYG5hBWOjjM12F+akTQsVycjmq57MPC0t4ea+UimLpz+bxjAGEXCzuJmbGtfzdCtzFZP4xVbxzAgStPIrt6PMayv4e4JTNgxzXBbG2BgORxLXCHDr9RLefOsS/vhP/gssLM7jT//03+CzT79AvxeJq4tjVzGZDFEqWVKgzhoWEhI8Z7aF55ibjMdSME4bUn4+ew+UShVxcaLkxKQXP6UVlJz5vtxDSkQkG5IkAqJpf8o+CLQi5RezUQTlI9rfmewsWZ46oVDLzc0Y7yKBtupZlRde502vctCTQ+3nBNw6Vuc+27tkJIxFto1yqy4dPNvdTYwHA/G2lv4ZUrOppCTqS8HuWeUMI7Y6ZzZ0ozPL0ZOn0Zqfx9r6JjbX11EW3/gQqUtdtyLoCLZbZgPHXntFrP9sy0Hv8h08oTe6bQrYZp1LEgbTAsmZ0mN7vdOBYDtnZvOMrga0uYRjVz3LXnrtIoO9S1etb0vx9zuO2Y8VP0xGMiXEdsTPw8m62TkVQ/Y2AH7AMNreOuEfErNd1Lc8Jz7Ix67aYelUiOLudaA8/A1/UzISOQthGftIePcZzK0KjPoZnHzlDRx/9zuoHFnGqOpJMWRasuF7BNy0s+LOlSwf27oDdjKEEYxRGfOXCfppRTSFWx4Q2SmqT67hbKuKHx09Bkwi/PLWOh52JlirX4RhsQDpDsxhB+82fLx49jw2exauPGzjk8gUsG0ORnDCCIumhb4JrLsmMstHCl+ChR0nypqLBSEm20kAsZXKZqCcjGAGA+DOVTz44iMMLn+C8cYaUrMNw0xgJ9RhmoiYdvRcxHMNVGsNWImB0UYb/hYLhqgHiEWnPvQyCdTUbO/5NSVd879vH/VKYkEwXATbOQDVrO9U16xBdt4GTtKPXEiVAwhBNRcPtXAp9w/lZpIX3uQ7ZxU+1dqcaICvg34O6AtyAWqO8ySi2hDMAvBUVrADaOfgXhVnqkVlJj/I7wU/++uDbXquz277LOWZPwcpC9JuLsoHWhV+UvPpV2rwm3MCCrrtLUxGQ2EHxZ9dd26cAYuc0dZMvSw0tI0ERrGJWnMOS8dOY2lpBVe++AzdzhacNJAiW1bZKysWCxO2xm4t4uyb38KRH/2JwL9rv/o7tB+voklXmH4P0eY6kmAEj9aVXIS4WLHA0jSQiEe8Btv5OrhPyPhazPY+jNC2j9CU1x6mIrPlOZedFiQ800WusITni/nfF9g2U08W+YExRJxFKLEhCwzYgQ04PrqtZSxfuAjjO99CtbWAwCmB9d4LiQvDcTBwKJ2gU08q36adwKAWxTZhsmKPYCsOxU7PJ3gejpCORqgYwHcXDbxytIHGYh3jMMXNx0PcuPsI955sotMnKCyjVq3hlbPH8fL5ecy7Bsa9AKt3VvHZ7VX8fFDGxK6g6x1BanhIDJ5bhHI8EK9sFvWyIHJiVtQmlK4pWSDfKkakiAxXNe3hNbOwbbiG7sObePS3/w7tO1/BH26g5NhwvDpqjQXE3jw22x0Yky3lvjMF23pzL05WJBvoEqXqJHh/6cbEzyDYjtilR4Y/G8JQLx5KjJJujrpRjLTk1jKcfBvG/1Yb5EDijcvmUbRA1X1NPN8Uj+t3v/WauJH89Kc/w9079xCM6VploOQ1EAZjZFkgNT8Ew2TUmfFjrQXfm4CZn8e+CAKEBYc64qJExxbLLiOiQ4w4JrIQljaHtryeVq6MLbweNtFxaNsZsx6I+d9MPjNLQ5R8JV8R1ylNgojLk7hq5TFRFRyqDNw3Cba5KdfWf3mBpHbkqcw3USqXsdXeULGPLjYE2zqbqVaenTFVy0hy5ttyxCHs5JlzqNWbePTkqXRKLnMTE4bS2I5uYxE/MzOxYLVw4tLrsH/vPSnS7X5xB93Ha2iy9isYY9R+iiwMRTueJ1tnuuWcsJnx/TPoNEWnMwnEHjitCLh/HWZ7Guj2AdxfB2zPpJsaCu4kdQ/jdnckd6fEyVR5P3N42WvJmCWf/17Bdg5+9766Z2J/DsHMxR3OFP4cdjP1ez4f2N7uNlIcJHudooBtqy9ALEmagFlF7ByBO7+Co299G+e+9TasE0sYGykmDtvjOhJMSizCSYAR+6TZJux0jHg0QCkAnMRGF1VMTAftEr1uUyx27sIftvFeo4UyLFzfmKAdmFirnoFhx7DCO+Jfey6NcGTlJDb6Lm5vjnC/tSTMjR9GKGdAM47RQ4wt34JlOjATQ5xELHYO5E8GN9HVZgizEJZjopqM0H/yEIOPf4G1y5/AenALVjBC4PRhOPTOZeGTgYntSeFn3KiCBSAVp4TB+ha8jT6FniI5gGti7CvrOkdbLO2+r4XgsA1nc0HUG66UghcG25w1zgFwHvLy3Huhcn3KiHNB0sdxDOVWT+KzqnIOSiBUYAd0HFWHJ+I3PtVWs4gs11lr+YUKatN+oVOmQyD7tpbCs8UjB9ez4ri8zXgRdOdgew8VcFHmvc98IthWC1ZxUdAsqn4NF3wCbGV7qFh+ZmRoV0XpANmsTntLiiRtSjd4TZSSTJm7/N4pHbuSxtCGL4FhGRiEGeYWl3HyzEtwXA9fXr0izXEIcnyHjjtjpRS3bUyCCHNHjuHCe99D7Z3fxWQ0wvWPP8Jg/SkaWYKo1xUZSRaQ2eaCnTPbGRIuSLoh01RG8qyk1/PISXQ3yf1CmHIT2e4uUzx2yjoVCpRyi9GcvRbLMnmTKdxWe7gpo7RfMCxwWnscMvvVbvKC2SgzUWB7ZE4Q8vnQuo4sb2BJncpGpYXaqdPAd97FyqkzyCoNIQvmMw92uYK2QxvABFUjgG3GMMl0Ow4mti9gjNr8SjJBmdKhOEMcpOhNPIRhhhcnt/DKnI3zZ46KtIEzeX29gxs3b0sTp8WlJZw7ewZHVhbgl31stSe4fvMhvrx+F6uDGF/VziOrtNAxmuKBTwmME49Rn2zBZhxJM0zMMnp2S9xNUpPOJGOUUvYTSCXjGMMTGRNtD+l4gvU7eHz9c6z/3V8g622gGrSF2ba8OkqVJlA9Isw2RuvSaXJXjUQOihi2NHDkfBPgSrBt8W4xN6PkbJSccCyQxafGnHNSQLXYoNryd4JXZVXKOJwiNQIkdHuyfEUgUK5jmYiTiXSsnZuvwrINtDvMTgVA5iGi/j3zYbP/QzRCwoymy7bGyvZW5HYGiQjGbrVh4GaAl0CgrUImr4BsNiOC3lzo8TlleaU5UCLnzfeUjRjdXsjqczwwnmsXF9lM0EwgTgXIKya8wGbrBjHTOSHxVp/KIXhi2/ybMtvq1XaqqjumbiQkYGwL1YUWXN8Tly2JfZIlSSi0kvvMdmB55iKfqDmxIaw2Yy+vNQXOnH8JpXIVj56sodvuojwZIQkU2KaFYGibMFIDC/YcTr91Cc7vfhuj4Ridz29juLGJBjMvwRjjrSeS3WHWrji9pxpsvREoymu24aGi3rjAcOf3Z0+wXWCxp2tV4cMPk2fM/q5X2inun20A8rfLSYUZDity1qrmI7/ymRy8WAhafNLFO1RcCGZSwG0blb1soAtvNwPb6hRkvH4TbiRqLh2EbouAYPtI/6bA9vOC7PwsDjtvFbxmAEQT6BpyHTJrqfUzdLfCzAMMVrNXpKFN4+RZvPjW2zjx9tswG02M/BLGoO2fD8v3pVlE7j9NIXYaRwJ+WRgxSW2w8DrxbPG29cddRP0uFmDDNS0MQki3s35pXphOI+zATGI0ghAlt4QwsNAPYwSVmgAeNq2xCQqSGBOkCBwTZubAiFUwF/cHNmOnBpfIxExgxgM4WQi7/QgPrn2GzY//BpNHD1AdtWGFAQLHFvZQwCO7VNJukCGqUkat0UStUsOg00HUbksTCpMpWgZzk7ZslBSw6Iht6EuSGRDdmxUCBu9SCouygNiBnSq7MP49tiKk/H3qijVSDj1y5jhP4c02Z0X9sxqjorOnqME0MHY0IDRsYeSckIsOORPq5jKEdCuTCW3CTdjGma2geQ7KnWGq35Z2v6oHp7DH2t2Da7r4iWeZ+KHz/BJ+uoBPLowpUksBcDaX4bO3Uls1VpDwSR0pv9kkhNkBm51CVCpfPiWTJiK0WePkT+Q8dFMX/Q5k0kUzL5NYMVN5IrY4a0Xpk8NwSe8bMvb4bL1SCc16AxWvjE63i26/Iwu6fD49x/mt9ybUSQu+1CyGdDKVAkVlqdhPgfkjR3Hu9TfQbrdx78YNjPs9+GEoIIhMkQAdz0OQZGiePIlv/eM/BM69gSeP1rBKjWuvhyrHYKctBZKcPyxwE/91Gcnq85VenPuevOh0D7QtGvnC758HaOdg4oDYeBjY3mshkbPJg/2O956dqt54HhCi8m2UXP3O9ynkTWbBbhpl5VdmagnQnNhqzuZlaV6kxmtkVWHW6vAuvoIzly4hOXkcoyTBxHVR9qtwUxcOyQSLnWcTwGV2i6/T44P+zzqzRlfKNDIQRbTay1DrPUDdmOBYs4Szx5dw4UgZDddE0Olhc30L83M16VDYTww82Ajw2d0+bt5fw+NBhMhlD4EVwHIRpK7cS2bwzCSCG9EdScX7xHAQmr6au8RC0sorkcZbETdvCcFUiloygTUeYHj7c9z57EP0b34OKx7DoSUq29SXaijXWjArc6JtjrYeI0sj2ZgTOOeG2+wKyLltZ5R56EHK5j+0u1RV5BqoZgK2c9CkywkU461rS/g8ubkkUOeBql6CWQQlMckbfvA4/o0AWieMVNZNPP75GWSUeYtMuLYjWnNqvOV1BJryWgXy+W+ZX+z7wCwSezmwkZeeB5LhlWN21zLMMoYqOxLrBmBkvWUTwS7DqToXtQ/RY1bikvbwZyyeTtVZ9FKxT8XB2Xx6NsQtc0M6lGpfam6suEmXLCDNDyw4nov6XEsiapuWp5MAbl7cy6ytRalIkdveBn3FcEBmK2U2KfDKa68LmL//8KE0J3PitrD6MBxEzPA4FXkedqmJV7/1Dpbef0d1VP7sC8n8UEI36XRg9nsq2yDZi+2xbQocC79WEWP2P3miYBdGm6JdvcLqoLONgZY4qSSYO7+eFXBPx/U+AH4X2FZAdEqIyRjfk0TYXvw4A9HbwffsXszwbX7ueQxWofgAliZfY74p67+Dh+1O94a9wfazDf3dRx324A573wNfP01L7cU8zQLGfjdb2akxBajS7Xz4bFrCwhq7NoelM+dw/t3vYvn8BdgrJ9E1HGzRw5qNITwPFSQo0V+TxWgJd/CZFHTllmm27QoOSMIE0SREJvYMuiDAtBB4/DsdURJkSQo7TCSlT+AoTWC0HpF6NMbBmJ0gRcvKpdKFlbgIohiRESO1UkRpCN9lqAzghx3EvQ0Mbn2BR198hP71z2GwLXEawI5jBE4NYWpKoxqLjgVk6dMMju+jzpbe9TpGwwEG3Q7G46FymWCrdlb9I0RicdFjsVKLSUTFQpp9JEYHVhYJSHWiEtykhDRT3SwDd4LESOClHqwp2N45AigL2X9yEKKz4xZ1cf2SI+/LBceOgdI4VRsTLrh2hqHHAE6hqoVyaMOPxSBMrgAGFyTFchMQR9LWmU4zrsB5rt5kBz2mV1OyZmqcTNh4w8gQmQTtCRKLEJ2sjg0rteAkniw8TGcSYGcE92Yi30hKQFQRJkP2RAzjYilJ4M6i1lQAN1ldiUtc3IWtUediGBMp11G2ZFrxJkBcBSeRXXAMkiWzbSnw5cLj12qYr9bhk9zb2kRvPJAFm6l4M05UdoQ6Q44xDfpzbkuamHCzwgWHbKLnYfH4cVz41rek3fTj23eQBgGqIX3eE3imhXEQYux5CA0TzXNn8cP/6r/BaPE0bt+4hY0bN2GNJ6gGE4xoPygt49Wz4OZHgexcz6xWlnw+CYDVQyMHMtNg/TUKJFWw3g1kiyPymcG2fi95beEkc/nSgaT8HotBEbCL8weLTvWJ5SB8RgUWQPY0HcvSBgVoKClLuJxrMOPHpoxPK6E8w4J97CReePMSzEsXEVVKeFR24BkOVrIafNcFkW5sxEicCKCkjvafGvDJPOGA5cafEmEaaiRAKRkhHffgjdtYrHp4+2gVLx9fwOmGK/7YZMW7vQifPejgyp11XN7M0AkyDEsLMLwy+i5d2MnOqz2xNOwSv/9ZHkoxjmqjr2Kk+vfIzARwV5IA5TRAc7yFaH0Vm5c/wP0rnyJtP5E4wXnE9zBLNVQaTdjlhtzS8dpDZFGAWOa42lRLjocZudSEk6o5LnkhmbMxEpIQluqeOjUyyoHRFCVpFq0ooywmL3YwnPuvjfkb6p/6PaRUQmR6+pXFAaP5qClrXUAq+WF8ptsAb0GxrkJMfuSOz9CbYTvxd2T+8ivQRIlsjIu/02CQ0jHWPxVqcXK28TB8wL+bzHzEWoZD+t6xpOZDrsWx4JfKUhzJQt7O5haSKBLSK2XBJjcN5EBMle1Up5dXos9oDZUldGCYFi69/qbo3O8/eCBro5Gtw+B6krqIwgxwGzKv4loLb377PZx5+w2sbz7Fp598KBtAgu3h+gZK47Ho7QUzFPpVzEKJwjCz2JFLI/R8nzqR7Aabu1bVIuCWZ6mA9lT2uOMFz4TbVJDSMXSW7Xmm10qcKvQv2AW6iwx3/u/ZdU8ZcT3HtgPywsDXTYv2mxL57uUbZbb3H7T//wfb+TPfdkOnO6gDdjayqKvSCNn1k31lC2ECZLsErzGH+TMv4uyb72DllTdgNhfQt3yMDBNjWHBMZZtHDR6rkJkuZEFLzlQ41KmR34wSpATUkUovSjdGppsIjrStnvyeC4sOHjLxddWG7PrJGGoyRbpdybcljHpCVj0NYaUh6q4BMxwh2VrF+t3rWLvyIXr3byPrrsGMJyhlobA9sV0VCy3mFsUeTNiKFKbjSiFJo1EXRmTU76Hf6yCJA7GCUhrfGGUJ6mWEYQOML7R4gzNBavbE99Yi6I3LsJMyUrbpJXvuTJCYkTDvsrfZB4EcVJXupEAtUkUoXV+3pOfWI8lQDXQnzSwGZakjl4uH+mwB2wmtmVhAqjYN/CZbTOjADQyP43UI5yzNEaCKT8WPlZ41bCvDz0z1Qkx7MckHCNwmW28TbOtnqFhtdhGNZUFm0ZMhzDe1hUovLUlbLuhcbMiwkNnSGkGCJX4TbHOkToSxUecly5ewa7OQxb+RVaZukJpp/qTmv1yvo+GXYY0idHpdjIKJYsn4rtRlSpdLFfgUsz6bSUpdbyBkwS2ddxp1LJ08gZffehuff/ABNu/flw2jy1Q6NZB0vwgmwmxnroeFixfxox//EaJSHdc++wKbN2/BTxLUwgijzhbiXkds2uQ5aKSSs+rFxV1A6zcNtnPAsR+zre9vET8/y+I/PUazhAcC7X3ecJv0bp8Nwe5mPoVFl9y1kLJ8drQBnQEpjxm41IAVEZSYiKpNLJw5g9q7b2LuzCls1EsIowQVuw6/VILv2TD4HiKtyODQBpVjJUlE4iHfCSUDbM1N4iFDFo+RJSFKYR92HGAJY5xYYLfJeRxdLKHbjfFwtYPLDztY3ehiw5oDvApGpZbMCs7HWbkEgXaeUy8yY3meZ7uwaoIEkQE0rRjlNIS58QBPb1zBxhe/Qnv1LtzJgIo4AY+iUHbLKNXqcOstkCAZPl5FFLCoNJS5yToPYYY5d1NuUsgga0mEZKNiqWlgbKMKOGOWdC/KLgcGB2RS8rn9XOOscPBsS7bHO0yzLYWzK66TBSnH9NXTULD9vu+8PgGLjHFFunE2EfSvdzo1zc5xpxfJjK3VN+2AG8J75saKDGC2ljUF0jlSGtjaotWu1WsIxmzm1REXHJoJkOAiVc1ssMp2bs8Z5jlEQQmMuaaNcrmCl1++gOFoJC3tx6Mh/JgEEzujutIgNXXqSGwbxtwyLn3rXZy69CrW1h7ji88+hpMmmMsyjDY24Y3GiqTTS+EudnuPcaIy2fuD7e2bIj0MdwQgBbIVhlByzt1fzwSYNdaefmYux9Dkz4FjWIPt/WLj9Brl8efXuzepMAXM06GiidbiJmY7S6MUATve+xuTkfwWbO81omaIRRL/0rGOxvRK5pEaNsxaC3MvXhAP7qVzL8NfOY7ML2GYQLqhZdRvU/82LczTLeGFH9UDmZOaXpqsLJeUm9rJBlovRsYmT0vmjAknPne86qfaEnBSigE/NWYEJxYLI8mEx/AysuwxqmmI0foanlz/HGtfXUb/zhUkwx5ciyb+CcyIRTPUqldkURNdLnWHGYEaUaAtlegE26yQD4MRtjY3EYwGogkUuUHIz7HguXNIsnlMEhaK0rNFBZMAACAASURBVHs5hOGwMpst4dn0ogIzofZQMdCRgO0QqR2otPTX+HITYC6EtMTt+MpTnCDZi4EaZSSSliPYzqTbJRl3diPyYwtk9BIptnJEFiNLLQGxto4S7T7BeV4xn5KBVh7U3KAoyQd9EAiMQxGVcJHlPSTQFiZaFmLVxSwH2wzkfFaKjVYgSM5c3puBnuxZhsRWHu45S0dAxP+z2QQEJvq2Lx3RZFQJg6YChiIsyX5aSOjkISlPCyntKT0P5WoNZXoO90cY0EGBmzNhSrW7gzZ/UTr1afseeToE+5wXYzZE4jk3G1g4fgwnzp3F1Y8+RP/JExkzdMuRzQmLxOg8UPJhlipYunAB3/n+9+SefvrBB9i4eRs100Kd2ZV+D+loIGBbtPQ5+zpl0XL+XoGqbx5sF5i6/caiXg0OykTuO4x/DbC98z13yUgKJ1T822yR4iZNbcwCAmWCQs0ccg5xbNkxN54WBpYHZ66J6huv4cwbryM5voxJZiDIHCmmq1UIuB1pbUOAMhWAJQTgEtoQJ4ps4E9m+mgIJFaBwQDpeAC/vymNcBpGjBILL+FjEsTYjFxw+z8sL4m1X88sCWFB9lvI2OmGp1iPk8uKdNiUY9TfOYYSInPbQI1s47CPwZ0reHDlUwxuXUE2bMOLxtKojPNFSAzbh1euoNRcEHeO4dpjjEcDRCmLfalvJiRXDhOU5piJXQDbnLt6Q03ADQ9xVtkXbOcgZ78xkxslfY3QqGLBAS+cbuD0QWqszLa0Mv81A56/zXaF1v7zRRh+azSV3Oym12fM556nqB6e+trmmDFFUPteGSOZUwTb1KkLS0Aphydg2y+XMBqOMKAVYhRLZpEPX2KpzA9GTfWVF2+qUlElVczrX+YXl3Di5EmxVFx99BijwQC1sK8KLcUjx0JoVwDHQ+n4Sbz21ttYfuksHjy4j+tXL8NOU7Roxbi5BXcwkkJebhDUEJ5Bz+I8LoLw5wLbxcGg37ooOdneaXn77X1msJ0/sl2AeLsUZNfD+zXA9nREFLJ425sB5QSyjhn76bcLOpjfMtsFLdCeM00Hi6/PbNNOTQ1yspcSULVVEcFnRFaIqaNaA83jp3DspYs4+vJFzK0cg1WpooMKugknmHq4LMTIC0+44KiaKJX+lB20tnFS4Fp12VO7ZmXTJtrnQktwgXlSC0SmVR+vY1JsTZDYbKgTwo9jtNj4IJzA3trA4y+v4e5nH6Kzeg9pf4MCEbgeC1ao82N1PN08VJW+AttkfBUrSuDKKvpqvYZGvSYWYJvrGxgMusL+C+CEAbe1gIUXXkVj5TUYfhVjg1ZgY6TmSBhjUbmlFSBlOphsMIHkRPh5iwzvtkLDZ1taGDsowSinplR8D91ZwwEy3hWpaaIzSSpM7Jiabb3LZprRlU1BIlKWqbd0XgyUgyrdIXLbjluuW6fLqEsk3DYJthmtqaXUDIG0GBWhuN6N87ictaV9loM0cYVJVt+qNxlBEFld1qoqZludt6qsp9uNSgOEbChEIJGnmyWlPqvjove7jBMB3soqkA2KPN+XdOFoPBE/YG74RCMqllfqStUamwu/812/ysDwbyyIpSaUbf0aCy2UGjWs3ruHca8L1/FgxWoTSY6fgCtxXWQcR8vLOHfiKMZ3ruCjn/8cW3fuo2Y7qLFQKwhgRBS7KF27aNdl9csZjKlYRp3lN8xsyycdwDKqlVenlr8OPf0MYPugzz9Qa1iYMvuBbY53gmpuPBNJ0ytVP60UJWOScO47mMBG5Ngwjx/FC6++goVXX4azMI9Hji0xqWx7qJfKqFiObBSpz87t8Wmbyk26tKlOE2nqwe9IislS2dzbaYIqG+GwpmQ0RMTMSmaLQ0XkVJFZLgZWBWFmYgR+RopGEsooyLv7cU4omYMeG6I3UsEwJyv4kxtQx4jgWSnMcQ/txw/w5OoneHr7K2Rbj+Cxy2k8gS2WdapOJTAc2H4JldYiqrU6xlttDHs9BGFfNuOOgG21QTG4qeZE1UCM81FJ0dTGm6x2eiDYnjF1u6JeIUv1bBFxr6MOgNsadORDfirFyudbHrZy3LsDpOytnc3xMWHmcFe78+IZ7jfWObWU1Wfe4Xd7P44Dp6jcM24sacunYyd16tI81YJXKaNcKcva3O/1MCHAJfHFTLLqH6yK4fkM85OdrgHF9Zjv54h/er3Zwvr6Bp6ur0vRdz0I2D4KMWxkLEi2PFilMuZffBkXLr2G2soy7t65jfu3bkmmtBnGmGx14NC9h2OaNRA50N654dCbnxxwPy/YzrdSs6LX3Akn35rtPV4OjYvF+FNgsotj5HAJcLEb895gfyf7vG08zVD3bpZaBo0mPvVmXC10hev9Ldh+jh3WrwO2dbor0wBFfKS1owerw3OWM2Z3RQb0cg3llaNYPH0Wx86ew/LJ08jmX0DfaSCMWP0eC0iSdLy2X2MFun7mitGWaKAaxHBmi65XV0KLGb7uVKWcZMUFXAF2AXF51Zi6P6k1ZOUlSmkKezyGtbmJcO0RjPUn6N+/h8dfXUbQ2YSZcGEj86IKQVjQR/aTPBUnRg61hOfV8hayoqWSj1ZrDo5jo9dto9ellES14k4sG+7R4zj5zvdx/MIP4NbmMGSjbmOMzKT9lCpATGmBmLFJBQGqAVgKiDtxSQoJ98UvB9CIwmKwsIfaTF2nxPtBAEFNsgJkmYDtiT0NUXAFbBNwBEgsdr3TrLCwx1Prbg1WNckiempdqCdGIGS2hN8DDOYleE/p7as3aQY3EeQ41CaGQdwgoy2iU/6k+KamNNu60FNkJDnYph6W6U8dECzqYXltiXpSiRPornCKfxH/c83QqE2Z8hmXIKcXHhmOZLlNEwFTnYnSvQpRTMYmL0Qk2M01sVozz7dhKpaA2xsnqDo+wiyGV/JFPsMmHaymd20bjmbh1dCmSw+LhdjC2EUFMTof/Ad89su/weDREwFt1UTdA5eFXlmimVftmKiBzIx3ywHvN6vZnq6tB6zmaig+g1XMnrhHL9b7IKfnWdAOAt77gW1uMAmqBWyzzoB2oCwc1LXBTqIAZ2p5GKcZBiUfc8eP4eSbr2Px5fPYXF4Q9wUzphuIg7pThs/GXdouns+a2bcoZexKELKRjHbjGFOOZZnyfMGGL5MRsiiCl0KKLmNK6nhupidb85HhIs5YqO0KIGkFY1UEyUhCSbiuW5kW8GqQLSSJTC+t6c4ylM0QTjJGb+0BHtz4EuvXL0u3XD/swc1YoxBKPQztC5nJHBMqOS5KrQU0Gk3Ew4l0GZyMOzJ3Xe4w8s9hrYm2LpU1XIAadx8cw5SKUc9dygfy7id/EPWcq1i/zsZOA4m8RmA/sK624ju04xKvDF0kXZxrOn7uLLDb480ZC+1sPJVlqkO2X8hBYFtptvN99g6wfcjOQ7KFbALBepV8nLBglm3ua1WUKxXJ5pGNjgNm4MhssShcxH+SM5Y+AnqJzRvuqGJ5FScZ+y3XxYWLFyW2P1x9JEWPYRCgHqagvzfLvGE76FkOvFodJ998E+cvvCz1Xbdv3cTm6iMpKK6OQwTtLtzhWKj1xJplw6cxqQBg5bz0M3gesL3n/dZZg1xKouph9himh5EQxZzIjreYCo7IzO339Wsy27P7VBgzBTCdX3vRGUoeZuG6dgL538pIDnrovw7Ylkmk3Cek+Ij6Q+pXpXhHpdjBQjPLQRAniAjAPR9OrY7lo8dx4ux5NF56B8biGRgsmDQoP+GU5YSnxtGCSXaPLahTVbjGwJ6nRSkzYDqXg4Hpeda9s4Kei5cAHGG7lf8mC/QIkFgYyIWF/22gD8vsw4kCBBsb2Lj5FTZvXUc5HKGOFL1Hqxh220iTEHEcCZDnJoD2fhxwkqbVwJTnpACe9ldm4LVtzC0soMz23uMROp22ND6QY5giY1HVe7+D5Vd/CLM6j77hwzAjmBaBvcr9hkaZrTS0Fo6OAhNprewm1D4exMDs7CQ5m7GqbS6ddgn6ldpN+YgoUCpNBYQpod+pUt1R/M7CFEpCpFGKVMUrWztqqFVBo5JlIImEGVcSENZ9kSFmsyAlt7FTuqxT408nAxaxKkkG7bmYOydLpwTRZJdVOp3OLLJJ0WFdwDalhRxrgvR5Opk4PVBGoprIUG6izAwdAdtqQ5GvYfk4Ei2hvpcC7USLzUue+dXxdxxjE4PFnhCGn2lRGbP0/6XlniYK3TiDReCiF8qQ0hZaK8cGSiw8ikORE2VZKI4mZAhVcyAl50kyS6zM6MdMn+CADTE2VtH9j/8rbnz2CeJ2H2XbgRdn8G1HXh+y7kAkOuo7L4GbiUh+s2D7gBVB/+nvH2wX0715A5S9NNpqfZnNpWL62Y8ob1Ka7cRMEdoKbOdFfNwgiS+J6Unc6iUp3HIJS2fPYOWVC8hefQlutSEiKhZ+WVYJvl9WDW0UXpF4pX7GarOnsxQBG7sz5lHEysYqnGPMkshDzqYe0pyPmcH6AlWXwP+2owS1ifJvZtEcN9Z0F+JL+d8SG8ma015Px0NauRFws9i3FreRbimg/fD2DUzWH8GYDOElARy6stDqUuoaXBmzrL8hI+k3WmjUW1J/we6Pk/6GuHv4DL6MCTLZuEIokYtq301AypQaN9OxnI/aeD7/V841Pv8rZ9Ajd/DZdgJ51k4HjzxvlKNu4QDpjsK8lGzU1dqjHHUKHU+nlPhuIM1YElCqpnNk268hdyMp/rYgmSDDTO9yIQF2FMM9w80QsM3sqaxjys2I58PmQNVGTWQkJAY67Y5kmOkIk7GrqLi10IOc5IsqmFLgWmecp5kplbWmJO+NN99CbzDEnbt3pEsmx2FJliEDQ44K10XbMFBpNnHx/W/j9Lmz6I3GuH3jBoKtDnwKqPpsaNOFOwnFFSbSrje76jT0Q1TPQN2v7WCbmxJNlxWezRTsSvZytmYUY0UOtmU932Nz9yxEwEHH5Az3vsd8E2B7BzO9HYCrC8/B9jR2akCustEz8P2NykgOvnm7p/n2CXnwiH+WB/MMc2aaPH7mSLUDbG/7jELhx16fnWcWWAxJYMm0PtlthnxOQlWprgGJgDRbuqmxaYxfLqO1fASlM5dQOXEBraUV1FtzYgnIhSExHcB2hQEW8JeaYtOk3l2hK4JmR9gddjpTbgGR1g9LlpKfnvAVBFkE2xk8zeYYUQyD3dAGj7H16CG27t9B7/4dxBtPMOdZmK+WEPd76G1tIJhMJHDKYsamN9SiA9KxTyQMvE6m9GViEjAqYENg2Ww2UavXpTCOlnHDwUBeSxbIXzqB09/+HSxf+l1YjUX0zYpUZAOBkiZIAWgJkVGaTmY/U64mjrBDWnyeB4S8tzi5EWYBNC+Sx5B8XpGBjwy6o+atz3ksg6WiNAikWfTF48iUSCEkG6YkMayUBk/KIIzSFjJUTAuLZZ9IyHmc6rom7iEEqQSbfKaOo7TZiSWaVccIpU20Y9KlRbUaB+0T+ewJQG2CGIJwbt5o8UdtHscRbRwJX9hog0BczHTl1nNzkNGbVu4fz0mDIUrsCdBpb6WbXBB55KYtqgsm30sHEFEtqWY1CnyrsRVaZPUMuBHtwMTrARMGe1eNCd5jgmCbvr2a5WGhKTccZNnFfjJlej+F56QiB5CmGGSUmClhoa0G27x3BNtJHKJ/7zo2/+J/wMMbX8EcRSiT+YlVpzp6fQcRHVuKrL66jmcF27uAzSFz/1likTomf+evCba1W0ZxkdtLl7nX+RwEtvcD2NsWUy7qdB2hjETANrM9CmznqlRX0jZMePHZmRgxRhmA32ygduok/Lcv4cjpMyjV5jAJU0w49p0SDKekG8moMSj7Oja90i3OCQBiQwEvFktKwaTsNHmgqmPJZFelamQI0iMew+ho0WcpQ3mk0vqR+K2zIHoGtpWHPAt7ucHmRjqDwznCOEl3nfY99G5/hrtfXkHnyWPY0ZjQX37SPlXGMeOc5QjQJwXAQmpuLNisxPMq0qwk6K5L/PDoWCVkiZozickNNWUDSoaoLDkZZ6gFTuFL/Pp69HRej7H/GN0fxgtIFHujHGRtQ9n6jPJcpj5GajLUWBe2XzcbmzKCmpCR7b+8dyENWMDcXPcmeR3Q9NoL96DgnKEh7bZLlOenDQK2j+PCYTuA4+wvBM22skPMzRctQzp51hp1+D4LcrvodjuKtGAxPztIcp1n4GVTIiFY1PnmmUVVqK4IHJNdKCsVvP3Ou1h7+hS379zGhCw5JZXaIadPWaDroEO7yYUFvPHD7+PEqVN4sr6O29dvwBiOUaL7T3eIsNcXsC2kRG4xmV+QLMAzNX1RQjIFlHphVD+KRZPquU63e/rfRb2+xNVp0fXBYPswbDf9+3SozcaX/E0XTe7OzClDgp1fRQA8jcDTa90x9jUo0MN3xrXrw9R+Md80br+5+fUXQbdRa537erO2OEYPTQkUFpWCYnLberPP7D/sYTzrwlYE98WBMr1Fe0oL1AzeT3Vw2LkpLxLVKERgsNbRSvwUw1A1kKeZeoI4oYUsSUHG9SW4SyexcuIkjpw4ifrSCvxqHVm5Jh3aIquEiDrElIVrZEc9AWTCrJKFCdnClhKUCLGkYFWjAJEmSF17As9i8UcsqdgSiyqHQ/Q3NpCsryF6cA+PH9/HxtNHCIYdmGmAet3H4kIDrm1g7eFDhCG1wqkwUzZTwLYvDLVrEQAWdswqwqn7qYuHqPWt1hsStIbjCbpMm0WRvE+ztYIz7/wQK+/9IbLaIoZOQwovzSRUzDBBlOMicjxEtDRMgFoykAbKoV+W4lC2OmZTBAG1ukMZJQ8iuZGFOBVAxnPKGydIoYrhSRMNN+MiSKZKAXxxTLd9hAa7uimthGMSVtPiaYwkmgg7Rz/1MGUKWWCzpLNZ56g2NATRfOahLPxjeqLSIqpcgeXasvrTXtGln2ocws8CaTJBD3J23aNW1aBbg0NLRSmMh5EHc4cMXQrXNMUiT3xPpJGFajJBhsPyLYRcCJgZSRTAzSYCv4kmBJhSR6t09haUTttERJDBz5axq3SsSq6kmH9uHhIjhBOm8MUT0JYNYdfMMPYJOpSkqcZs6iCAq+sPerSN80xYkQmXxg1xiCQco+kbCMZDkQpwTI9NX7Xutjzl7RskiIIQZTPGvY8/wPpf/PfoPnkMK0hQdksos6RIB3wuZkqzqYpDZTHQloa5c49c/x6abTVkvw6P+CyR6dcD2zxn4kspRtXnuIu90k1ODgLcRVZrzyKqfZjtUqIs/kI6kRBsi8WklAMrv3rtuENGUXJ5eUMT04JZrcI/dx6nXnoZS2dfhFVvYDOz0EuBkeMhFUtATwMwA4b0GYjhUXLEZi4x65RZMClkoth/cp6p7J7KrChkowgHkfGxYJhzgQg2IutsIOGeWMB2Ko5P9MkXu7Y0kXlkBKEw4SXG8ShC0OthcP0DtK99gM76I0yGQ/gGjzXECUJ6AOTdZ9kRkAWkGTM7NiyfhXQV1FqL2NraQtLfkkwXQTpboLMQeMIsp1sWwmEQ0ntcyeFkixxTnpLAIcv9LMNrj2OUhvigF+/tHqHWKeVCJCuWmjD5/6s3zBdKjU5ykJ3/lCLvqawg17uKqlhezvum2N9Z5jEfenytlTblYSk5W25Tp3oJzMa/9iKfrq8KcDATeVCyk6BYPqugI5/NBW6e1KafmzB+INcsMtqValXm38bGhrDbUsRtO4rBzzvnyrnOPJhm7La6jRHXI9PEkaNH8Nrrb+Dm7Vt4uLqKIGT9Uwo3SmV8SCGySTlJhPqxo3jn++/j2NHjeHj3Lq5fvgw/SFF1XFj9EZLxBBhz3UohykP9tddcz+MH7+Fu0Ko2z9vA4x7xcK+4kxdI7iVRUyD04LF4GLOdg2019GYwVv07l1rOBns+Doujfyf7vHNmbAPa2zYgiq5Tj5YxRuG4/DyK93R67/5ewbbeEU+BrwCwg6PGN7XQ5Z85veG7NjF77TnUQfvp1A5l8yVwMDhRs6tS57Of0xYhU0ZA+biqz+O/J1YJsV+H15xDbW4B1cVlYbmrS8dQac4jK9Wlg1lolYRFiQ1PmBSWksikJ4hTzYW1/Zy4HJOHlLSWjUg6p9FpxKXHc3sTD27dxsbqQ0Srq0gePsB42EMQjZCmAXsno1L3ML/QRK1WwdPHj9Hv9sWaK6MUgUb7pos4SmCLhnjHrk+Qmtp8iE7NslCp1cV3m2b9W+02RiO6mdiYay3j7Ls/wvJ3/ghpdREDt6E8rlOCQYpiMoypd+eCTMCRpWhEfVCh2XN8BEwd60K9vOOhsE1ySuy4pjqf2WSUCcaiWHVSixhQXdr9oprG4urhEsBnCUZ8se0jsun3StDJhDAZ7RBZOpFvEW9kvLM+MoMyH1XQaLHSiz7jCZuz8BND0WMEtCzMMgSOLxCFgNah/VkUyPXWbHZHI+BkoYslhWaUnVAOwvHks6aQxTrUtTIl7prw2G1NNPvKlUQWL4uMfQqnZItsSdazKBM9NALF9IfGRDZlhq2YtUmsGs0YbFDEVD4LKeVeq80i77loTflL3gOM0HI8LNllATz9IMb90RhdtlkX4GuhldpwhpH4IPN+t+1YmgPRk5lsfDULBEwcafqwydazm11viH6mPJsjFt5y8xplSKJQmolc+dl/wOCv/2dM2lvih152fZSEv1QbV5Gz6LKEnFWSHiG6EDSfb8WFNg/CMmT/PwbbRbeAndFSNkZa019cUGfMUo6DDudUdi5YRfZbQnURdMNAic4ZLPTWTiQE28rxRdud6nucWwRqbkHJgRwHaXMBzSNHsXjuPOZfOINscRkTx8VGBtDxPWZhrPj0m9J0hoWNjkhGVBaGSFZaCzALo7aWQjpwrEoiUTaEqlbGlPboulqFxERSUmCbelbxtde9GVl/QtCckXEGXH4mN8lphlGnh9Vbt9C+/DNED6/JppBzgFk8FiOLG5Oo6XjOrGNQBaCBOAdR9leC65dQnV8WYBZ3NxFPRgpss3kLwTaZ+koDc0srmJi2dEolKSAF1OLFrzJtz01s6/VO9T/cJXc+HLrLy0xk3BRoYD3D20W2MZetFhjQnAnNPWYLzLRi87Uvx5R8munZcmaQa4IV1wRs52yiYjXzz8slKQr4SIpOuv6KJk9kevnc3+tip6x63v5Fmw+oYxXYVueqgKflOvA9D67H4nADg35fWs5LYSS1fSQ56Fw1LUqdzWK5W1I8rt9biAcTzbk5nDh1Eg8erkpDL9akEMg5k0iy4YFjwHAsqZFoLi7gpVdeRqVUxu2r13DjylVU4wxV14M9CoAwBth1kiBfmrPlV8JorZ5XLhkpxoqZHCLHPgqnfBNguyhTy9nvg/DfgWD70JisJas5B58DZX3vp9df+O/t8a2ITXNJSD5yCuCxKIUqbNR23i/5b4Lt/KWHh+O95+Thi1E+wfMJqAaZHmsHTvTD3/vwODH7tEJhxG8cbOefqpgCWbS1EFb9W7E/en+k74aSR6i9pNIG07GE0hKCaRZREnTXl0+gsbCE2spJ+LUWrMoc7FIFmV2iBkM6UTHYk2mRQWWyqQ1TqQFiNlOIxkjjAAbbIKcJfCtDq17Dw5s38PHf/AL9Bw/gdrooDUZqWtrUy8UYGxHsqov6QhNziwsYDAZYX33ENQA2NW3SwER5QksTEWldpa5G7zUl8El6l2nSJEWJDVEWFmE6HjrdPjq9vshKaktzOPWd38XC9/8YcXURPasBL2UKVS2GXID6poWJ7aDk0mYsRGu4iUqWYugsIJJ2xNRuxvJ+Ml102sdxXdhsykK3itwPl8Wrto1RnGDkeqhYQDNQPtFklydZgonnIqBFXswubxZcNqCQBjsxLDuAYYVc7mVDNTHIrruYZJ5q7hOQMYvQsCPJKFjZRIJxyOfquMLccitk+r74pnuTPnwzwxzBNtG5Se9tA2Na99FyquzDdx0BH5TOIAjELjL1qyi7LgymvgmIGGg1oJgQRNjMgihLNSIVh5rCCTdHGQyHMp4YGaUbGdANUpXGd9k4iOegijMFpAqAUYGYP6vRBCvpGGfm6nihUkF/mGF1Y4gv2308tTOxu2Rqfz40UZpo4GAa2CpnGJJVNKskH9HCCA3fwrmFMlaWqyg1TFy9uYmHE+YsTIyp3YeBCs8niqVr6S//7z9H8vlfIhmP4GYWSo4Hl3aQIlVRFoX0RVYuLGouKrDNe8ffq4ZDihyZRUEVe3Z3u3u2iPMsR+VB6GAZyUFxuchs72SmirFzL3ZprzPcedxOwK3WJnW+lIkQbKuiMWWJJ9BJWzzmV6fAttr85fde9Tf1Ad+Dd3QFSy++iMaFl+GtLKPne+izoFI7KHHL6Bm2FFF6HPsZ6wzoB6iZbaEQdoNtARMiP2EXU1VULZke2BgbNRVnaQkprKMiIkSqIRvsROKnk0bSlS8dDtHd2MDdL75A5/pHMAdrUojJzSo7m2bSUl2x2nkrb7LZfD50YhKJmOPBdj34C4uSMUramxh1OnCiiTCbjAVmuYLmuYt48dIbyGpzks0hESH6X8Yzi1keW1noPc+XHkTTGsE9Xqsh2P7vKt2Ac2PGQlGdQi7T121bs3OgzflHdxoSM3mh5tT0O8/yqhqZKSw1yFproEjNtqO66+ZzVCkTlYOVUErSSEiNwSkI5985ZiPG8lmdyc6LzMf0DIjOPkfTZLPQoLtlMluoLE5V5lS6emoJRc52quL2fFegPjXfmkzvmFxAJmx5hbFz0EcQhKozZ5ahHlDvTgFlBNOzpQDf91zM18oYtLu48cGvcO+rG6glQNXzhGRT9mMk21RNzBT87cEm589r+9zPB5jeEujsQZFNFi5jR0atGC92MtvfJNje9fz0danNmRoz6rmp65hmWfQLp/d+D1329ozMbEkocOdT/CoxZo+96/b7oGU1dcpI8l3CIf3e95uFhwPi/zzBtgJ4OdjOp5gOTNLwRsoHZPbl+1yNCdWEFLcGpd1T3twq5ZS2PQAAIABJREFUNW94VVh+CZZfh1muwWouo9KaR7mxIJ7HLlshO454N6tsWyKNaaJwjCAYIwyGkqLvtp8ijUIstep49cIFbD59jA9/8TfiA1vpDdAch0rja2UYZhFGWYjMt1Fu1TG/vAjbsbF2l12uJrCloQo1jSplzHStSrPkWwc9VLWMRAqfyFB5JTSaLZTrDQHfW+0eBqM+qgtNnPzu72Hhh/8EUWUBHYsdCjOUichYgGRk6NuWNACqUH8QjLA0bqNhZBhZTUwyV6QSTMOxZS2DIn+yYETkHzaboyj7LwZNyZCaFnphhI7vo4wMzSHlNSEdexGyjX2lJI2CQsplCLQj6um0DpsuKeYEJhf1JMEIZTmHsamsx7jIMzVdzUayyfGk/2IqkhQuqEPmFqjDd1zEYSQtoCuOgQYr8LXrSEZWu1pGkMSA66DkuUCoGPCKZSPgwuw4wmxzr0NQwssVTT1lRGLXx4IzpaOnFzAX8WQYC3AwrD4iyjhEa2pimFjCotMnmBltqQnQVlgiiRJRt7IYLIVDHMkGeOXoAo5bJdy+N8D9tU3ciwJsldgBlP7iJhqDBFWS+npR7NSU60tqNRAFMepRF2UzwfEqcPHFkzjxQgV/d3kdtwa0dvQwNkrCWDZMG1YUY+v6Nfzkz/8U9p2/Fd28b7jwbFd0+9IeWrtWEGwTFKpppTJM0mxHWEdd1FooFNoLZD4Ptnm2Y58BbB8AqoS9zW1BCz78+Wd/HbC913lvY3ymDJEh44v3T4FrlfyfgW2VpZN7raVHeQEuQbcMxNRCSBBV9uHMz6Ny7gzmz51D+YVTMKpVDGEiiFKEtH1MTbimi5LtqsLXOEWWxIrZlvugwTaFHHndgWwKuTlXrLNithkNLQwzznCeb854q3bzrpmINIwSsng4QNDdwsbqKsbtLaSTAL1HDxE8ug476EyL3UUwzthCBp6MvSZmmdXkGFRtyjm/HHGwsFotqVVBr43exgbskG1ygDHZ70oN9fMX8c73fwRzblley6QYdcDMXgWWg7HNAsqv96Vkw/u/+iDALVayGizP8LV+r1y/uuu9ZwM4k8p8JRWRtS/vpi01J/yleiKyJk5VAKrehIg68pVcXHU8Vd+CY6dduSXlpoC2BphKmWLAN2y4XD8P+FK3Rt+Bwn2Ss5LGXzOklktp1BqubinBPgdjDvh4HgTaIrMk8J1uSLZPam5URdanswb5cVy7+H6tmH0bMoyTCUyHjdFCpHEMczzA6p07uPvhJ3h6/z7qqYGy44ojiTTRI7nC3gjKrHXGb07xngbLgvXVWl0sPMzXbs05TK/rMBw4i526uL3ApCvgqwDxNuC+x5sejitnG391eUVZih4EM6Q9BdzTx6j11rua2kgWVr9fPltybFz4WUDx+2Y/tzHc9bnz22beszIgxXtz+E35zw9sa05s6oqRg+dcTqTuX/HWF8C4/htThyxwIxgjICCzR30X/WLJoxDEkfEmSDNtD7bjw5JArNxOTHHWVx8j7A2t0qgFFhtCglBqklOsHFnBez/4gcTBTz79BI/v3oX1dA3VUU+lWhnomIoXpxAbTqmExlwLzVYLG0+fSrEPbbeow5VCHwYC6aKYB688iKrIxClNZxXxoTVtOK6H+twSytUquoMh2u0tVOsVvPDd30Pzh3+CsLyArtVAOU5Rl+Y9MSwzxcC1QC62arPhToDXvBRHfN6nGGN6kzrKfpDa7ckkxNZWW/R+CwvzqNXIpNI1gB0u1YaIBXcP+mNcNUvw4winkhCtsoO5UoZhmuBxEuLx1hCRU4OX2Zh3Klgo26haCVJrhMxkq3oXbC+5Ebp4OszwNHQRm65IQSjpKMcdYcOPt3zUKj4miYlud4KH7UDSyCPHERBxomzhaKuCRTtCmsQYDPvosA16vYxKowrTd+E7DoxgImnukmGil0boYgLHMNAol1CyWf/Pe68ZRwsYhaHcm8FgiJLlol6two4MlJgShSsdTkPDxjhKsdaPMaJnK+VMfPa2p5ktpXmWol/NbMdow/I3cenEESwFJn718X2sbnbRrvlo10tIydqZDlrdBPOpg2rJxSQI8LgUYWhnKMctYAy0Juswxj3Uo01cevU8Xnv3FH7x8UNcH9mysQysqhQDtwj0whBbVz7HX/3Zv4H76DPRfJfYQIWboYx3m5sLpvNVe2VlozYD2tws8BqY7uemNtfdSXzWQfp5CcTng0CHgG11Ege+5V7MdjE9XNRoPsu57cdU5Ytk/h48TslwcouFGUyb2ufpOuU8CAnDrb3suRc32EyJDY1YD8E/NOqYO3Eci+fPYe7oSdjNOWRuCbHlSWdVcs6sBTAtV5x4WDApG0fxKlfZCXnmglG0nEBrShjnciBHADum+TDdRiQTlbJVjJATpSyClYSIOpvoPH2MzuP7eHL/HuJxH40qm2hFGG0+RTzsyrxU76meEQEOs2Pa71Jt67SOXORYdNGxLMT1KuYW5uCNRxhsbcEYj0XaNTAcoNZE+aXX8O3f/ceIWyuIyC1wTHPTGCYITMaIg0Hjvs9Zpmuudd7jqClg3ucdNNjeBlYKYETugrZj2ybf1sewC6hIDvWGVwDxFDCTAdYgW5qBKcBjUi4n7DA7i7LeRYNsSuW09a1WJgrpLrVRfE/VT20K6KQPwwHpAFFUa4Cdn/tMm07kpeSgXDdVNzg13qVZnQaO0vGUnZy5ic+lXbo7s3Se1F/bZjTjD52sGMtpKSs1S5Zs3MSvm64nkSsb1jBlwThZ7gmyYAJsruPu1atY++hT9NfX0WQBOmWIZNu5ZnMLSjyg/GXV5MvlMfpncb7zOoSpnz5DtXbkc38nzsvjTDE2bD9G3nGbbGX6Xr8m2N5FhhSuSwdvqS/I47gO59vi6UyOlLPfs58qM6Kz4RrH5JsxNY0KeK0Izvdg+qeAu6HB9nT47FcNeECk/i3Y3n1zBGxPLd/UWFfa0OLP2evyAJQvr1JgJOprpj111TInoHzb4kjBQEzQKm4RTFNyEdKFaGohoM2cTnNIHFMLkoQIFp5ZqsJ6fmkR77z/PlpLi7h+8wa++uxTBHdvipSBn2Ow2YjliGZY+B/DRKlSxdLKkuhmnzx5gsmgD9cluEtVsSGLYfQgVVes6R4tk2G8slxKLOhcAVRb82jNLyBMMvHc9n0Xp77zI1R/8McCtikjoSatQZYr4bYjxtC10EOCuhVj3jfxBy+U8ELNpvccRhPqsVXTFvJZo1GCa9duY3NzC++99wqOrNSUf3msrb4SYBymuPZ4gJ90QnhRiHebJbx0ah7HmiY6YYLL60/x4ZX7CO066nYZLy0v4fyJMpoe5T6ka2PYgQUztvA0snH7SYIrj0Ns9OnYQiuoDLW0j4Wah29dXMKRFQ9BZODhaowPr6yhPZhg6DtwHAuXjjRx8UwFp2uGeAbfu9/D7dUHqJ+Yx9nzi2LFS6DoM8DymYYWHvcD3OtuStfP88cX0Kx6qrBRWvAqxxgWjo7jGHfvPoCb2Th1fAU1ymrUjZIvimE2exm+ehRgvTNQLgBkzoXLE5pJyTC0NIpgJTa2YJbX8daJo1gMgF/88jbWOiMMF+vYrPmiWzUMG0tD4IRbw/GjNWxt9XEt7KODEO6kATdxsBRtAaMu/P4qXrt4Du++fx4/++QBrg5MWJUGArYqTlI1DiYTtC9/hp/+H38K98kVYep9y4NtOrDFvlEx1uL2Iv7iPGFKCcjK07eXwJtgRrlFFJmtbRZhXyMmPguwnQHpfWQkh+oSZwWS+YaxSJYwLj8P2D4oju/Fbk9jlSIUxQGJ91DJSpiJyG3ONDApSHeEjmZqn7Im0wAlThOCp1IZbmsOzSPHMXf8JCpLR1FZWJZnn4iFII8nY8wGN4o8kDAjm3sNtim30N10+TlSICmSJ403+NGwxF1HevKxFiQcIw3HsCZks9vYvHcTTx/ew3D9EaJuG55jYGlxHtWSj97mOvpbGxLnSCpQksb7oywUWejHTX7O6qlur0qOpGLnuOKhNd9Ck7z6cIio18coiDAgeVJtoHLxEt79R7+PSX0REe0TnYq4eKRBhNi2MWaR97MNsF1HKSnj/l/iHLXPn6VR2LZmYTNf+umrpnUQOwl0ZteYaWTUyHXAivmVbqByf5QdqmRFtfxCZDkE0UYmXYoJvsUKlQ21toFtgmxl1KTAufIoVWBLxT7p9rvPF4GtyE8kDBZIKr2Zktor0WGr2hu1IpNZFx9d6REhahAZb4rdnpI4Uni7/YPz5yAxlICadTGxMjTg+zqcFwm1+uxEZsv10OiAy7ZHsD0ZI3n8EF99/CnWP/kUUX+AOXGgYnZFAeaA/S4cT/u2F7DG1JKXmwJdlMpYSImWxc2sIh5kPDOTrM99z0yZZoBzQLnjKn+jYDtnyCWvpjeRs3HIJnvKhrgItIuPYRrvp8fsODY/eDYc1OVNHXSm+pQps73jJdu17o35F/Vnzpwjnnce/xZs775jCmzTE1WNVQHMXPT1T2X7oxua6LiU2zkpkEr7N5Wil0nOB8wUmQQY9UgZbBSzqLRoMoF16omsT8p8Endd2rYOrNjXPiQEImQwCZ6dZgsvvfY6zr/xBvrjCT7+6Fd4fO0DYPRYHEZNdl2DB4tlzcIIUcXgYb41j0q9jPWNJ2j31hWDarKymk0gyHILFaClMlqtpGUkYstjWlOW3qUevdmC65VV4Ztp4ug734f//T9CWJ7HwKmjHhloRSkM6s3TCGPfRN+IUckmOFJz8C9fqWM+A26sbWGt04Vj2cJuLy/PY3HRx+XLD3D9+h1873tvodWqYW2ti42NLbEvFJcSGLjfmeC60UTTAH7/5DxeOllB00oxSFLcHGzhJx/fRzd00XKqeO3EEZw7UkLSH+PBk/sYRx3UDBcrzQW4K8vSKvqTRzHuPulgFIxkESlN1nFiqYHfefsUji76gjk22yl+9sEa7jxYx5Znotms4XvnV/DqGR/HCeSDFDdvbwrYPvbKC6jUXdy89wRjtvJ1XCyUyzjWWkDoebjycA2j3givvHhEHEke3lvHeMIC11h03stHV9Bo+rhy+SbiSYqXzp1CyfDw6Mk6Ho4HIm5JnBImCfB4lGFEXWypKZaD9DZWDKLyy1WAW40/L9rAXPIAbxxdwYm0hL/71R08ag/QnqviSdUV1xwWOa2MTJwuNfHGq3Wsrnbxy3Ybm0aMUVyDafpYjrbgBn3Ux0/w6oUzeOvdF/CTzx7i8shGxk6idg1pnKFJGcFoiN4Xn+Lnf/6/wd+4Li2NXdOBI2Cb3vQqA8SFLhF/cUUpSDEbWU0palNNlAi2VRzVjEUOdAsSu+eNi4cffxizPfVN2vOtFO+0vUDy64LtXUyR/sQie6UWrXzlVcCaoYWWajIWlEh+Crbj3NayIJkTZlvLj/iD40c6X3MzJlk3biC4saqhNL8Ef/EoykdOwF0+Cru5AFSbyHwfgc34pdwhhKiQz1DxUGRTIpXSLgF56YhadpX9KpSDCIvD08kY8dY6ek/WED5dxXDzKfprDzBqryMbd2GnMSqeiflWA3NzDWz1Rniy0UZMgMViSJIWfBa0FxTJh/LKJwmSdz3Nk9K85n7JQrlWwbFyRdprjzfb6E0mGNBdqlxF6cIbeOt3fh+DOmUkFgy3KhnDLEzZ00RV83xNtL0D820fV7kUYl+wrTpczgTjM4/svLh45+Zu9t+89Tp+6KIyWbvI+RATSfE65YEcz3nG0YBlKWAt657NwnaCc2V7agjrrYGvZrIFY2vGXA1VTSMarCPaB2yLl7t2OJFX5Cx3/m8SQrpRgM4O6P2AjHuZI1mKcsmFbZkIwhRBoGuLGE8F6Bfnsvai12SFdH/mupjEqNfKMmY818J4HInbTsdmt1wDCXsUGBlK8QgJjQtuXMfVDz7A5KsbcOMY87RzZX8Fj9JEYMRsje0hk97yWsucz+v8GnMGl6VZbB5GmZOWX3IzSflpXhSaD4vpM9Ubjm1SiaKjicCPmfzmm9RsPwvmVMRiXtyogfQMeec0fwGQ78g+qJ2ajhoFUlw/8+IULDLoxemz7d4UwfZBi8NBG+JcUP6si0vh9PfMkh709wODxR4nkJP9xds4JYwK25D9Y9f+jqYHMkEFsC1TPvfUzFOdBeeRPCQUPyl32JCW23lxAq1/6Dmc0G5PeXdycrtMqUlDh9yKTS0+E+ExeSJkmbkDZ0U1rZO0FRtTtHTDcHwsnziFSz/4IcqtFj78/DPc+vA/Id24KYFVvKITWsk5sGiLl9mwDBuVcgVLy4vo9rvYaD/CJBojsxLRQ5Pd1b442zTpkqKS/KAtjDa9xflv2B68UlkAt8eUGoClN9+H8/4fIqrOYejUUI8yNELa/9EHPMSkbGNgAn7Yx0rZxL+82IDd6eNnV2/g/vpTAfPcqb/+8mm889YpXL3RxkefXMGPf/SWNM/4/MtV3LxxG6N+R2ycvHId7Qjotk5guezjD84tYbEKhJs9JE6MsGb/v+S96XMk2XXl+fM9PBbsiTX3RO6VWZlZudRKFlmkmtTW6rHusTYb9Vj3fGyzmX9nzNpsxuaLZkwttVoSRXVJYpFNkVWVxdpy3xcgse9ArB6+jt3nHoEACsjMIkVRsgYNRCEDEeHu4e++88479xw+vjXP9KpHt1nkzIEx9g7kmJ+Y59q9L1mrLGAFsG9whFcun6fQP8D1JY07z5ZZqTWUhKVQm+XgUC/vnT9MV8FSDYvio/3JF8vcfTDFvKapxcF7Z8bY36/TJey7H/JsZp6F9RXGL59mbnmdn316Ha9aJY9Bb87l/LGjjIzv5dHMPIsLZc6cHCP0Qq5fe8Dq2ipN0Xa7NmfOnuH08RFu3XmKVw05fvQAQTXi+s3bPK3XqIehsh6z3DxevgfLLdJ0uvClZ0AKdwqNUq179i3LFDdYYSCY5MzAHsaNEp/dmGZipcpK0WG5IOmf6aJvTzVhv1vindcGmJpY5afL66xZOtWkS03GXd4KTlCj31/h9LGDnLt0kJ98OcGjwCWyC9SNLpIooSjbtWJTef1zPvrLP8FdeazAtjDapmFhiROMNOEqb1xJuVfwR62AW1H26qcEoMhCq6Pxa3M8bjIXu/p/bpbiF5e/Hf8iK0I7FKAt9aWj8Gd7werVZDHRaf3XWjB0bg93LiJah7Bb7XrRJLaF3cosl5V/sXIL2Q62ZWEmYKPVl5KFaKXbeOkunxrLsvsiQVjp5ChSA+lPCQyH0C1CqRdzYIjiyF4Kw6O4Ii/p6SKyU4a31SjXcpRQTLZa4qe9CYqoUNSi/C7HGuEoBxCRIiT45TLlp0+YfviA2uRjovIqWtgQ0R6W7LqoJNKQYt5lZGSIWpgwt7Su3CdUOIuSi7Sa46QWS5BV9l4ZvE/rb3osFVvDytns6+2hIBZ/y6uUaw2qRg7fyeMef5Xz7/0Lar3DyjIQy5UPGi2IsUyZAzajv1MuX77Sn6kqfRPYqV4RJaHIFhpZI/CmF0bWkJgBE1mkpLd065zSK5mC+zTyNU0FlPHc9lfMfKTT/gfRdatYg6yBOnWlkgwAW9mhKqtSYfUVYk1D3wRAy5GoXACxKDWE4km1zBLGpZhuWzIFNHLZzqySZogDjhA88riaBxNMaVhR/SnSu9LyJE+rldpjVZrm9Eq1do3TXQlhctNzUva56j/Sz1ckKIrJVg112SpTNeAqc196XI09A466x9bLEUurPo1GgzCOlPxT5jlxuJHvVISeWgPKcSurSBX6E7N/bzd5U6fgGqyshaxXA5YM6eUR9yxxfE0oRB7Bxjrl659z65OraJNT5DWdPmWMoLXBdkN2Uw3pAUo/uxYT/BVlmtpNSPsNbNtOnXRErhr4BIE4mmy29aUDt6OJNVuAp9aJqfSn3Wi+HWxnxacFTNvHs9PKsZ1lsDPhkN6lraK5aXzR2QjZaZDZ+e/tHsWOerwTWN5Scluyl6zepDtAm++/c2lvSYwynfp2zfbuM8bz/KazgfiS08229cMWwL0j0FapBu0FSMrWtt5ycxG6y7u3LGB2Uz9mR/McFL/rttoLtnmzS51p1Fq3xjbw3jHXbjmEbEx3vkXrRt5cebcK/NZTV6VQtpDChjppaahJ7c9SrZ8kIUrCoi3ASezzjBzOniEOv/VNRk+9wv2VVZ793V/B9Y+IkyaJGamEOPHSTaSRL5aQngKOVWSwf0RpzOaXn1FvVjDcEN+rYcbih5yyhWnjghxrC/CkA18R8h26KCfnqDjjXKmA3l2g5/Sb6Od/j7h7gIrpkAsqdEVVtbiI/ECxnJ5RIlcrM2In/IfzRYz1OX7w8CkT5RpNo4BjmnxzMOTtV4/z0wmNq1/c4f94a4z+Yp4P5ruZmFrGXZvCdktUCyOsbFTxTY99I31cPj6MX68xffcRxbzB2dNHeDSxyO0HT8HKq5TP3tFe7j5b5Mu7M1QDkfxYqsHx353v4vKBElcXc1x9ssodc4BGYnNw4ynjPTb/8tU+aFao2yX6h7qZnZjh5o17LNUHGBnu53uXxvDKTdyogp13mFpbYrGyxsHLF7j+eI2P7zxT/JzsNuQ0g6Ojg1w41oO3+JTZuRWOnTxMuRFw+94ka9UazTD12j586CBnjo5w5+5j4mbIqeOHiTyfyWczLNTBTwyqtgOOy6yk9tg56mYhTbPDVoBZWgEU2G5ptgXyBasU4hneGB7ibGLwt/fm+KwGvmmh2SauMkMM6I59BnIWv3NslOqjp/ygGjOb7yKMC3jNiEYcqB2d4co6p4/s4+KVYT668YRH5YTYKuIbI0pKIM44hqSbfvwTrv7wv5JfmhTrccUypmESGZuTbZNuAZGZdjODDJvbxu0gho6wgmx79Xl1cbfKks4HHdVjS/XenES2Thzbx3Kr6Wd7gcqelU3c28F1ipd28s19fpF+Edhuve4m+Zeyt50zQIvgSLvXtjKFW/6uU/fYYvlUrUhrZJrYJ+SA0OEmubxLqaeHYk8v1cFhfOk3yOVwXRfLFacPO7V76/wcpU8liFSMtjhGSN3QGw26lpaJSw618T2YdZ/yJ3eYuHubZG0ldSIhxHNiai64nk6ppmOLJd/IqPLaXFxfoloutz3nkyjGUR7+6Q5j+mmlAyXdAVD8YBsiyDHafQVK3SXlNlLeqOHVdWKnQPf4q1x47zvUBodFaUMkiagSVuKFSrvelEWIyAj1BCeqUTBCtKiuPLjrlvj5uEpaJt7kRb+GLJFroUMijLtlq54HK6ph6gIUUy/mpur/MVWjtuxeyQIuCUIcScQUu8U4Ul7VDbHxjAxs3U3dWsSiVJP3rtOQng+zQCPI0QxM+Q098cnbVaBGTesmTBx661UKps68mNAaNj7dSs8u8g3XiSCsULQtuj1P7UyuF4uIgZHh+vTEOieqGr5msGiZhPkQr1AnzBYlpahOb7BBU7MJ7CJOo0k+SAhNVzWjNzSdZgI9VLFjj6rmqF07tVRJEqzQI0pi1vVutQB305T17LOLsJOauic9M5/9fZNcUOVsvsypo/uZW/R4suLxYC2h2qgr6VpdK1DTS3SHa5SCZUK7RFN3aPohpjhKiaVr4GNFDfaP9vHaIBwcKPBoscGT+RWWrF5CK48X5xSp1uWHNFcWmP3gz5i4fQN7bQFb+lTsbgwhRAxHCf7MxE/zEuKtsqP2GG+NW5HkGIZitg3pu1I+9eL0EyqplKphHWMqLWstx5dWFU1R6BZs16GO246h1LNSFrHNMGdrcDVmsqVNx7Lxq3WrBXY7gfJWMqADTW6Tk7wkVE3rWvukngMSt7xg67w6cKqciYDt7VuFXz2QrEjsgjpfpkC/6ORal2ULS946tywaut0pm34aW752bOzMVuutIrfTMTz32DuA8Nd+bhtmthpCvv7O3/Zjy27LrxzKTreAFPxc5Cn2qJ6BbV/5f0r4QmrDlZNIcT0F23Gpm7Erb3Hs8hvMxzD1d39F4+c/ohlWScyAQPPF3w+kOIWS+FfE0gv0dg9QKBRZryyyVl4hMWrKPs6IpIM61VFuflybCxv593T6ad1bYr1nqPj2XHeJ/OgQvaffJD7ze8SlPmq2TS7YoBCUFdgW6Fc3uqknRUpelT26zx++UmBAq/DpWoXZRkDDKCh7vEu5Zfb3FPjBPZ87T2b53y/1cvTAEB96e5heiOj31rDzeaYTl4nJFbzmIkeP7OXoWDczEws8vXWNPb0lvvX2BTbKZa5+dhdPsxgbP0bX6AD3ple483SVeiT6YIdKucofHkv4xsE8v1jr4uPHa9ywh/EMhyNrT9mfg987JZR5maka7Bkdw9U8bly/yXy5l9cvneboYMytL58wkE8Y3TfKk+VZ5tZXOPr2G9yZqvPFkyVM8fuOLcUMDpVKnNufh+WnKoHs2MlxEjvPzMIGlYavtP1yffsH+ijYFjev3cCMfc6ffYW8ZVEuV1kLciq9bsO0aMQad9eqeLEs1gpKW+s3U7NquXdSCUmr6UxChdbIs8Bbw4O8EsT88M40n3gmhpunWCgwWNDpdRJ69Jh+1+SdgRLJ1BQ/SnI8tfIYZoml5TqPl5bwG3X216tcEM325T387NojHpclbr5AYOxVrGdVDzDDJv5HP+LqD/+C/LKAbWGJMjuuNtOS3YNb4GA6QWx+bbJ524pKVmyfV2Sz13rOtn4nA7KFYdlyBLsu6b/SRd+a/lOycdOK7UU19us+/vy63iqOW6bXLWCyvQDo2JZvTaQtnWULGLealVpXoe2OkM10SlMrE7wspCyTsqRO5gtY+Tz5Qh5Hvt2ccvtIXR2y0JQoJgpC4qaP3/QV6E6qVey5OayhHuKL4wy6XYS3J3l84wbJ8hK2srX3aFgJtaJBzjcoVSSUpkixf5B8b4HV2iori0uqDklDchzIErDVNKrgdXq5MxvETrAthK40cMbdDqWeLkwnh9fwqa/FNHWb3qOv8tp736U+MqJkXYFupMmAXpgCRtUwKpZgQoRsAAAgAElEQVSwCYW4Qr8lnuBNXBMauT7WA8kJEFlOhFVeVruAda2E7RZU7VQJrWL7KpalAtRNnbXEpNYMqSDSNo2cxIdrUBD3IslrEEvUMCAqSL3RKBiuAvGW72MbHrpepRrq1BObcsMlTHJKChGFwmIv4ftrhHo3br6b0WZFve6srlGNpN1kUMllhFV3cwkFo0LJMejaqKhwtxm3BDkT3a5Q8mPO1iwlJZqzbXzbp5orq0WIZpfow2NPVMbDoSmN7HWfYhgT2DmqYUJdpiNHpzuoYocedaOAJzpyw1Q9R07sU601mIq70AwTV3aSxfJGditEepRUFUFUk5oo9pdBg0JU41JxgwNjQ9y4PcXDxRrTcbdKhcQWx6wSNa1Ib7hEX7hE0+yiruWUw1jaoJ86h8SNNXIGvDEc8vrpw0zX4PbTGRbMPiKrQCMuqHus5Ad4S3NMvf9HTD24Q7G2jiXZCHafAtuxnlMsuSNEmepuer7GX+0KKDmUNGaKNj3rY1JJqq1eqw4JWUchaY3x1jyvbvkOfNYxErbC0S066a0S5hbjneYbPx/gtjFEh3tIGyG3nvorAO3n4b5djyxTMXTOMeqc/jmAbdGrbf/q/EDlsX+qYPu5rNcLZr9fdhGTTv8JrnjEChuhNKmyNZs2Lcp2r7CTjmpoktTBHIHj0nPyLK+88030wWEWPr/K1I/fZ3V5RuJuVGCLbctVN1XDHuTR9Bw5t0Spq5sk8VlbW6bhracNGsrmKW0SbU2w2xd/7a1XpddLB5x0TzulEj2Hxhk69y7amd8mLHZRc0wKcYOcX0u17BJqkxSphRYDUZURK+A/nOvmWLfB4lrCRg2qhkbOhaNWFbwG/+kXczxaWOY/fmcvBw4M8ldll0czdYrRKtgOU1qJ9aV1uoN1Lrx6kv6iwb1bD3ly+yb9vV28feUchbzLp9fus1ptMHr4KL1jIzyeXeLx9BJN6bYPXLxaxL8ZT3hjn8vn6yU+erjCF4woRmq8+hTBxH9wtp/YW+fj+9OqOfTC6X3MzS3z+eQq3373LOF6mU8/+ozDQyWOnjjGxOIcK5UyJ16/wo2ZMteezOE4Lkko6ZQhewf6uTDWSzQ1wcz8AidPj1Pq62etFlMX3z5Dx3V18q7O4swqX3x6je6cxZVLZ5SH8fzCKvNNRzVBrumGEiA9LHvqnpFFC8J8JSmz3fKoztrRlJiBqIyrr/HW6ACng4Af3prm07qOmXPpLuWVtn2016AoVla2yWtFG2txkV/YNhO6jRfbzM5HPFxYoV6tsrda5tUTh7hweYCffvaAp3UJdBBme69isSp6Eyv0aX78Iz754V9QWJpKwXbmfZtum2Zbm+2C3a6+m2B7C+betjH4UrHs/1Bge/disLNMLzvWf0Jgu/MMtrDLO4Dtds3e0vW/WedbDVqt11HNj9nkL49ZkumoiStJKkMQSUEKaFveO+mkL/eqMHOiJxeJgLhFBElIPW7gDPeRf/UYB/btV4E1D3/xOfHDCeWVL85CspOHZaCL1jiUhkqHottN73A/jdhjYW5OvZ4AW+WznUkKUgFCa+dh82eL8TeTVN7UdCFfKqqsAamX1fWIagjdR1/l4nvfpTG2V4FtT9Nx0HH8iMjW8CxZQIhvNIzGZU50w/6CTo8p6Zs9lCUW0xIJT0KttszC8gqTDZP+gUFO5WK6DOgSY0UJ87FMarHB9bLN9HINT8uppvwTAw4je4oqYn12NeThEtTra7i5Ov22zcneEj15aQYP0K2IREsX9I1myPSqyfyGyXxcYj1x8XOSERAxEFc4MZznsl2jFDV54gfcnVpgNhynGYsILKG/y+b8aIWxXpvuSo2an/A3K2B3uewdqdGtw77IVEz1ii5e6R4Nb4WVSqgY8v0li4NujJir1jUX0xeAnKhjWPQqzK95RLHJAb3GgZKFWejHCw0asliyTIK4ycxKhWthj7JhNTQfXwLPBDyLXWpSUenFNbOojtfxPQphhUvFMgf3DfLpF0+4M1tmyRjAzNnqvgy1HJGWYyBZZV++SUMvseyh5gtxFxOmXPVZNirKFvbKYMg3L55isgLXH0yy6g6Q5EptsF3wmtQXppn86z9i9uE9uv2q6qHS7F50Ic50uVvSfAjZuxCry+dwAVub+DISbDum6hyH6d2d3c0tINsBsP8xwXa75uxo/Zc9+msA251s+s6Ve9PjWy1A/jmAbXVSLbuibWfVZkV3u5X+CTDbvzmwDa6koXWAbdFnK4cUZXkFlqz4xQA/V8QX+8ChvRx74y3GXr1AvDjD/R+/z+Pb14gaG9JOiWunTf2qD1OTAB0bDImtLVEo5GjUK5TXl1QRT5syN1e5WzaYsptfmlLkb1TXdquTWwW7uPQcHOfg69/DPv/7+IUSddsQ52pyvqc8cyV8ItCL+LFDj7/OsBnwv13oYa8T8GSuyVoN1iTt2NW5MAB9eYv/57NZ7k7N8+/fGaCYt/m/H4TcfDRJPpgjMm3WCnvpcmxe6bV44+JZcnrMxJOnrC3M0V0qcvzgfoYGe7l+b4KHk3MM7t1P/9henszM83RmHi8EPxLnAJffPxhxojvg0yWXL6er3HMOEDl5DlcnGbZC/uD8IEFtlR9fe4hmu3zjyhm6ugrcnFrm2KF+Ht58wpP79zm5f5Cjx48xtbLEer3KkQvnuT2zzu3JedVpHng+SdPn8MgQFw4OUn3yhMmpeV49d5xcVw8zi1VqzUDR0a5rMtTfRRLEfHL1S5wk4ZVTRykvr3D77gOebsQ0Ep2GxEr39rJhF8n39uPbJaUdjZQOP5UgKfVjKoBNHZYFbGsbvLV3gFORz/s3Z/m0Jh+myDogFzewwxq9ZsyBPT387oFB6k8f84O1Jvd8kYJ2E8YWNdHRajBWKXPm+EEuvTHER9ce87ASkZgFmvoYoWZRFbAd+wQKbP8lhaXpNthuNUK9DNhuL2jV/ZfZxaXVcYscYXfN9j8A2H4OeZPt4G5j4junuzSR9dfx9XWZ7a8LtjvPoqW1azFsUi/EF1++0wRFPd3izmRnRlNHD1Nvb/mWNknFFmeMtrCkaXNi6nghsfJq+hNZhi4MsDBNBZzxvRw5eYLYNnn86ZdUP7tF2KyhCeMrMEW5qtjKw96MbXJajr6RAQzXYG1VFoY10sz4lABI33MzPCVtym3JSFLezxbtMlC1ApVEWOjqImfnCeri85+QP3hSyUgaY2P44l4iz0k0nCAhMWMCXVympI5rHDTrfPOoy5kRFyfwWGxGyp9c2RDaNpZjqubqD5+scuDgfr47XsARy9NaWbHODd2iHGl8KWB7KWa9XFV17/unezk6ZtMIAiaXDX50vUGlvo7u1Dk+2MO7B/ro69Kp1jz8RICupNFqOJIAWna4O1HnkzmDGc+hUTCIbThorvGNU0V+d8ikN0l4VA/54OpNri0P48WW6vU5MNLNb52OOTJkMNCMWC4H/KcbK/SPDXL+iEYubOI2PQm9pWq6uDkbM4l4PFthZi3m1GgPJwcMamHEalP6AUK1GMrnRFZi82Cuwcpqg2OlhNOjRRWctFL1JTdJNWHWgphnS02+aPTQEHl1VCcQ5yOzXy3cUrCtK2mdjE3FbAcVXiuscurIPj69NsmNqTUWjQEMx1I3YKI5aLrDkL7BxQPS5N3Nw7kya/Wmkvcp1yR5MekTiH1eG/B559xxHq/H3H4yw3phj5IXpcw25Bs+ldlJJv/bHzH/+AF9YV3NBZrViybMtia5DlGb2X4e2H4RodcG2dvj1bdZB/6mmO0Wj7JF9ZAOs01U+OsA2y+suf9swXbagLO7KdEuU83/4GA7pxxMJP1REsdkhZ1a4aUuDOKUEuJJFGy+QGg61HIFRk++wum3v0lfqcjd619y42c/xpuZUCEsOS0ijnzV0CdpZ1iSqCjesRZ93X2YukF9dQW/3kidHzpWm9vBtgxi0YQJW6XYSGVZmH7C4uecHz7I0bd/l+7Lf0BQ7KJiyITj40ShsqmTBEzdyqniki8vMigykvN9RKtT/PH1Z0yUA9Z9cHI2v3emj29cOsnfPqpz4+EE//7NYfq6cvzZwyYPnk7RFS0pz/KKM0SPZfL6QI5zpw8o73CJj5fACtHQSONTX5/LzMIqN+5M0juwh9F9e5ldWGB6bk6Fb6zEBfRSP9/ZpzOQbPDxTMK9RZ+n7iF8w+VgY5J+o8lvnx/FK6/y0b1n1LyAV08e5MqFI9QClIzi5+//nMrqOq8eOcTx48eZWVpmdnWZU69fYKXic/fZHE2vITnz5G2L/cMD7B/q4+nDpzybXuHsuWNKPvLJ5/eYXVhUntbdXUVeu/Aql0/v49btR0qzffrkYbxylUdPnjFRST2267aLkS8wH+toTo4arjKhJEtvVM4RCkG0wLawbDXyWp3X9/YyHjf40a1ZblQzy0rpaG9UiOobFGhyaLifP7w0zsq92/znx6s8iyxCrYBp59F6unBsi5GNNU4fPcDlt4b56PoTHm5ERGYeXx9VzLaAbdny9a9+wCd//ZcUl2Yl6FTdS4rtVEfY0RSU7i22qI4tzHZL0tSSMqR/+o8EtlOKZJcC1slHbf+bbKwoOLn714sm01/+uV+VkXwtsJ3VhrYftpQLXSzQ0iYtFUIVRqqxN/AlS7f12abaWgm4kt25lLhOQXdbH90+kMylSX5XqDz9XcKdauJnb1kUhoY4dOEM4dERFu89ZuWDq2wszGEZ0kQZUQxiKnmTZdckF1jkQ4tifxfFvqKSpKytruFVa2ljmpAGWepfe3HWAtuZflvJ+KTvRdepmIGS+TnFPKVCD5ZWoh4baMOHOPvuu1RHRgl0AduSVKuRCyR0R7pmBNpKnpXHQLTE28d7OdLvsPzsETcml6hG4sajMTK4h3deO0ZlvcGPv5zgwPg4R4/28ezpGtO3P6eysa56Rnw9x7QxohoYB+0GRwby/OEpi6Iesr6ySlQa5a++XGG6VmfF1jkz2MV3RwrUfI2rt58xuVFhJYYDpZg3xofYO3qIuaWAHz42udfIs5YzqGkJx/VFvnO6i381qDOkRaw5Jj/98jbvPyhQ9qCQczhzbIjvHWsyXNDpbwYsVwL+z5vLnL1wgnGtxr17d7m1OEklNEiKY5wZG+ad/QMsVZt88mSFQyM9DJfgwdwat6bWWK1XlLXgO2PDvHXkIJNln8fzy4wN6IwNdfHxxBx3pxeoiS2hpqtAmASHjdwxTLtAjya9SgYrZl4t5kSznTLbBTVqLb+B65e5mFvhlWP7uPrlJLemN1hxhtFtMSKI0cQ7O2gyZlX4zqsjeLkBPr2/yMxKWUk8YjOnALdw0KHf4Fyfz7cuneTRusadiTlWXZGR5GjEefW5urUm5ZkJnr3//7I48Yj+qKFcR7CE2bbV5yhg2048JSPZDWxvkYBkY2Y7xtoCtp8DMH8jYLtTOrLtv9OFfKvcp7Vq5x3C55bPHR/cvCY7P1fJltV91CGx++fCbLcacNIT6JiAWv+521z1PzjYTgsHBCIjURZoIiORZhdhthOsOCYQTZ00zUhcumFTHBrj5OtvcuTYMVbKG1z7yd8xf/1z7GYNO25C7GNaGp54cVqWaqgT69HuUi+FfJGoXKdRqRFJ2qT64HaQkWSfl+gw5Uu6yOUGbslKhEnKD+xj/K3v0f/GvyLu6mVDHE6iAFuKiKGr2HlhWzXDxq0uKbb4Dy/2EazO8F/uLzPlQS0UEJ/w7YMO37x4lJ8+9vj0+l3+wxujHNm/h+s1m6WVBr2xhPeYLPg5Yi/g4v5upXS7desJ8/MLapJ2JFXSzXPkyAjFksvjp0sUSwX2C0PrNVjfqKuJc80sone7HDPrNGen+WjS51lVZ7pwiKaWY6w+yVAu4bcvjFIvr/PJ/Snml1Y5vH+I77xzFtMymBZLvL/7GZHX5Nz4OCdOHGNmYY37Tyc4fO6UaqhcqfkqDdQxoOTmcSTxsepx8/ZDag2P1147Qd2PuXF3kqWVVbWD4eQsDh/cz6VXxnhwfxKv0uDVM0co2ibLqxusxo5KpqzJwivSuDVfpez5VGJH6Rd1zU2jqFtgO4tWlgnFiOqUtAYXx3o4EFX48c0Z7tUNFVEtOxiysNOCBoZfY6CU499cOMjao/v8zazHqt0FugB6HT+Xbp8Mrq8pZvvim0P8/IvHPK7GxGaepjaiwHbN8HDigOATAds/UGBbGCwFtrNx/1Jge0u9/Gp/+YvB6q/IbL+QIdmtyKW2ay17q92mjBcf/y8L1P9hwLYCylkAjehFpUlLwLYcdyAa4YzdbjHfLXmJBBjJ4qotG1EytJaEpKNrXq35s94QkZOIHEURENI0bihnk73nT2NfPE60WmbmRx8yeecWThSQD2KKQcS6a7BUFLBt4gaGcvXpGehRKb0CtmvlitqNke9Wg+TmVJsx2+15S1P9LOIBXLVD5RduOTbFUi/F3ACxlSfec4CTb73F+uCg8tX2FKuuK2bbkRZsGUvS+Bb69CeLvHm8xP4ek2f3bnLj6RLrvkbY8BgbGuL3v3mJwAv54NMnHDh0mLOnB3jyaI77Nz+nUq1Rd/cQmHkWrVE1D+x3Pc4dGuS9vgqTD+6wurzKqTfe49O5iFszK0wETc4OFPitkRxLVY33P5/gac1n1bQZDBZ4c3+Rdy5exG/o/OVDuFd3WbM16lrCuLHGW8e6+bZTI+9toI3sYXq9xn/9zGdhra7kZm+cH+Z8fwXbrzOGQcWL+b/uLvDt75yDp8t89Pk17jaXMIp9+GY/h/IOv39kkMhx+eTxCvuGiuwpRNx6tsiNZyusBw00Gy719PHuiWMsNjUmFlfZN2AomcxP703xeHFN2iXVfCI1RLfzrOXH0UxJEpa9Ep26nlM7eFam2RZmW76swCPvb3DRXeHU0X1c/XyCewtV1nNjhJIQHPnYUZNCFDBilnnvzAh+YYhP7s0ruUqoC9Eg1qiy0DQImnXO9wd8982T3F6E6w+nKBf7lR1rIy4qH223Vqc8O8n03/x/rEw9bYPtxOpB0+U8LJVW/NJg+3kguoPRbmmpUyC7VZjyjw62nwO0U/Kk4xh/Tcz282qrMqTsuEQvlJG0MGy7i3oX4c+vUtDbi4907bF19ZH1QaYsWnvp1fbB7BTH77IEydTLu2+ztld3rblDNd6mv7RuqN30Ti8+72wi/vqLp2wl9stvD6tVt5qMdSIV8JGmrKmwHNmWFbcSyQWUZErpPNZNPGE0CyXGjp1m/PLrmKOjPP7FJzz44G9haR7Tlw52X9lP1fSIUOyIpItcWBe7m4JbwmnqRF5APagQJVkrd6vzuOM6KJslFTgmtk8Zqy3b+Ap9W7i9ezh04RsMvv772IP7qOS6VDCMStU0TdUlLd7NwrgWvHW6tQbfP+mS1NZ5f77Jgvh8G67adnul0ODc+AD3n0U8fjzNvz7Zy+GRAmtJjjjU6A8Clfq24kmYS5PiXpP1cp1r15+wLMxVIFZU4oaQZ//+AcbH97GxFmCZMSN7cmr7VLatRS6xaJpULQNjcYGlJ0+5u2bRsHuo9h1WUpWejRm6zIjL4z2EnsedqVXml1YYHOjl+LG99BQMluerTN15imRRHxwYYWRkD8vLNR4+eUZpTzfHT+3FLmpKQy+frMhCKuseU8t1Hs2vqsacQ0fGCBONxeWymlQFhLo5i7zrcHC0xOLcCl65wsljwwz3F1TAT1N2Pkydiq5TburcmPZYqwbURE+pizGbk3aJZ24eqUY29X83gxp9SY3XDvQyRpmfXHvGo6qB5hRU5LQENiirSiJcU+f1/V1UZia4WXUoG0WlwxeQXbclaCliuLzB+ZNHuPjmHv5egW0xwcnja8OEmkFdgW2fMAPbpeV5Bb4knvjlwHZGhWYjvYP62LxLt3tu71xktu1ZvmCwZ0x2e2Q/RxfeoWDeWUaSsSfPq08vrlG/IbDdLufZ0Wd1VwWWyEDKvI/b80PLtUh5aMc0tCaRsnhLJRNqN6Pl/KE2XbKQkqxhS923AqTkW5jiwFIbM06ui95jh3DfPkdXocDE1U958LOPcFc2KEQxhThmXfocigZWYOD4Epah0dXbTTGfp1ar0ajVVApgHErbYuq5tJmZ0DFxqX5JDT1ylC1p3QmIVMexRt4tUnL3YBZ7MfcdZfzyFVb6BwhNC8+URFQdO4jTRslQAk4kJCakj3kujdscGrBYmHjExKpHNTQxgpCR/n6ujB+gvLzBp7fnOXL4CN86W2J1aY67M8vUQo21wj5qic1UzaRWa3C44HHh6BD7gyWufvhzNipN3v2d32HZLvLJvXUe1Suc7XP47RGbZ408f/rlOo8jmxW3wFj1Md8c8Pn+uWMY1Tp/eafB3bJF2dTwTdhr13n91BDn9TrV2WeYY4MUBgZ4/+oyswvr7B0Z4NKrvdjVOby1Vc72DSng+Ee3HvH9712h/Djio9tTXMtvYBV7aPoOhxOffztaJM6ZXH20zL4hl9G+mEcLazxYLFPWA3wr4kRpgFeG9zG5WGVxtcrJ4QIn9g9xe67BaiOmqtuqrjTimJW6z119gMA0EMdQmcbElSRli2tqgdspI8kHZQW2zxzbx8efP+PefIWV3LC6N82cTr8Z0hNU2cMGFw72EBQGuT6xwnI9JNQlosZhrdJQSceygLo4rPGtK8e5Nhtw5+kC5WKv2nmuR0W1e5Kv1anMPmP2R3/M2swkvX5dNUimYFtsVm20OFRuK4LdhGTbXiO297x19li0xlzLOGMTI6UeIe3HO171Hxtsb6lru+ygZ3FXXwm2aVf+1iKjFcH+kjitk+3f7Smb7Hb6F22wvQXw7rLKSb01fz1f2yeEjPTPjjJ1Puj4hHeUk+w2qaQLhRd7Ze/+/E7Pwa97/s8H27/KRPi8I2m9a9oOKYNNeOwUbMv4MLKIYlOiiQ2Dplj8aAaB7ZJYObqH93Hw8hUGL1yi+mySm//tr1m9dxvDq2AbAZYRUtclzQxCSZZER8zdcmaeEnkRXFBprhFEqUdnerel+u2WbaH6d2GDxD3C0NPmp8xxQBYI4g4ycPQce177LXoPnyLqG1OTUhpiJkmWEldvESY6uWYVqisczdcw/CoTuX6qdh4kca7p0VefZaBks1w1qVY9TlobuHrMRtKr7Al7o4ryYG1qeWrNJhRS656NSgNd3qOlqVPNdyjA6ntNksijkDNxTAGgKq6IDb2AZ+fJ1+cx6utU3FGS0iDlwohy0eipL0FjnUG7qYDyRmyppiKxTxSQaTlpkmNSi4ibEU5oq8+oXvMp1+uYOYuuvhKxHmJLejW+svhKwlCC2qlJ2phpKYcGsZ0SWzFhDh3HIY4CAr9JV84k8Jo0NtboKuQoSCNPFBFEEhRh0nRyaHaOZRG3CjMtCXYS+yuNV8p3PR2hsYo/l8ONVRDNQFzj0tE9DOtlfvrlJI/LOpGRS7vh5XkiZxKP+KDJqFVXn9lKbi+e3YMdi31YTFDIKevE4UqF00f38dob/fz8i6c8qopeVcD2kHo9z2xihh589hM+/uu/pGt5XulrZfG2HWynxS6TW2ypY5t0QqsgtvXPrQKcpcE9B5K2JSs7/U3n/d8aCJ2V9EU1QI2elrfvNgeVtJVl59q2ZYJ8AXu+Y3P5Dgvkr55fZpa9w4lvn7w3bbp2mEeUMmQHpmyXiy6vFegRsXQ9djRopSx5+jqt9L5W2lu2x5b6GqNjx5YK0JEFuTs2RNeb5zl46CDPnjzi9gd/j3V/QknWRF1dL5isisdzqGNFQi7EFItF9S15B36zie95amzJ2WWOh5klYjYDtW0OpedB+l1EyhIQSnOxDDPToWD34fQM0H38VcavvM58Vw+BadK0cuiRSGd0LFUrRT0mRSJiKJnn7WMO5w70Ea6vMVuJqARSkwwGe/LkSXh47yHXJ8scP3aU/+nVEvXyCl/O+WyEOqv5YRqxxcxyhWq5yrlhm1cO92Muz/PRzz/ECzQuv3OF7gNjfHhng2sr65woafz+3jyzYQ9/dqvCpOawki8wWnnE64UGv/XKEZy6xw/uN3hQsanaOqGlMZQsc+X4IGdcnWf376lwn1NnjnPvacTk5BxHjxzk0D6DZ4/vsrG4xLePnybn5vjTL27x299/k9kpnWuTq1zPbyjphd+wOErEvx3MERgJnzxY4sjeLk7sK7BYC5mpin1jgmeE7HNcCiF8eW+a9VrA2bFuXjk0wqO1hJV6RFU3EafTsh8zv+FxC9llMLCsNBnVaYqlt4DtipKbtJltv4GA7cuFVc4c3ceHn02onpplexi3VGB4rJdDPRb9ScCeeIPjgzZBoYd78w02fLHjtVmtJzx8Osfi8hJJFHF5zOStCye4uxTydGGDZVvqnqUMAaRhVcB2dW6a+Q/+M6szE/Q0q8pPOzF71E5viDiBRR1gezNYZjvI7hxirTHbORbbbPZXGhC3Ds7dwHbLiX37+3x1aKcjtFWqWk4ku7mRdNa33V5bJQZnXynH0ZKTbCLMdtVpA+5WpdjZfaX9etusELefz47MtoTa7Gb911kWtz/568LO3f5+t8mmE3B3QtadJobnT1jpJuKL2B9popHAGDV9qQuZAkD1vF96nbE72H7RJPurXl95fbFuSs9dOr2FPRb4HSuGUX2L54QMIkNagXSakg5pOOS6++h55VVG3v4Gg7bDow8/4tZPfqTCHixpdDMCAsMnNERHKzISHSNysDSHktlN3s5T9dfwA09tA6sdiOzm7IyzbQOc7GRbn61qTNIjjJ4RSscusffMRbrHz+F0i9+oRQNDFZ/YFn2aAc0mUa1CrrGMmXjUS4Mk+aLSkksTkFmbJwnqNPW8Yn2dyhRJ4FGWTcJYIs9ranKOTZFJyJatge3kMCU6Whw/TAljSFS3fVOac7w6xIFq0jQkQjcO0GVrV+KjcZVLS7fRpGhBUBwmznVRz3WTGAZFv0JYK6PVVlImttCHYbsqVr3mNSgbDUzHwWIVvqMAACAASURBVElcmjWf+opYlkksQtpAlBixkuiEUQ1ksaSJrEbifXUsp4RhFhXLrkCHBCVYJnbOwrYk3ECOvUHiewr0GpF4qMYk4j8cBFiRXHedyM1juC5RoYSVy6sEO7lucZA5zGQDQsC2FLRYi8l5FcbiGhdPDNNrrvHJzSmermpKgxpouZSVTgw8acoNQ/Lhsoodrtv7iK0e8pFcjyZRwcVreBxJYk4eHuXsayU+vD7F44poJ10CbVAtHgPbV7sY9vUP+eiv/oLi6nzaDPcVsJ0O4M30uFbnzNZBvQWPKop0t4qxpbRnV+L5uunnjeWXqQNbAbsc92bISGq+uG3i65hUXub1W8/+2rU1CzfZ6fx2Ysp2vQ6dYLvzZLZOQNtOMoPvm2v5LY+nHv9Z8EQ2f3YGb6Sfr+hZHfRSib6zpzl8/hUWdI+Jv79K+N8/I2zWCY0ALWdTi0U3LvZoliIFpBGwVCoqyYv4d9fqdaWhFkZd5CStyt/y3N703hZLPpEkCNhuKmZb0yWczMLRu7C7+9hz5gon336HmWIXYtfadFwkVSqvWQQGeKb0O2tYwl43ZvnWIYc3Dw1gVKos1FBgW7MThodd/Cjg8xv3+Hyuyqnj4/y7AxHLs8/4rw8iFjyT1fx+VX/08iwFK+Ebx/o5dniYmek1fvGLL8F0OXFsP2dOjvLZRJ2fza+zz/D4vb155uM+/uxmhWkzx3JBmO1JrhTrvHv0AHatzg/v13ncyFN3DRoEHIrnuXRkiIPdvdy7fZfbq7N8893L7Cv0cPfmI44c2qcaXT+9d5fqRoU/uHSFfC7m/Y8+5nd+79vcXjH5bHKdG/aqirCP6xZHAo//RcJkTJ1f3F7k6GgXrx7qYa2RsFCN8V2dphEx1mUR1Tw+uz+rwPYrw0UVLvbls3UmxB5VT0kBX0KODJvJ4n7lAS6bLGImYAebYFs02wpsS99T0CAvmu28MNv7ufr5JHcXaizofcqNpLe/xLCTqCbGUbPKhYO9NPP93JxaZ64sTf42lUBXQWVr66uqHl/Za/P2heM8WNW4+2yBZcslFhlJUlKEgoBtcSOZ+9GfsDz1lJ5mBVOYbaNbuUZFtBokW8x2Cra3AOLOgrdLP1ybwd3sQtzyGl+phNl43VQG7F6btg7m1gBtQa2UQW/9b7f6sqPLWUYSKCTXOp5dgHb7ODuIldSSNGOidyEpXqa2qffvOAD1nFaCZLqCyS5ONtFsov6tYu9fFQi+eJWzdUWirtkuc9+LJ5OXANvyAWVgWyYcFQ+bgW1FU/zSX79JsJ3lZanP1VEhHwIk0yYwFWINSled5skL6+2L+b0k8OVKmAcOMXjlDc4cOUplaoZf/O1fs/LkEUYg+sSARPdI9IhEmBa5fpGE2NjkjW5cy6UZVwjCZuomoCikrcz2rosvBZhkwgoIrAJJ/wHFbI+evcLQoXHMrl58U+Kac/jCRmgSjSxuGIFiV3Vh0/UimpVT3qniX2oG6yRhUyUg6oaJE6wqsFzTcup6CHxXDVniyCINn7GwyWKfJZrwNMpbliZi1yWvp2KFkyh1RYnFFkrAtixX5EoIFWKS0wJsLabh9BAaEgyTU8lhpaSJEftYQdpUldiprZ5sC/thQEVCJuRe9238RohfSYgkoj5JkyY1Q6YjSZATFk3cElLHBHkt3XLRpdmmFSeb0WyycyCMvEpMk8VP4KvjF0ssdXdHgZJ55CKJn4bAksnLxHfc9PyNnNqmFxsH1feaYT3FbMs/S4SwV2M0rPHKeD9DXR73J1d5PB+wVG4S6G7mE2vix5rS+DvJChZ1PG2UWCvSpa1CVFcyEhE7Xezu5vC+XsbGdT7+YoJnNU0B9pA9KmAnsnzi+gbO9Q/58K/+vA22FaBqp311MhnpWNxcxHc+9jLAeseS/1xW+2XKxovr1y62purF0xzAncD2i153OzPUCbTbi97nMuJZbXtOXX7uMewApDfDul505VoNutmLtALAOp7WBhYppbWlNzaF4DKGpN7JvWlT3H+AI6+dJTmyh/W7D5n90/cpb6yq5FiZAqRZU8aE1Du56LKok90iSdGVy6TkJI16ajPYIV7cDrZTlyYB2zoNW8C2RJTL3qCBrRUwij30nrjAmXe/xVL/HiUj8WXBG4AT6fiy0DakSdxQzXyj4RJv7nc40ZujOjOdulxIaw0hBw+Ncur4CE8mp/nvd2c5fvwo/3I0YvLxI/74bsBanKPsDCtvctFb7x/s5o3DPcrCbnbVZ3Z2CdPOMdTjMj5ocGMh4G+m1hmhwfdHXVaTXn54e5XpxGa9UGLUn+VSf8y5/fupLKzx3x77TMc9VF2LatTkVDTBu8dH6c/3cv/eI67NPeWVsyf43plDrC9V6Ostcuf+M3506w75nMv//OabOEbEBx/9nG9/99ss1HW+eDLHHakdbjdaUuJAHPA7fTb1KOKjW/McG+tjfNjlyUKFBwtVqkQ09UjZop4eHeLhfJnJ+VWODruM9hf52b1pbj2dpS6Sw1weS5oaLZe5wiESM6d2NpSDjTS1JiEOlcxnu6gGnriRuJlm+8yJA0qzfX+xzrw+gC+7ePKcZpmuZpmDhSbffW1cabYllOzhzDLNxCRxisrxRhFfScxrIxrfunyCeys6X95/xoZbInbyeEmX8tkWsF1bnGHhgz9h5dkTunxhti0SI9VsR6LZlt1MaZDUZJbIxuo2MLxllG0D3G13j5Zmuz2MtmactJnnHV47pS47sFw2FjvUG1uAXqs2txoZfxXAvYUk3abZTg8jlZS1dg5TcJweccsBKr0GO+O/F9XX54JtpXvLmtTab7xFy7I7cHxRaXze4y866Pa7/prAdnrdWzGj6YU2VYR2mrYocattY/evfaK/ObCdLo9kohCjevGklc1TS0XSSmy4hFgnqqtdmWYp1iYWZlvYbz1H0NdP6fRZXr/8OgOlLj79+59y++pHNDcWVSqY4pe1VEOtYohj8by1MY0SlgBdTVhtv93g1JKNtC/hbp9nxjfZmqfYa/EztXv2MHj8LPvPXKD/8AmM7gGadoGG5uDrDrE0WMoCSVBmGNHb0HAjXXWNS6WU2GU1/YhUQ/6OuppupdNfmFldD9SgigVQqtZRN9O6ZSYGMi5ahKieqMm35TUt23VS2EQDr75VLcoGrXjkStqbJouCNOLcFRCug6OLxjsNHBBNs6jbhWX3JCbXj2k2DHwvIvZlwaASjNNzkeREmZz1IH2vlk+xQGkRGMp921ogZrdfuj+THpt8VhJ2IRHKttipyb0vi6EopCBsvdwVktApTWSyWBGXmDSuQ7FpaXNken5ipS5AW/yIXc+jv1FjbMhkaMCnXIXFNY2Z5TrVyMDT8zQSSb6ziaThS1tBp0YU7IEkTxH5vaEsHsWR4nJ3DwPdJsU9EXcez7MQWIplC5N+pdMXsE19HeeGMNt/Tn51LgU5O4Dt9J7LwHY2ebSkJunPraEKLz/MWxrGX35B/qL6p3iGXVl2afbrILqzA38Z5qVV99pyi+x9tm8hP/daJK3J6qt/9cJj6Ghw6gTZLwO41SSoduk20ytbUsN2M31r11hpudPxq9aVcu8KwSC7c5Honl0MaQwvDTJ09ji5N09ilWs8+C8/ZHLyIb7WJOenriSxY+HLolUW35EE7Ggq0EscjzzxPq7XiGOpB2mKpLofswVt6/e0kDhq4e05vpJgJUmgAsBsyS7Id9F97FVeffc9Nkb30tRSZlsPdRyx3Ew8cqbUbY0wCBiMV3lzvJvRvMbE7Zt8/miejaampFoH9o/yr797kY1ylR9fn+DIkSP81rEeZmZm+MGUTdPO0zBc4mbA/sYER0Z6Ob+vW13X6zNVwjARvoEuzedUb8S608P7cz5d9TW+MZBDy/dzbaqs+mPWLYdBvcyJAYuu4iAPHs3zt890FqwRal05PD3kSvMW3znSh2X28eDRFF/MPmLPnl7+43sXKVpyDX3+/uoX/PjpAkMjo/zO+XNogc8vrv6UK5cv0dvVw+TCIk+qCwS6Q5IfZn/e5Gze4PHCKv/95gynj+1n70CeL54s8unjZdaanto9+O5wkT84f5TZRsK96QUOjeU5uK+fLxY2eDi/TEOCYGQ3M4io1n1mgjF006E7iVTvy7JTUvIhizTUZrNBsoHblAbJZc6dPMRHIiOZK7OgD6jlXJQEaPUqblBlr1Pne5eP4jkDfHhrgiezK4osMtwuJdszVYdtxIU9Me9ePs7jDZObj2dZsQpEtouXlBQRoZjtxVkWPvhTVqae0C3JzeIOZvYoO17JPxWInYbaZGB7BzDcAsrt3rQOqVOLHGvXp+c8v018fwWYprJRxVvvAvTVW7bxe6eMJO1+2E1Gsonbdq+9bcXgdrDdBv2bz+0E2il22h1ot977ebWxrQTpOO82sy1FN52Ls+StVpFva27T9fo/9NeLJpt/LLCdnlf6yctkL9/CcItlWihs4E4T3gtDL36zYFuYa/lcLd3FUA1u0hQkBUDKT0isdYJtiWk10RTgNvHcAvrefZy98Brnzr3G7NQzPvzxByw8vguNKk7SkHgbLFk3JyJtsFUccGwWlP2QbYYkcbjFKzeFPNtv8K13lDwqDLG8tlgueZpNaNiYfUMMHDvNgbOv0X9gHKN7D6H4g+vCcIttk1Kiq/MrBuK0kg5zkeqmOxXptlLqwyvgOzPhVWMqo8aUT65cB1cdVEvzJaBS3R0yo6sFaOojrlTwMql2xDPrgoq1SLGvou0LhHFQwRuykhbbxRBLbAwV0yyhBjpide6r0A2xjgkJgwjPk/AgIZ0Nqb+pjlvYdM1XfKahwLbSAKmoYzlRSZQTmbVaeMhj8jML+1AgO9tY18WeTMmM0tV9ylZLqpyvrkW6CBF7x5TRT480TR5Vd7SylBQJSfodSWx0MyC3UcfQV8m5S8RRDo0+ar40HVk0zTyBkSfKdgoMYwVdq6H7A2ihixGvYJihYrbjMOaINJxGPmYpZKNWxyv2Ylh5wqRHpc0ltoDtDXLXP+TjH/4FudWZlwPbLTvAttwkHffp8P66DPdvGGxnSWU7MdudE8Ju8pDtgLj1d7uD+86xmtW2X5LZ3jKJt1i17LVeDLgFPCvRkPrI0nty82frKFWlyRbiLZZNLTxloWuGNJshxC6WKf0m3eQPjtL91hmGe7t5cvUqX376EV55hUIzpDfWCQ1ZgEo9sRAjJTlO23aUrljGWdP38BoN5V7UCbbVkbZqhEIAKdhu5nxFfAhjKvjfjHPobgq2T7/zLs2DhxXYrhkOeqyTi3Ws2COne6pnpd4MGDArvH6im6GSzbNHT7gzvUEtcUiaDXqLLr975Th+w+Pz+wuMDg/x/TN9hIHPF3UXTSz50PAaEYWVRfqLLntKNo+eTvP+l1OpPNDQKOk+r+112f/KWSYkGXh1iTMFne6BAZbrEesRlNEp2TG9tsbSWsTN+3PcqnVRLY5QcXTqsc+F6DFv7C1RdHqYnFriy7knitX/X79xidG+AkuLVX5x7SbXVusMj4zyzaNHMZKQj65+zEBfH6+dGKeQzxElNeoJ1HNd5ITsWNvgxtM5bi97nD15iH0DRW7OlLk+V1N+21KnLxQi3j06yGpTZ2JujUN9GscP9rOhmax5vopDxzCobXg8m1vjZrlbSRTzBApsV82etDdFfLZbYFsx25L9sM6l3BIXz4zz0RdT3JheZ17rU6+nWRpmKNZ/HkPaOm8cH6Jm9nBrYpmlqnyOloRBqM9Tkx1SOdY9IW+dO8bjDbg7ucCySAPF+k9kJC2wvTTL4o8FbD+ly6ukzHYLbMtub9tnWwiRbKy2gF/nTk9W9truIhn4bYPZ7G93laC0Fvgdr7mbjGQTi7cwQKt4pL+3GO3Wf78U2N5+Lh0lql2atoHt3cByC3C3cUpGwn4V874IB7foqM3zUjPFFhlJplX8H5fZTi+rNKSJBZXcNLK1L1KI3b6ev1j4DYNtraG2Oy3y6LqJnqTaY9m6jOX/JRxBk+lHtsp0zMQSxbJ0PVK3LJqFAqOHx3nzvd+i2NvDJ59+xr1PPsSbm8bxythJSE40y4kELVjEukndckl0E9cQJjVOwb3sDmTNj506qx1BgJKRSAgFRKIn1nUCTccXN5D+YQaPnWbs5Fn6Dx1Vv+OWlC2TtBuKRZYAbt1IC2yKXtNgFWE8DSUBiUkUyy8BBekWcRp9kaCLjCKW5il7c/C3MIUKzJCJMW0KVMuGTLPa1pYJoNc9Yi3AN3JEim0Q6Ycw2em7SF94O/RHmLZYLM5ivEB8hWPyYrQdCea2CSINsRhWt5+6BSNMzVPsR8rWy4vKjkLqFiLby74uYD89bQW62/R3toOzyfEqCK0Ae2aPpiep728kkirZfhSXmGyBJOsMMxL2vtUBIYy2pJ8lhFqiGsesuk4QzeHHT0iaBiV7CCvXDVYeT5ddCGG1hWlJMKw1NK2G6/VhhaKL90jMhIpp0Gw0Gd6oEDVq4HrE0lPQtQfdzBPFwjCJ7WSIVt8gL8z2D/8cZ03AtvQGfFVG0qkhSOVy2WIka8j55YB2qyTvPsZ3LRodD7yIbFBz4W7M9nPA9su87q8GtluiyJ0nnhcx2+r4Op/6dQC3ePRnqZGZCq7dRC/3abqozGRrIr2SXasOm0CFbHVpLNawIwkKsdGDHHp/NwOvn+HwmaNMrU/zyY9/RPXhA4rVJgORpKpGBKrRQmwD010xFWziWLiutCLGVKtV4kj6N2QRni5M22A7C/kSp2zRazUVsy1StEDtyllRDuwCuf3HOXrlTfRTZ9DconKJ0kJwQgHcTXJJXfWt1DXJHlhnqDfAMWPqtSqLQY7AKmH7Pqbf5GyPhe55LK0Eysf69GAVx9KYSVw0kYqpdnmNZG0DyzAIrRwL600+nU/QcyJxE/eTGkNmhX17B0lEz1Kusdcx6O1xlLxGEjlFS+4nGjU/ZnbVYLFq4HXtJe7qp2ZGeJHPweY0e52ILt2mWvWZDip4gc+Zvh5KrsbGepPlco1FzcJxcowXcqqv5frDaZV5cG64h5GuPMNaqHbf5s0cFd9jcWOJ2VrIhjPA6J4u+koGz+oms7EEz5jSJc5ovMyhroR606BWDdmXbHCgx8TIuYroEFGe9Pj4sc5SJeI2qYTHtEIkey1OepX0zhIZiVgBWqlmW8lImhtcLqxw/tQhfv7ZM5UguWgOqGsnMjvZsUzCmL5gkUPdCXWjm/laRJBZ/knGg1oUhj5J5HNxT8g3XzvGw9WE64+m2HD7iGUnNy62me3G8pwC26vTE5S8MqbMAeamZluOVSVISj3vBMK7gdPO8dfp7rEtzGanutL5b9sfbzVIdgLtnWQk24G2jN6U/t2lvrRq+HNw7/PA9s61OdNHZrvFu9fQlwfbm4y+3gG2MzlFttDJGLzskLYZdL/MJPKyf/OiSeHXzWyr188kNAJE5Vu5Gkgxz1hMxfbvcEIvmlA222R2WBs9Vw/5slfvOX8nKY5aXdlcGUkOXTPRY1GgJWrrXwB3ZIZKoyugVtgYK7EwZQsqMmlI8qRpkBsY5PSbb3PqtYvMra5y88OfM3/7Bpr4GgfiH9oUvlyF3EizZMXMqYnQFTu4LNxOAW61O5AKGlrdATtvFggANNATC99vYuoJiWXgCXtuudgDwwwcOc7eE68weOgohT0j+LkuFTnfMG0CWS5oYmkYK3mEElBotmIjzDhrCJTiJqls0vSk7m3lvqt01ykkTqOD5TVaGXXq2IWFkoGoAGzGrGVa+HRZLouEBkYS4Fk5pQEXoC1/mnlypDoxpf1Oi3AUyrWJ8SJpvEqw6h6iKQniHKFoNCNDPS5acRGbmHgiblLNmSLvQBMbsfRbE1kPKWBO61SL0c+8ztV9nT64RQ8nT1BgJEqLswLbEMm2pmLl0qtiC9hWbL4sWITVlqbF9H7ShPHybQy7TGTMoDV08nEXhgTVmDlkH8QX4z+1IEnQzRV0vUap0Y0TuvgOyIZvxRJmO2RwvYopn4+Tgu2GVVSvE0XFFGybIVqjnILtv/5znNXp54LtVp1J7710i3DrFuXXZbX/aYLt9nm+RH3ZqfZu124/tz7/Cg2SnbWzk1XbIil53iIjk4a0GO0U2Kb3aroWTu9dkY3J2FfqjQxwi2WgRwNHd8j7BYik+dcmzjn0nR7n4BtnWB82ePjJJyz//Cra4iq9zQQ/DolNufdSYkGAhOx6Gpah3H8MQ6fhNQjF0UhJSVJGuwW20+h4GVsi9dJpSpOvJmDbV6msdphTFm9BzyjDJ1/BefU1ekfG0LsHMBMDU5WrgIAmTfEhFyenxhrUV4i8Mq5tEHeNkuS7MfyQoFal2FhC9+vUQkc1b1p1CezR2AhlR8xS9SgnSYfehpJPhk4XZqFHabndYindGWtWCFcnkMV4HDXQfHDFK1z2Rz1pfWyg5WJiK6f0zrE9iFXoxyr1EUl0eK6BZvhQqRPXGxQavspKaPaIc0aCtlZXSbgihRAXqpplKn9vc7mJLZ7/bg7LsUi8ZaxandE1TzUxruS6iMQmpFiBfA8Nqw8nqtOleVTtXvyufeT1HHozwKjOYjbXVfZChEmxMkVeekRiRxkDyELBdhy6ijZ2vsBKzxFMt4hrprteQeyo+u9kzLaE2siXrdxIKlwpSQjXXn7+yRMeLDZYsYdIpH6aYq2rq1peqE5T9OZpWF3U9SJ2oYtYXJ6kjsvOZ9Qk9htc2hPw7SsnebQG1+5PsqbAdjEF24lGoV7HE7D9kz9jdfoppcZG6kayQ4OkquMdtWALMM6A7Pbx19ZrbwO0W9jtNqOziUG2P94SU2bTSzrvtHFquiR+vozkOTuH2YJgt/q0KeTcrAWdgP5FCCutT2mN//pfmbyufbJZQFqnG0mLEWi9+Fayf6tJ9/YDeBFo/voHnLFz26QHO71ORtbv+haq2LYe3Tanti6q/EwlNB3gu+VG8pxrnjJlu31tjezs/Ktf1/Vqf3YCgPS6AhTi66oMrxTYFjCVSQCsCE30uUlIHEjwiEBtCyO2CASQWwZhvkTXwcOce/c9isOjPLt7hwdXP6J69xZWrUwpFJfQhKZtKl/SDUsAr05OlGOGrnTJcvFTdlsAd+v23XrVWrHGKRCUBo+8amI0hUnRE8WeNEX77BRw+wYYOHiYvafPMnJwHKN/DArdNOyCYmrMuJnqmjNo76soCGGBRJMsxH0Kvu0oSJl3tTmXKEcR0W03RaioqoBS3amAm1RqkraayCgUxl2F3oudnWqKTLUmbuQptr8hYNuyMvmI2Hb5amuv1e2cZIx26KeR1KHmKkmI3mgQiYwkku1Sgc62AuVx7JNIoJBMbKrBVRYCwpPnVByw/JTFgxM3U9mMCgpKa4VacPz/7L1ndxxZkiV4XXsIaICgBjWZzExmyRYz5+zO2Q/7h/fsbM/0me6pqq6qVEytqLUACYKEDOFqzzV7z90jEALJrBbVVahmM4mI8HDxntk1s2vX6PilUVJ4Jgo0LQdbwAgHfSh1hhP2iBCEPkN5Rgag7Lw3JVk2horGtgHbKf+mlBodOiX9otfijOMeue8MCHx0OfyIIEOCjwJu8AKeu4vZ3VlESYTtOMBekaHXCAUALL3aQSwIn6XWDHu+SjnmWUt03eFncDs7aHz1BwHb4etHJdhmgKlg2rDvrEzTSNm/w007n5zleBuDbO2b+ewocHwI/VelU1TZ72GwPYkSMnxNB+T3JslbiR0dn3nSbWIss9jf2qCZEY5yHOCWazO0LbERRonVumG5egOyZblaqpPpW9AG0kICNtm3khXPsOPSbkVo7cfwZJx2m7L28BfnMf83l1D8n+eRPn6C5//9n7F14zbaOx1JSjgBwXYkQJd630zIuFQCCkMB3bQbVCyirXNzAm3dO2UgQFtI3WMB2z2lhgln20GUx6JOse3PwV85iujqNRy9cAnzp86hFbUQpC46kYftSKcBU/0v6uyhlfTg9PYRce/OLCGNGsgTTtlNEfRewndTbQYn/WWPNUAHeXcXgSQBeojDQIaE+eRN+y1kzNw35xGGgdhgjhB3u6+lokYFJBQNpEkLRcoggcH9Hpygi67XQBLOwAnmZAgYEwxIEsw13gDFNl4my8jcNmb39jAT+thvuRLY93cdZJyLQC58kaOTczDaLsI3TH55eMOhLqGLXXcbrU6CdzZ6yNwQbxozyBod5DNv4MUzSNBCuLuJ+XQHXX8OSXMVrdRDg/ci20E/3cc+bWUQodV/hrjoYKNbwIlbYuW5Uma9DGHUxHbjhGS6m5LkcJCK9ntaSv91fFYyCqGRNHrbArZ/dvUcvvjuBW696OBRNoNO0pPKZq+IkCBCu/sMjZ0nSOIF9Py2qFyB9A/yqosMTTfHTBzg16sZfv3OcXy33sM3d55gM1qWBslO1pa+mVZnD92N51gXsG0z2z4KZrYNZ5tUTGmQFOnfQfs0HqDWMrsD9BFroyrfPYBD7T4XS1ShMQlua7SUelW7gmOGHz1MI7F0v7HoSsFwHeCXIM+cbl12sB6AHzS1Q/fH+PjJmHWKza9hTptYcGYXL1bZ9olfMh5s/2sCRwtlJ0HaiTfF3JMBjF1zugcyQYbNX4Jv0ww2+jvqkdq4MGCyDu7bBiHTPkdw6EhXHQ09ecgiUC3/lvKnplsEI8oENzqGnDDFlWadwmP3fY6ETTvtI7jwX/8bzv7q79DrdPDt59fx9Pf/G/n6U8T9LQRuirThSyZUFE2k31KnpFEXlH+E7kxlEiE7kkqhzYviDI2EnABReV48X2bjCdUSCYLo6OhgSM1gZokygKvnL+HMlXexcvYSmgsrSKKWAH1mfUhtkOYklpBFvIn6tuSR85opUM1Mt56LSPRIJoog0kFCQrXeKfkjcomW2233iGwmgjpKjJkUvgwSYqY/lWZMadw0oM83cosiL2kYLpToYxmW58TsOxU/sh6QUh4vY2VF5n0qIwX97wAAIABJREFUmJJzZ05GR1eTY61NGLwWgm66UHKu+xLgiHqIkVSTNS6KJTwfBdoS+Zvx1SKTxvtU8Foc4X1LF7sB2wJs+MyknpqLygp9D50vG8IkO0cpxiJEDwnyKIPrRPDRRGDkF6lBzGtgtSMMeb77yPMeomQGTurLSGyC/SD20fB9zO3sw0374iTJa03J9S5IEWrK/eGAowjA/g9f4ff/8P8ifvUYnqx5DShKm1Tbz3ojh3fOtD08WW+V96s+lnfavqy/Xtq0Q2Shx9HJZb/UcKwuz6FAdoxWeP19k3jdY69pQma7fh5iS2sXUNJ4BrM5A8PKBr6z9swsaLf7yjZECuyvBfJiX8wO5gs6aVPXNe1Nz+3Dp3xej7zkEA6lKXNIdax1/hRO/t9/j5W4gXu//xC3Pv4QOYd65T0T/LdQuBzfrZVQydx5LvzQhx8EIqOZGu172hXuYO2NYFDK92tmO2djtlD4hLErFD7u8F0nQhbFcFdP4sjZ8zh+8SqOrBxDzIbGuIGdRkPsHKVI/SxFkyaAVbs8k89JtlQUjPj6vrR8U3aTykIFbTzvRdoTPjZtFZWMJDhgxj6I0ef+ojIT7QDBJifA8n0eGzTZyh0iYcNyQVqbtJqjcPrIKDvHhnBG6aQvMpBAjmbUQ57to+O1Rbff32eTZ4A8DoRqQbn8NGHDJ+lzKfppHynlTvdyGbbFJIpkiP0MjRxY3WP4zWCFI8pTZOEeCl4bQp3oWPSQUsrPbyLMdBRX4abI8gR9CXQ8RPkeQjfDblqI4grPl0IIrKbRhnQJhqnHLrQ5m6kkrbErSQj2szCD0Ug6QiW5FHTwweUzeLOV4O6LHdzd6mGru4+Om6NfUNEqQiujcsku8qiFvhOiy/VDP8T13U+w5Do4ubyIS8djHFtu4JtXb3Bn/SV2wmMAG1kTX947s7+D/Vcv8PC3/x82Hj9Au8dhc1zHqjrGNJN6J+mql2urY94SEE/LEVjAWGLtivpVZr9H2C4LxG2XUL1D8kC2WE7M1LtrCF7393D1sWYVyhxFhQwrBrit1EoW4oC+9iQbbe2KtRc/uo3H4gP10uVXyXEJtqfqbEvWd0L+9jDO4sd4oYF7arMnE75/3LHlI7Yf1r7Jou8q61I6BkOXGXRWWpB4qx+TWhxHQXmrYx7yQ3ZRy9+D4VS19uu31LzH5gPhsPTXRZ7PonCWMHP5Zzj3X/8vLB4/iqfPnuLRb/4Rb25+i3zvKVx0kYTkgAONhHQVx2RI6D4ceI5HNVsxTkU/UaMmWnTK96XzY3OfkDYE57pw2agpy1Wll+Q5CnBmpM5gwEc8t4Sja2ewunYO7YUlgBkdP8B+axY9ygKmqUp2sSGQNE1buTAgkxknmxVj0CEcbNIiPNIk7I2uQSljsar1cXBNFi61y+lEdd0qsNAr4f8s2C6fiTknvUIXKZszGezIuVkUVcj561HM76zKQck/ZsY+RcJac1U5MxM6PRmawz88FWqP6xhsDTYsscfPQrkHwkeVCoiwoM0z4Tkws6VgW4RPWBnISG3JZfhPXvjYJwe0OYtobhFO3Eba66C3uw2nuw032ZdJkZHnos8peJkD15uVKXG7bQ9+O8bRdgszUYRg6zW2Nl4g2XmlusV8LlmKqNEQug0rAo24iY0nz/HNxx+i9ZoTJAvpt7BgW5eNLuxJmelJ5mt6IuHtwbals9j7P2prv6XlKQ81LOM3NqtVo2xMv2ZzP6eAbXvfh8E2+0hKP2QucKBBq26qhyTJyus5BNAfeR3GJ6j8KW2LBthc61zJ+34T0cIyLvzyb3Hx0iW8fP4UX330G6zf+RrFzgs0cqowzcNzZ3VvUABJ6GUO/JCN9QyamdBNkPY7st9lr4hkIJMa3Fka7Iv8quw+nbSre82R4VdSTwubaC+u4NjZSzh97gIWjxxHPreM3eaiZCulQZmAmD0NAnotQ0qVmQRsG+64taYJgbWt+RhRBA3GdRVaHnpVGSodg+R+CWnFCpUL0+wvE8jU1zAPKxNB5W/S0jiGURWDuAZY3ZP43fSlMF7gsJ60XyDpc/gVkxEMUDRZ4HM6rAQlauA4H0JbUjRpJFNEzazkEnhpkY7iNVqNs/jLTKAQKD1QwdFP2mF4ursdeDSVTiHTKHOP/krlXhsJufEJ5vt9rM7PCgHx1W4HG70O9h0Oy+F8Bt7XQIC/L8fxJHFETW8+v2ZWIEwzrCQFlhsNNGc576LAY3cf21mCPe+UgO1GQhoLMLP3BruvXuD27/4ZL548QivtInQglQqF2fZ/KmFMAD4AYUrwbLzSBAMotD8Lhst9aQCuabAfC0lMZrvC0COoGaUARz1LbbPWNTsx4kvKzLZ5zeie6KRY+i7DTNDvH8R7+pGqMb7OaFB7NTkSmWSXzTcNMFDE+08C29X1WcA7+rYexjiPfSBTXtDHOvn7Jz1sXWXDt6YabHEQOFXfpc/HfvYt3N6/K9ievFimPrOii8DtI/NnsZfGKOaP4+S1X+Pi+9fQas/g+fdf4ofrH2Lr0XdAuo8iZ+k0QdOn/J+PXhHKdEdufl+aNE22WPjHxtybjWxVLcTQy8Ym2Nb3y7I3YNt4BFEeSQo6SA9BewbR7AL8uAEnjOBFMcKYlANHQGW/x6EwXWRJKqVaoVJIOp2TGkmcVmOsaiFaSkzRn7AqdSOP+9GQgRlWPXsB8PJ/ttxvtmKFo+2+V7qHZJVNsM/fCMi25XPNTkspvQ7nRc7QQSYNT8yMp8KPZ4d6HEfSbBT45GfSmSUyNIZggO+ROyzBR47AZHHKZjLjhPl87D7SgohOr2NDKbNivni8AEkRIgmoHLOCo6fPyPNZf3AP/c1XCNN9hKL7qhmmJPdRuCE8Z0a0wXeXFjF/+hSunDyBhufizd1buHfzJrqvXyCk9raTS4AQNWL4PrOHen39vR7evHiORqa65XS4g5ltE0yM2Q7T9sG0121m+y2sg64Py/V5CwM57dxG0ULGrtsfC7YPaZctkKlntofB9gEKiQ3/aokC+x69JrP6x9x0e1/G3x9t8tXBXqmqFEk1zBO95TxsYvnsZfz8l79A1Ihw/+bX+OH6v2Dj4Q3ElN7z5uCT5iYkEVbd9Ow8jvcOAuU+kxqW9MUGST+IVf6RCpKdvGlkAgm6LRB0eR4+0oI9DNT6j9FePopTZ87h9IXLiE+fx/7iURQ+AbmqhSs3mBlNtT78UbFOqh8xG22mMDsoqWJlgGf3RYWIBpaIBfBizWoa4iVH7WCfq3xerpc2Vfajgu2CDdVS4lSwTnAtYFqT8lQflX9nCZASbPO/M+1v4fkK1Da2ThWXLOVTWXz6mv5U+LGSqTGFXbXHA2vHHnfU7tBjSvKHE3l9nfhZsMGWVT5SaZIELrVOU1KHchS+hyIOhYbZY4cn6YGsZsgHNZmhTH79idIMfl4g4rHos7JdnVHRdGSw2n5wFK7fQDMlTTBHe/cNdjde4NbvfoONZ4/RTnsIHUdoRJZWpUlGc+Nr3zV8hQeoGLU3iNUvoVIFsPVpmICnPp9ljHEZBLvlp43fs8GcPb7xm/IhQ4Ucd9wyiWVRmrX1k8C2/X5TYTa+VT5pgi4NPqcA7jGDgMzZDwBtvVV/Bdu1jFfd6tgoiLfpPzLYnl4CH7NOJ2T6dJ1QcomUhX0vxrYTIvdm0F5dw6Vrv8C71z4A8g6uf/x73ProN0i2N9Fkw17aE14zuX4JG/6EE2zURaxKhMFtCkn1H1XzkqGRiIMwvchGKaN6DiwJelJCZdk389mFbTjTVFwJQ8z4Dpp0fFSUYXNLv49OpyMjlSmrV054s/u8Fo/JFpOU97gfgdLjX811UqehvBnZPDUcmlAynx1YVooqJNDwusYTmDfUTkUUVdiwZNMzZQVOMzyZQwkp8pp1MFMURqKSEMWRZLUZeHT2OzJFMkkIAtQIaMNmisBVnW1rYEupQ+OZNFOl4JzlZTo/my1Pcw+p10RzeRnL5y6gPTeH9Rcv8fLObRRbr9EoOojdBP2ih17ehxO2UHgR8iRAELaBS1dx4t33cfnkSXS2tnDvs09w/+YN9HdeawOXoUR5ga8a+LmDImOJnkNwmFlPTcCkgLsEWlUVceQzmwZYp73+Hxlsi/UaAaLr1zRpmI1dG+MhyPQkyESwXXdYQ2okdX7nKFmyqgt4/E4dn7CzuSeq66Ql0E1dDx0vQtfxES4exdX3r+HM+bPo72/h609/j5tffoR8/w2aTlMUi7T/QbPbQupyHVWy4oxvBs4caiJVJM1cM1Dm61QX0t6VQbAtn2GWnTKehaM9KqKf38Dc8gpOnD2P+XeuwbtwFdFsW3nf0mfiwAmoiW/pDpKu0GFXYoNJAVNfRvBXjbGuh0BlODNwQ0vzY/5Da14WmKiNFolR5awpypXAQm2FUE+UVSL9GhLYUN+cjeHyJ0OeMsPNbHYmv8vTQjLclAAl1U7wEE2jOTMLhizYtrGXZDTFSJmEiAkE1FyygqGSp4OZbD2ozhkZk0SRe8hqBJMhnPjJI+rE4IDKM6Ta0Lf0+lK99cIAbhzKULQ8YKJAm2FSebYSekkoxCy3nytI5qLopx0zCK4j5xv7jvjSbrws/PG410eYZ2jvbmHv1Qbu/P632HjyBK1+V2RcY9PeX+ZG5Aa5ZlbC6H0ykZRg9entm0Zkh0fZx2H78vZg2yYjJp17WYs3WE0/U89s63otYbDxwwZRlJl1i/nMd5p1fAA1l8XS6emV4Xvz18x2udr+3MD22wNtayzHAnE2E9I2phm2PAe7cQhuZT9s48SZS/jgl3+LhQun8WD9Kb76zf/Gq2+/QWN/Fz5VOPJdhA0fMv3BAku70EsQRAdFdY/BMyghLME2DZIB2nQW+qN/C8WBjUauJ3QSKQGLfrgD1/fQQB9N30Wj2UQccbKlgz4BN7u4O11xgLbpigbUuAyJ1+lMpLQ8/uYMqVgMvlGyCTJww25udT5201o1wmoT29QQ30P6yp4AS5u/qx+detosR2uTJZsmTZSgYTmKogHXm0EjaqLZbIhWPA/ETDcz2r1uTzLaogxjP2u/gE2QHE2t+XW919IQqo2Q4pAko68TILX8ypK5IxxqDiDyF47g5Ok1rB47gZ03r3H/9m1037xEmHVFHzhyEmRs9CR3NWqhWziikz63ehwrv/h7HLt4GXOuh/s3buLOpx/jzauXCDKqFLAioY5HsnfsL3DIP2WZ3AZVBgSYNWbvfxX0jDPY4wOnaftEj6gZkOmmd9T3/7TM9rglOvz7utEf5RzH8bWrpXHw6g5bcZwEtsvvHQba5osF7Ns7O7AhJme27XmPBhIlMUD16qUWpPuIjcE9N0CfIDduY/XkKVy+9gFWVhbx8O4tfP7pH7Bx/w5iasoTzFINxFS5Sp0lNhR7vlTQ7BRiobMRkAkY5BRfs73E1ggxzvxCqXIEZGzWZJ8C+d19Vgg55XJ+GTOX3sH8tV/jyKmTaM3MCnUvEfodQZXSUATsGtqagm1tHOUPR5drpaqaqWH/W1azoZaUz35oMYnKkwEideAqT0QoI5pUUMCjPsoIIMk10u6TvpammVSnBGxnGvDz39K/QmoJATkNjQT2ZhUIBcdQZbjnLP3DVOCEWmLkTqUPRYIAw9dnz4sMHbPnpbMPyrUykTZAr0AfKDOYjbqMKlsJBUi412qzhcdPCo98jy/rw3T1oMeeJtpvPs/CRSN1EPDapapRYC9IRLqVU5App7vQ1/E0W41I1kTY7yEqCsz1OuhsbuLW734nNJJml5ltihLoc9fAytgmsy4m2adxgFuSSjqlbSzvWT5r/M9YeznAmzYPsDIu5lRHZbZ/GtiWYYQjvtuestkEhtI1dI0mUBlnYxWSjL+rB4D2XzPb9Yf55wW2y1LppCzrj1gM9UXFZU8jEGYudmJudmZIAjT8BuaXT2L15Fks/uIaWsePYf3mbXz7P/4ndn/4HmGeIg124IUO/D6z06YRz8puWcvLaLvkIytXWvZz+TfPpga263BGSraqA60ORnW4OUqd/DI6OGZROWyHWSRSKDh0gkBNqBZZht3dPfSTPpJ+IsCbm1JpJOSX81pNY8mInSb9DeN2oGw/bUQtC5ol0DYReNnMVl9vllPMrDrBtnLG6xkB+5XKgLGcPAvZ1cGG/hxajRU046Y2auUZuvsd7O/vC9AmfUcyOMahKn+caTY1NK4rcyzLIeAuxX01tFHTLVk5lq5ViYU8RG0h9RDOL2L50lUcXT6CZGsXT+7dxesXz4FkV0Yuk0Lio6fKDHQshYe9vEB47CQufPAzHL/2N/CaM9h88BDff/YZNm7cEMfcYrMqnaTvoNFsIMlyCRgodcXGW/o6yRI5qotfAgG1/NY3j31i0zLX017/jw62xwFt+/tRg2yGr3m0Hr4NIKcHKwOgWbKIVfOuVnGrDk8LritCQIkbzLM8aKcPPlwLJsc9dn4/iW1cuQwwdY3LICfXR+L66HB9NWdw4b33ceXqFaR5iu+++RI3Pv0IyfpzNFjZEXUfUgT0nKz/5fV6vg+X491pcxjskl5g+yOsnbPN12JvCNDUtlGukOucmXbHD2TKoDRLewGcxSNoXnwPJ65cxumzZ9Gam0XOfcm7yKSDYZ6pLdWkhQBMo7bRcxOdomnL51bxxiQ0XNPXMerOiU0qcwcmQ2x7UkwDtg0+BrKb5rtkcjGbODOTtTZ9I8LdznMk3UTAqgzwEmlUTSOqSphW0yp0rFlbue9230uPiV0vFoyrfeCwMUsMKIOEMjBXsF89xNrVC42CAVAs/olgl4ntgI3hHHNDW01AGnGwmsP2cLm1nFjBaQ5OwsghlV4VSul2fPo1znxw0ey7CDlTgdx7D9husfJQICoSofQd2U1FwvFV00HqA1HSR8NxMNfvYW9jA9//5rdYf/QQM0lmwLbSNoVfLnZWpygzAJsMtsfsYfHbNloazg4rZK1RrhW0Gu6/2l7z+r8j2D7Ys1ID+wPnNXgPpMoxgS46cq2Ua0//Y8CG8b78lbM9CHpKPmDpqwezqhNw1sGXDNAatdCnO/HJ31SC7Ul1oEm8ogmfEyOdsps8RNJwJOIOHBdzrRmEcyvI41mEF9/B2s9/ibmghW8//Ah3/9c/os+OfW9bVCYaGQS4qs6tcguFC6zdbjaZJIZHuNSWcmKgLCGfdWE68ti2rJj7woxqDQoK+DbSXgSTkg0pqJrhyhjeRquBOI4l2yv6uGki00Gpi9vvJyjYSCmKISztjQfbo0qQ5ZOiQxCFAZ6Z5S9UmW0xPzXNen2G9cw2sa8BCsZoKeg2QYuadzVqzJj4pFRoZpdOshE2EFPnNuPI976MkKYMmTSJ2iBB+IoGlMrJmO+z+uISbOj5s2VMwbcgWqXvEGw7pHVQHYTSVSEa80tYOnMKM2dPw9vp4M0Pd/Hm2VM43Q562Bc9d4cZmyJFo/Cp2odd5ntmZjH/q5/h4q9+iWOzs9h48hR3v/gCj2/dRvb6NYLAR8zuMt5Lj2whXxwHJdf8wtfMokzX1GCw/nOo/WHK4ZN22vR9+h83sz0NaNvrtmCmwimDjudfDWybKa9V8vqgPGAFrmrOSzbS+L4JAWDDZbOBh0ywzYqX0kikmkWYZLPKLgfGeDL9dfn0OVx45x0snziBN9vb+PzTT/Dy6+vwdjbgs2mPikvM6Ep/RrmdtG/A02FaMpNKZAItCLLKKfxeVY1ghltthtIySJ8gcCaA5h6j408pF+o34C8ew+rpNZy9cB4rx47CDSN9X6AycqzySTsKM6yG78xML82uDDIzgNBm5hSYVRnKseGTnJvxZhZUCarQT9hA3sIZA+m1KdTojgt45lfJOWrW2j4v7R0R9KwBmOJWk5ixFTc1meINrH+1EQAbu+0SksZAF46vz4dN3ORYM4AnsNewxtBO+Pky6BiyBgZw0uZJNpp+jUkCs3bZ5Ji4wH5Imgi1GEO0whghm9z3+8AeR6anMmgt8TwkokpDGV4PQUbQ7SCNXDiNEN22h56bwe914PQSLG334BBszzrIIw8hkwxFgWavi+7ONu58ch2b6+sIen0ERoRA12HVkyY0EuNuR9k59WdjLKDxpzbIKndg7QPDNLVBsF17diUFpQZ29cEbZPqnz2zLMEIDqOuJK5uNt8WyeoKmwmoGp4yNQyYkGep7w9xauc916b/xTkdBwXTH86Og6KHefNhy5ciDGQsiGsmlZ6nfJJudqS8Avc5qDViTcajTHXxTCaYmZ3/e4sgDGraTPj/O6Ux6lpITyam3HSHzEyRhgkbkY3ZmBmgtouM10DlyCkcuv4d3L72P/vY+bvzD/4N7n38KdJ8j2d9Ci+PAKY/kadd8n0N0WGITnWWjKccIn0BbwFIFuq0WuH0qCra1QYdmWOS2jGySMFVMu7sI+BeFyCrJ4IgyjtJME7l0YRiiPTsj4FQcWpag1++jT4pFvyfj0t1UjfF44zTuefJT+yg45bFcUoNUAdsYU97/kido1mJK0GgbNGqdPsLVtuRFT5QPwihEyIbQKBTAzc6ihNz0PkF2H2midJm6oxNHYyaistwtKglSreXxOaiBz4F8bp6pltithKRwSbMCud80Un8B4pl5HD13EYtrx7FZdLH5/W2kD9ZFLzzM+ugGCTpeXzJA3IeNxEOQekhabaxeuITl//b3WLx4FuHzx7j96cd4+Oln6O7soCGykczNpAiYITQSlS4rFBxPL0jEQciMNqFOOtRxXzNyk/bHRJs2UUPfHlUzaKO4fYfb19Vnh7PN0z5/GHs8qpw5fNxxNJLJgFVB0bTrtsHpgQbJIRqD+N06ZcTsHxtyV/ultAqTqrgDYHvwOtSJOi6L7tTA5lpXrWteDqtjpKd1XE9GpXtzC1g5dQYX3r+G2cVl3Lh1G7d/+w/Yf/CDhqeuK3ZO1ypJvdWsBqpOiKScabYyRKdynLtVzhCwbelbBvkyK07g2Kc0KNU72BBZMCQIkPttBHEDC8vLmFtagscEAoPuKJZMOKtP/Bz7MkQmU/S+NaiXCZBGj0TWQc3MaaN4RaorTZh5D+24xjj1yoG1hVW23OJgsdpifpQeIhKwtnfFJFMspcaU14zd1Kyori8LwNn8o4310pgqS09V0iTQEAqHTUpQIpTc+VD0z6V3J+sj7/eRkEdPKp1RqlCutknrjEn/8rtSStkCaPVVqi9iwhoFuh4HugHbkQs3DtBeWcRiaw75Xhe765twdtiDk0jTvQZzHpyc0rYc3MaMuwd/oY2lU8cQr85jN+3g9cOH2H72HPM7fcSejw2C7dCDlyYC9BsJk1/AmwcP0aedTXNJhoU8toB5i1+MJO1YwFg1BY52dtpDYNLVIyutEkhZO2n+tuBVVkq9Z0QW1OiTUTCs/0/fUj2X0XZOH5bYB9N3ZNcQ389gtz75uw6269eqy6i2BszyLm26Od3hSttw0m1Ub8zA9/wYGkmZhZvmAf7Er/8ksG2fbdUxoGcnz8kEEDVSJzeufdAVJ8c8VCN/86Mubwrv50cda+jNh8ncTXKWkx01N2uIoojgZR0ETg9O5CCciZEvrCDjtK5oBY3F47h45QMcO3YCWw9v4vPf/xavv/8MydYmwqIvklei+MdJYySScVOIpLO59yajTeURC7aZ6RZwbpoUK5BdU+gwNAp5lNqBKY/TiowoaGT21RhR5Ukoh89zEcYKUNk4SKkuviT6rtSCZuNgN5H/ZkMh76F21ashsxSO8c+OYLtTUjOUF2iyn4YCo1bCGsJ6wyMzHW1lBtYCBQlOpNmIWr5UOwjgR5E6EWnQypFmKZLuDpL9HdG+tnxuOYyVPKRDkm4uVUuR67LZIUlfzAhfkrq/5ElzgEWe60AfKi0k5H+zKdUjNzxE3F7GibWzWD56Et10D4+e3cabR4/hbu9JuZXNPJR0ZGmV/FPJIdLJhC3Mnz2Pi7/4JeaunEcSeNj55Dd4+MUneH3vgQzRmQsio36QIyBXW8B2gYJlWEnRKdgjGYCGsW+0ZIefy9sAUn0++gCmhslWb/2tN7PZC0NOaCrQNd837fpGvT4K1Nffd9jvNuht7JXXbVSdKjLpu+qgfJSDq76sAvpVqXjwiVXXUZW77d4TsG209Qm2S8ArE1FFsR6JHyCJGvBnF3Hy8rtYu3xVfv/w43/G/Y//Gd3dXaWLZBlC15U/2tCg9kbGakl2kPxhZhi5rx04iakYif65TmTVjKDJbkuAqzaDCQFLkxCoKf0gRoCPmXNms/lhYxPCRhMu91paSBKh20uEdkUONN9G2ozOrNKxWIaroVN7hd6nnGyRkDMgWf5tmuU4ebjMNpcPw1TnRlQTxHua/ydNm2yrNkC5pLKUTtkim1qFw+xC5V4roNests1u66wDzUMwRe/CC0JJqoRUp/IDuZ6ksycypFSJGbCPRs950vaVyiztYZ4j7jOzzWFAShvZd3P03AKddoTZlSWsnDqOIHfw5tE69l9uIuikSJw++m4CP2e12BOOugROTJK0W1g+cxIX372CRhjg7u2bWL99B3ubm/D7fTTjGN24IWuHPG7yvyNRmvJQ7HfFPrHCIs23dl6CvWcilUhW4ngSSZWJHgy8SuPHZIwF3CNukuzlsjpqgGvNfuqjndylXtrYgSz76EbW+ilYrKa/G9zjJkwbGSAMHOMQYFsBvcUtSoNjRVkwB6slpoquMKOyWtbmldQ4SyMZv9jqFz3V9by1yxn3wZ8CtstoaVDnx9ahyqio3Osmv2DL9iXXwUTy46KjCd6m5JX9qW/MNCc77fumgW22ZmRFjEbWQzPtiL5o0faRLa7AmV9C4R9BihZmj67hnfevYXkuxO3vv8bj3/4TNu7fRd7dgsemEdHRlmkvOq0y12YhygOWFBIDthmRM9onsOrSotXuux1YUT1KY3jlhXonPTPlM3BIcbAZGJOEq8sY0Un6oQHckhkOBMw6WY5sh42UHVEwYXQsBkta6qus1fiui8C+AAAgAElEQVT722HPf7k5rdO02XhmqGzXuzotu8ro+MhBbul9YbYs8AVQ84/8dxAgjDm4wEzCYwe70EW66DIrn+7BzXuVC6zb2LJUbDMCNpFg9jQlqTjASCQDpPAtE9N4zZZLmhQF4uYMOpmLIG5i7fxVHDtxGt2kwLMnd/Ds0ffo7+0iSBJERoqKbp0ZJ2YJEydEErcQLy5j7ee/wDu/+hWSOMLdB/ex9Yf/iZ0HN5Fu7Qj/cIZNZnQklBb0fdFj14qHAcGGk8oyLCsaHX88L/HQe6U0lMa4TttEZaBe44pO/cywqdc+g+EfS+2YdO7Trmva6z/qVA+8uVo3o44z7btt4Pqjz6Es0ZpAeghH1B1wPWgoueniD7m/NJhTsElYrPuc1BKRAeTgEocc21D0rudPncW5dz/AysnT6D+9ie9+9z/w4NYNkRSlxnHkcfquqkrY5kQzDsuAbG3mFmecJqYx0lLjlE5i87L1dLPYBwtOxdSRk2vy4FRaYoWPZ066hB9Kxpt2jaPYZVpmmgvo7nX7Qp0LSZuxRlTuHfkmVmJUk02WFqPDzpTLwcBc6C1G2nSw8mfUSMYxg80zMiPT1DaWYWzVf6KDzuxzrSrK9hFzkJXmyWxvhpE5kSBBnytHrkdx0yRRtEeHzZhpdw950lcKiamM6qEswD/QJVAuTfqwhGpIeY5m7kkGGb0MPTa+NiO4zRi9uRjHz5xGMNPC1voGtp+8QL6zj7CbIfFzpEGKMAFiTto1q60/00S8uozTVy7g1Jk1JJuv8d3nX+DNo0fIe7TjqSSFOJHTcWgPtS5K5RF5HEbpi+DPNuRKk6xUMDQpIfmuMgAc2m0lv1qfx+BW0oDRYcZMuO1ytwyurZ6+cPRryS991yA1ctIeHwDa5VcczG4PH2MQaNvTMhUXm0odk0UfsMC1rHz997rOjPzwkIINr5n4Rba76UFQGV39Ke+l7a2yvRp/yWBbb4uNym0Abpx5mRUdBH3jCU4jltS/QWb7RzsruyAmLkSydF3h5s5mBWb7CXaDFN0ISOfn4c0tYSZcQdr30ItaWHvnHZx//7Jksdc/vo4fPv4Um+t3kPX3dGIBy7UyLIwlLo5sV6Mh3GH5o00j2hRJ/Wzy4MzcZXmfWcL2b82taDRb04A2uQ74hfLr+FOZ7Jo4Cqe3GU1a2ThhII2UHDFMQ0auXa/fExArsl1lJVM3s1Avxv3YL7RSUiYbbhsb2WQoWqtlFd5q0WpmyWfpWvjYzGD7wjFnVpngm2tPhtHkmWbik0RkDfm3BAXkMtfOazjG1Cx3jV1Te6/QcopUeNK05AmnN7INMvBVHYEZIddHEEaIGjM4tXYGp89ckGbTBw8eY3f9MdyNx+h6GXYjHXHM0mYriRD3fHScEFk8g+6po5i/cgkXfnYNR04cw9bNB/jmDx/i9Z2vUHR2EOWkhrCzXiePUrOYtBFpIqKmsdEZl2J3wZKuGn6ZejmB+nOoffJWYNtWLg71DUNvGqQY1QHoYcH2NFB72LMazmZPP+5PA9uHPa9R76tXWasKpLERNVAwfE31ZimRjzTDWWziTcA2QbemA2VWa9f10A8a8BdWsHrmAtauvIeVloNHN7/EZ3/8A149eyo9HsxuN5h1ZGBsqCTqOQh+PG3mJv2JWTFOKZSsuhoLC7It3LHqSyX4qeW4RMlHrIdp6xSwzRPnhEidEsmAnvs0ZFY+CLVRWvo3enD7atM4MVJsGTOmtFFGzlMSHhbMmt+VnG5S2QyNRJPV5gwHsnnjn6z05pjnY92PPYTeK83oK2IxoNsmTOimRcnDqqjoe1THmypNnmSz2ZcTBrEciwGG9uT0RcRbpu7KjIDKUpRZy1qF++AVkD6jqiO+qn2rRji/pRmjMTeDuVPHML+4iFdvNrH+6Amy7T2g24dPhZXAQcIm8cxDXPjC3c7CEN7xFaxcOIMzZ9Yk+7z13S08/O4HdDc34TFj3nSEIrSQLCMsmKE3Z2YSDlLRsA3vvDciGKAkIW1sVCUUj5S7MT91DG1ufPVOc88FbNeeiT56EygKhacaDmOPMQoMj9zL9pcl6B3cx+Ps0IHf155pdcjpyeF69a1+fvWeAL3NFVaUSo+lLpngTZRP6sGb3CRd06V9+UsH2+bR1iLqGs1EahEEfVU28C8FbAs/1/ExmwEzSYodL0MnBPqtJtCawRJpJH4b234IpzWDY+9exMWrV9B4tYcbn32BG1/+DpsvniDv7gtvOxBaCMEgS2Ast7IpSIEKgbaqeKi7o5ap0E7Mj32f5YhWMbhmtUupOqMBG5qsp/28NTWlEiFLcGxbkY1CJRItC8lQCg7goewWpamoVGI9DTeO4adJlmccwUD4eJrBqkqdlidKrijBo/5bHIV8r182O8ahDm9QHho3K7VmtamHAFuy7aRnUDKLHfGagNBmoNzRhsHyvh00bxaAD1yB+Z4c+wgjX5x2kmWSNWPGhGtBWkaZOQsjXLh0BWfPnsPe7j5u3bqF9efr8Pd2sNTZxn5U4GUjQ8ohOfAw14/R6kToknoyt4Lg5+/g5H/5NZZPrmJj8xWe//ZjPP38a3S21xH5DtpeKM2yQQbhwvL+MPGWCfef3Ek1oFaHnQWQqn10tFOZDhztDSsZwib7NtZH2Q8Yu/HTpf+GqRWHoXLUjf6kM512rHqmzzqM6ffszw9s6z1SQGcDZk49Vdigs/eo6yEDm6hewSFRroc0biJrzAqdZGXtPK5cOIHQ7eHLjz/G9199hc7mBor9fcxQdpQgylC1LNgmT7fk6zocdq6j1BWkmOi8JC9bQFoDs+qk5P3MLJPKYUv70l0i2W8z7dUAMIK0KGoIZa7S/c6R9/aFIpf0zMAdZspZ0bPgIDUShfUspim/SaJPlC0szWMQbI+HdHrnTaeOKbXXrbheQ2lra6pCclrGxhU1sM3TC1hNCEMZ2BWSnx0oZYQN4kKh6XSld4XBhQwxt0t2RFCuA83G/JDqw4E8tLcS5yg1iPc4mJvF0uoRHFk7iVevX+PhwwfYf7ONgFz7Xk98CYfcsHkyckJwiOa+5yBaXMDS1Qs4efUyFpotPLp7Dy8//Qp7T57DoW524KI3Hwht7mhnBVHOSq0JzSSxYDPYZBapzKEF2+ICBGyrzrpHCtG4hzOAR22isbKHZkRnVU0YukVqJ/7twba1U3pTRqdZptuwqrIx/F4Ltqss/eB77fslSWWqP+WtqVUMLOAWsP5XsK03UbRRjSQdOTi23CRAzgbbdhFP88H29T/TzHYZlbKkyJHa7IKn02HTTsCN7aEdNrC8tIyiNYPXnR6yhSVc/tkvcPLkBckofPfHf8Sdrz9D59kTAcQhe9qSPrykg8j3wL55MVrG0WnJVcaTSFbJEdk5biRroi0Yr8NEA7QN4LacRw5jqYsVlGBbc1mmEGqiVSvcr6kaeQfBruUrSjBgJpOpY5zUKEyjxpHnoeE1miMK15rOIERrpi2UFQHddHJ2vJrcBzYv7sqAGQHXCbnjKlGYmBIoDYtQUupSYlJWZFXA17nEZsHWgXW5ZK1/HAgX1OF73h5cGVdPfV8PHQZBdBoMqKIYzbl5nD59GmfPrGF3exs3v/0arzdeSnnV7/XR7nbRC4GtmIBA0DmCrAE/iaSxdnntIk7/l1/ixPtXsL/1Al998kdsfPoJileb6BeZcC0b1O7OcwS5i5A64cwsUjrNDO1gBlsDNFV/INhmdpsNS2WmbaRDOMSm/XfKbE+ikUw6658Ktg84DJOZEccwUM4fdRZ/XmDbggI14QUCJ5VJfqnTMHaH+1aHeTl5HwFbESPKWwJOsw2059Aj9aQ5i7UrF3Dm0nlsPH2Mzz/6EE9v/oD+6000wSmsEAqVZItNhpHEEgHbprEvVjZ3mfVSvFChIQmcLSAs7ZJuWJkaKdQu27imz0H0nc0fm+20gTwBaRRF0vtA8ETQSNtCOVAO+qJ9QaZcbcnbCmdbuamWvlfWjWQCZJW1U3towN0IzvbgyjHhR50uUpL9qkZHMwfRNB4rkMtyoC82yhNQzYFdEXnZBLzkzdN/kFZHpQ65pr5m7+39Ey56LWlmTkx/o8ok4374CusgpOQkvosi8NH1XMTNJk6cOYOTJ06iv9/Bre9/wParDXn2pApxqJHvsfoWICh8dH0XO8iQzjSwcukczl69ipXVI0jXN3Hzk8/x5ruboixC5RI/dJEQbHsuVroLCDPxmBXINurs6j4Nr1qkD2uysOZ5ioDMtEjI+gyz7+0zlY+KXnqN2lE73L8n2B5rlQ5BH6kgmg0whp+/bXyv02L0U4NsCN0PCvdHKaqYz/wVbOsiYimNxogZAAJtqjhQh5nZQynKmObI4VLKVPf9Zwy22Q/CrZtmDlICOC9UnVeZAMbsNDA/Pyf8257j4rXbwOzqcZx+95dYO3cR3ac38P1nH+Pu559gd30djnCJC0R5ilAMkMJs4ZixeCtcMzolbd0R+TkxEJp1YmsPG1itIdbfS3yvmW06IBkKQ7DIscDjn85wHCwNSGWt1MomqRFWW13JEFrwPe7obh7AKciXNPJWUuGlUgAdXoz27Kxksa39E31w8gpFc5ad8tsGbDOLwuEPnECXi+MQoy+8zxqwLMGzNk+x0FkakhqwNj6ldCnDpoU8zsAnR50NPT5nT6PrBJLJ8dtzmFlawtr581hZXsH25kvc+eEHbL14Jg2UXp4hkHHDOVLfQS/QJjNWLx004UcLWFm7hMs//xucfO8Kem6OG9f/Bbc//hd0H91FwIETfiiDOyI2gHGqGnwpCxP099NEhkEIYCkz23oFnMLGTGJs5oKMNMCHNb7/xmDb0iEs2Oa/S26xbTqaAGB+Ctg+kMkxPNY60Lb3cnRm/M8HbNevVQtObDTrysCYxG2afHasNAEOn8n7CNGHH7D5OAUaLUQLy8jiNvYKF+HyIi5+cA2r87N4cPsmfvjoIzy/fRPY2xYaWtOU780Mca0MCdhWBx6XUn9qwcr7bFx5GSyPeEUUl2q6ySJfRwBthqkQSAvYFqqbNkEyoCc9jPspaJHPHEiDHe0KwSlBd9rvozB2RiT4qMkv0niq023yl2ITSWPRauMg9UO5quNRHfPypS81DY4W/vIrlSZiRrkb8KL3QikRThyLn27wb1YQROovR27pdAZkc4AXPyXccz1xsVPKbh9Mluj58ilMchgFvH4hdMNdt0CvyBEdWcbJtTUsLq8gTzI8unELr56vqw43gXnSlUFcpHf7PRdRFuCNV6A7G2H20lmc+cX7IizQ29vHi8+/w/0vv0Hx/CXmaAejgnkKpDMecs/BQncWfq4qVZJeMpNC7cTQUmfcBhCWnlQbbjT+sdjnNciTtiZT+N/8ZjMlVIO8WqTy75jZHrb1Pxqf1WgfB7PgFdgu/emBvToiSCsTs4biY//9lw621bG4soFbzZY0V9DQdDpdHe9NA8Rmsb+0zDZY6swQ5gm2vQBbfowgb0gpK84yeFmKvt+BEzsyVGFmbhEdfwldJ0Z66T2sffBzvDPrYXf9CX749CPcun4dvacP5Da2aXzYzyPGj9rbqo+dkEfNTBNLX3mORkZeowrQCdAu20O0XFqBbc1ul6BbHBozs+OMJ4Mrkw0iD9lEpXpEI/tYitmbEm0N8GgTz4Qwy6h3yLhYUf/g0AN2yLPBkYDSjHIuSGNhMEOgbYZe5AQBKm9lv0LzY9roYl2ebUeS9Wt+y/drgbnikZTHGALd8vshn8jjsNGL6gddFrqlfD6L1uw8Zo+ewtKRVSytrGBz4yXufP05dl8+R+QXKLIEeWcXRdRA2mij0csx1+OZOOg6LnpHlhFcuoRz136Js5ffxdHEwbOvvsX3v/3veHnvW/TdV8j9PhpeE5EfIeRESA7J4URKj5lFDurIJaCzNBKeOrM1qomurpJc7nFu/jDlRMU5/7Y0kjrYrp/jMK1j/IVV1ZlxK3JSsrGix45e0MPAf/A7zCode9MHM0D1zw42oE9NWRx4g71vsozrmd+abJi+pgocZfbVZu9AWsEuCidAz5lR0O00JWb3OICEevDoihqP5FP9ENHCIsK5JXQcHxtegJkzZ/Gzd66A7OCH33yF7z/7FK/u3haliIbhYQs1Qeya0kg4rpvnEhXUNDGqGpZcUVb5DACv9VboFRhYWvhwGVSLHr9RSjKTNgmWlcFtlJckeFMZU81TeChaMYJYASvBN2lzUikztLnd7R3JCktFKyP1YhBsC1i2mTxN5tUa4ibpm9MuJ+AESoJDTalYlSZzhUZRSIQKhYtMm0mKHftWAkQzc5IQ801THs+zR052pyOyrQTdVh5WpBjt+HbSb/IEmVVakeZB853C4VYwOe6HwX/YC+S+veZQ3ijECpsaz53Fzptt3L9xC3sPnyPMgRnpq0mQ5n04gYvUL9DY89DaC/BiMQDeOYXjf/cBli6dR7zbx/oPd7D50dfYffAEYdrHbLOBolGgIO0y1EVQOOwGMBXecp2o5VdbaCZWmjXDJn9ZG9afHWh+HL5Sk5W13GSzTvmuzFYD6k2CB5IX/0o0EsuTnmAidI/rszu0na8db/xnD4Lteuxrln5t/ZtzqJC5OSddaxWNZGKNQR2QZl8moYwfbzTL85qaearDjxHfM6FEouumvDXVh81gD4KiOG6g3W5LcwVvBcH23t6eNsixE8Len1ojyCACn3Dtk7hgb3/LDrWwJpXG9FGOfp7cwnQ4nAi5G0TYDmL4aYgg9dHIckRsPgk66Dp9BFGE+cUVeDMn0HNivF45hvj4cbx38ghOriwhffUCX3/yCe5/8gfsb24gSDpw8gwNIm7RtTWZbVebiFhqdfl6RkcnHkJ1VWtgu8x2lFkJm9ZUR0MnWmXAD95kO0hBTFXZ+FA1QIgkli2jl3vDyuQZ7vaYZ1ew+cnJjTSQDmBRLiJHjnvKq2M2m6tKZL3MgQyIp7NQTqTy7HTvmfH1NgNf6o7rZ+02L8grNLz1wT1fy5+VA4JMGdp8nygoMqvsUV84QuYFaCyfwPFTa1g4elIoHs8ePcDTB/ewt/kCbpHBp4wYx7wjE+m9xI8R93K0u7mAX29uHs13r2D1736No2cvgvzYzre38fCj69i8cR3Y2wRa+yhClu0jmQLJjLbvejK0Ru+Tlkj7ZuwwdZBFpbAOtk2w9qP6KdQ6H3iK9U76cotMKsHKMarArv7WMss3YDeGd50t0Wqjkaxfw5GVkxs8YFWqNGeuLKu3tcsKRoez2XWwr3JqY+yElG+qbKau5eqEVU+/Zj7LyYmGZU+Fh9oKPrilBh1Y2Y8nz67emGWOMsmm1cvj5GQXu9Kw2HfaYi8Ir7nn3JyDuTPE1EXOutKoRt1tp9FAPL8Mp9HChhdhn43hJ4/h7OkTiNM+Ht+5iRt//IMMcwrTFIGMDVeVCKVlQcA29zwrOcqGMiG04VvbJELlrcy+NQGF2gMF26wuyvmWzVpKLeNlSpBvAg1RGBWbo7rQPdIgTKY7jiLE1OlnEzbBb55jd3tXwHYmNAwT+Neef4VJDZ2kXBr8D1tMV6NUo6FrUyGbDEtum6UQav+KNjuSXsf75gkPm9Q7yveRfke71CedhMmJJBVwzWw8/ztPE50yy7SMocCYqT6l/UyZhuAQIzPIRkCWsbE8Tx0tb0Ia2kQ5LbP+Mhdx1pQeFmd1AcfPn0FwZAE7e3t4dv8htl5soNXlugGcDmcsFHDZFEmOt1eglTUQJzF6aytY+tt3sfz+RewHwMb3d/Hsq++R33mCYLeHlu+gGUcoCEPYR+9poi9zowGwbXg7ZfJF55xRyUubbtlsyb+trKtoZY/60UdWbkF1QVXTNl8mZUlNpVWAGUGjLDnT9Sx56dimopzq9Gx23SQ+anS2gxB1OFs0mCg5YDvHnUV5zdaT6nGlWjCy6mReL82isd8addZ+bACj1yT3b2bp4pAI6einYiB3zTROyfBNvcXWQE5zFJOBdnnLRznE8kYOZTltps/cBG5sZrcZ6RMQsXTPzu1+ryeZx7GlMWPcJ17BWzvCyTdwWhSnz2tCacyurRFfI59k57iUrEwm2SqHGHefsYmReRTXRdRqIp6bR9hsIg9D5NR+PXsNa1ev4dJcG9vPnuHBH/4Jd7/9Crsv7iFNe/Aj0ZhCSiF+yWZSudRH0eektATwdWphOXZYzqfaAHrrDTAVcKzKJLLERYt2wlMZeibVOxU4KC94/M/ER2oMnX0+VebN7BdjyG2uSq/DFjF1LG89WSer34JuGzfWfld/jHxWbMbSz4vLNYZSear0HaSJkBNOlQ+WWem8OEaZGTiOqM7p2KJFtBdXcOrcuzh6ZBV7G+t4fO8OspePsL/9Gk5vXygfHPSQ5C76bowoTdGm04tDbBUZ8lYDq9few+VfsxnyFNBL8fTOfTy8/jnWb92Gs/MGDSfn2xGGHjJ+NwccG/BqqpMlrUKlF6umquGnOwkPj3Y09SPocatMc+2uikMa1v2tjsgnR+1gvdtGGcUop+gxbUBXDx2r3anhkQaJ2qSlijw69o0OlMMvVBLTyVj10dclwegAe1Ff1HtGWu2hrOPwe5TYoL0Rdb8rRyvZVOY+iVGwMl/qpL1MdySrKbz21DV/s+fCVcqTnGvGIVmO6Azzf6xcsAm673VNftfYeGNj9Ou16miViKyz1f1kCQsVEDDbqAw9BznQBjTVNy4zrAJArXZ+tekFsFHmLlVNarv2qFbUnp1DHiyghwbS+Qhzp1dx9NSqNFS++PxL3Pj4U3QePULApqnYgRuwQuTK5FyRCUsyeHlDVg1VNOqglKen2Uhdc7IqBUCZ+duyTqg4YahiBpXblWxBen011Fc5f28b/FS+TFU8hNtt7g0bC3X6br15U1dOKUE4crXZ91OtiX0jpBuq3r98F5sEqWxEvfxyoAx/bxSXynPxBWizWZ33hvrgSq9LkHb2lGJHeVajb8wBPmrnhFBTVQRlLWnCgsCpF3K9cYgReflci1odI/3NCl/JWiYNUZSXHHihKjFRFt1xlzGzuICFi8exdGQRW9sbeHT3Nor1l9KAGKYZ9jlIjHMcwlgmRKJDhRoPu+0WtlYXcPrdK/jgg/cw47l4dPsGHn31NV7evw9nr4Om6yGW4CIW7XQGHBxUJI2PkmEwWE6RW5lgEb9XaQmYvVytAGuXqk9UuM1m960BkF1ostrWL5kBpGXQYgPvciuVptEGX+abzHn+qAStDYjNHpABSyYoOkBlK4Pn8X5eXpngGHQ6szF29f+2+Yv6xhrAE2qvDJw2PraOU82kZ2OU7L0UsD2tW90C7VKCzYDM0kpPACbTXpoGGm0Wc5ozHXUNVZl9PHqyEZvoGdPwsOxnuLIE3eNnCU4vW0y/tml3Z/zr0459KLA95vCWnKALvbYgy62sndDMSzFbQ6MUtltotFvwGxFcP8DGwhk0j57GB6eO48TiAtInd/HdZ5/gwXefYuvNK/STPc0cuD48h3JZrM+58DMd6JKwbZvlWAEaxglZkDmAdg3IllM1zleUTUZfXJW5HAlPBNnStk38mRRnWoGUcSdQTwjZ66iBoswOQrQBoYEPZUKoLt1Xew+fUgm2S7RegW21FaajnsMRPM3UkzZCQEgD32nNwQkbWFw+iVNr59CIZ/Dq5Su8fnwfe69fodgyGW2WZKnY4gaAHyELGoiyHHGnh302WC7O4sjlCzj985/h6Ok1Oa+X9x7i3jffYePmLXQ2XqFZJGj4LiKPU6Y9yd6w3F45Eht0mKrAnyBotUvCrgFraAWE1KWdrGGtGduR9sUEf3WZSdkXJuizGvOaMbK6uBrIlqbZ6tDX9pYid9MQnGszqCf0ARe+yGRqEMo7tB9yMt1461hmlw8saNPvIPO89fP2KBZs251vZdnsIcTJCIVHwTMDb15Q6inYln9Lg52eO4dWOdTSN3r6HGAlYNvXLGBZqSp7IxQ4KXQyD0EeErFn3QPWS8jGadauc7DEXHvd2AqJoYaUDBTk60HoB6xiEPlmzFK3Wm34rRXkbhvbcQF3oYkT50/i6PFVOBuvcOeLr3Dvo0/Q392GjnMqkEXK9xWzxOxzyiy6DsmS+17bx5JhlftrQKSepNLkpMrA5IcJqM21HhZsCyA1CMNmMJWuUUExBdnVaiipRPY51VtaxvmPMlJWCMzGTCazcmZtZUiKPguhqHCwlvG7klmW5m/SPrRBnI3hMpQn1UqrWQRyNmUMbOcI2RSL2EgNSO1PNyyQ+IVolBMNUO2IfkV6PvidAtqF6C1JGzZjMgim0ocfNtFeOIdjp08jWm5ia3sTjx/dxvbGC7S7PdFXDzipE66MY8+E6OxLUyT/7K8uonj3Aq5cuojTR1bQWX+Gm59/hvWbN5Dt7CAG0PB8UVThH9HJdX0B2w6TJ6KTradnAXIdgtXX0PAjsemo8vdmsQwko+zvLC2x9Es1R1eC24P7TI9dA9smiamA9HBKTSWdw8Lfcl1W6jdlE2LNP09Mqo1Zn3ojzf2s2foBvzAcpVZh3NCuUxsliQGbiSdFlBNpa1XBMrP9nwJsj7ix5jZMbn6wpr5esjB8PytFNM6VTQW8fwKAMG69TP3uw2S2xxlLUxI5EGQp/NUMo9A/gIQQl1kAliRbTTRaLZGb2g+XkHsNLJ86hstX38H88jyePnmMG9c/wdNbt9F99gRFZx9R0pFmSwc9ybA6lL7zqQ3LCZbW8ajhtE05uimMozLG32a1y300CWyPvalq07Q6PvapW18x+ihTwLb1Y+Xzs0DbnLipzJdBzgDuH9bIrp1iZXzVJFnZMTF4dNBmpD2NQsLMUMIn58ClSgF7FfwIWDmH5dVjOLfURuwW2Hl0B4/u38X+my0dAV2QPxnK9DM2APlOijhglqiHThFiP16CO9vG0tpJXP7gfZy9dEGaF+/fvIk7X36Jl3fvIXm9KWOHGzHVRpjxy6UxyitaUiKvV9DqZelp6zSPhW4AACAASURBVH2SXbWvDWYiKouro3kHLPCByshosG2duoandu3oUAmr6254wxIwVqBb4aT94TPSzLhp9xXArlrsku7UrB1BkUEZAiTzAq2EEwjH5I9qQdxw/MhnTx39HgOmUVWg2vkrANNhINbj8/zZGCtkDlevkQCa7yPkllK6NDtr7l8GNZVZeV5vhsxXDf7q+y1HqAz3R4Dt+pN+S7Bdq0JY2bAy+2QOL7afFCmTcWW2k9fPvh5vbgVua051losC7aNLOHXxHOLlNl5tbeLWJ5/i+Z07yB89g99P0faoduWg5xO88RobJS1TsuvmvtZHh1tQaSySAdzG/gql7sf/2BCm+qTe+ypJUekHK3warOjYIGzSdw+vM96/uNFAo9GA24gBXxu89fbmmkVmY6aoK2k2XHpY+CdhZpxD0FQq0TdUEWuAq2dmdMJlH5imtSFbyUQzi0WluopdyiZ4o6yqNGGGvthKgm3aHDa2s2/lxMVraDZb6L9+hcf372Hr1XM5Nw6eKZIEjcxFy4sQZT72sgx7vo+k3UBfRrGfwvlr13B6dRWd15u4++UXePDdt+i8fImmA7SpruJTVUVHy+ccSCS0StVldwak+2yKYPS2HV4V1ibVF0xZqa/7D5MRkOpaaTemg22TeK5ZMo0IxF7Lc7Z0ofHrtco51bLuxsdrSkFXo1joWlJEl+f41TgRiA/5XXvs0gtMAds20BO7XPLZrUUn2FZddmsv5bj/WTLb4/HToFsbfl95T4d4lQqKKk7tqEc6DQBMe/3Hm8vqE9OO/VMy22V2UXbSQAHKLPuKZ0cqCZ0O6STSeENKSaMFt8UJkz76zQgrx49j7eo7WFhaxPazddz+5ls8/ewzvHn2BM6bFwgDB3GYIHdSZC6ljwi0Cb5MZt2UzatzqVEK7MQsW+a0WaFJnWGjwEUNa5XJszEPaKD8duA901lZI9dcmTkQ8ziQma8MzhAsqi9KY6dEf8AMhFPpMW3QUg1WDylL2XCFq8msDTPbjfYMllaPIzp6Ce25BcT7L/H8wR3sPbyBfmdPAHOaFUiDGTlWj2gyTxC6CeeMwu3vYN9rIjt6EUcvnseFd6/g1NppuL6DZ/fv4zuCj1u3kG1vI0h6aPgeogb5rA5SLxVAGeQtuBzcUHIGh+XQht342+we46hMZGIKNwo4qn8YA6lAehTosN9cBvP2OViVAMOjLnXdzVrUjKVp7ix9pUJwaRYW2hb3ErPjhklijqX0XkUpzI5ShYFOuJ0wczz6Xsj3jQ342VQaou8wrzbKuqlE5gAwq1d0+N/C6VVU41BuU9ZejkwmkLLLQgc1Keh2tbHPRIJytQHBdu1uVg0MCjJscG9PY0jeWaDnhIzbuMy2noKC6RLqG4epNKYq483jawXIUCLYd9Gcgzc7j1YUy/TFfuxj/ugRzF86ifbSPHZfrOPbT67jxR+vw9nZxQIzlEWGrptIFRBuU8C2xk2UmbVAQh13BSCq+6+UEhN8CYD58T+DYLuyU3VQTXBcnsPQl9jHM9IXKloxz8w0p8oAME+nOjKz7ZMaYQIFyutSy9+qMAng1qBOnkttzxAEC4wRlZGqz0ZBjtmnJiOvDZJmC9f2ZZl7kiKMAYI2scKjui56HA7mAmEjFn/G4HZhSVVHovkjePF8Ha/vPcDem9dwsp5s5JTNrlmBRu4iKlw00gAd18E2r3V5HuHFUzh/4SIunLsoSjfffnYdNz79FN3NVyI20HQdNH1fwLbn8Q81ubUxnH90CFIt0WScwcC6nbAUzCiLEvdNanouqxy1PqbqZg7aTvO4jRWr1pKCYWOrak2/01arfSbqhocMjQXaNglo9uqBRvKhL5kEtuvJrvp3Vt9dW+U2ypTj1xIzFh+Jzahz2YmJKDs52O/ynwNsT8ggW87vpIddRshDD1HLAGMZCVObFKcB4mkLcOI5T8ma/1SwLQ6nxg2Te2SsbZlZNgoRUiqVCqcCbo6YbTdmZWzuZtBAHjcwc/4dnH/nPSzMH8Xu5ms8un4dd7/9Enu3voCT7KLpb8F1+nCcHWlYKpxFMzrc8rbNQtfOFcNd1KhZpJAk024WPbVyy+6cH3mXa9SOcZ8cNAaD77Il2KnxtgV85f61T8wOvBg6bi2YUDRQe93sf2kjJV/aarPw+ciQIDXeCbtupDxJUOsibLSwfOwYjp44hdm5BSR5Cy/Wn2P73jfYefUcre4reE4mRWsec99tol+46LmhOrm8K9/XCAo4R9eA9/4WZy9dxKXza6LK8PC7r3Hrk0+wee8usLONMOkjcHKEgYc8dsBsUz+AyFvF/bbIW2lOU39swKu2+yeCbQvKrCOuZbNtZlu/b+i+TkA1utqqni/j+Q9wW3XvmMy2zbiVza++lIq1M0SzwrlLlR5F5VLKFl1lbX4T/q5kVBVhm7assYt8ksNx8xB+RqWD+oVrsMf9Q0Avo8xLUKPvk98XpBGRO2y77VmOV9IdddKV+lBr/rRNgJLJ1ZvGtTUY9+odNdDTBBd2HQyepVkcbwW29b5ZWU8TLJhMmh0ZLpim1vilQFD5x0ngw4kbWGzPoRE2JIuZxzG888dlIuDM/Awe3L6NZ7/5I17fuoN4YxNBlqPhFcJj7wYMfk2FkN/DY9usnakYlvHFwLq3wd+Y+GiKqbP1Avu4bXxpYJT8euQ+M7ZKn/7oXGJFA6j2rb0mSuuSLsLQioogZeZz6Hy1elL9sqSz6IGqoTh239X+lnOXqmJdTFHPmL+nZSFXmxxsaValXKILpX2Ql80CUsCWb8iws0azhRMnT2L16FHhj6+/XMfLZ+vIXm7CyTL4JgOPwEHEYV+kP3JaZALs+x46i7NoX1rD/C/ewZWVo1hJgcd378ggpJcPH5LOjxb7nSgFSfqIH8AlfUS032kPeF46cp1D2qq2jAptl2tm0nO3cyTMepY7Ym5yGdCUAWuVka58fGkwzfqQOz1irZSRzUDDtfrkyT+ljSrpJ/X3m+utgXCbNdd4ebSBnpjVtut8yAcf9Ovm2ENgW4M8ExjXEgTl3qHtZE9IzZn856CRDGWkDz5Ww1Mb97xrqX5bxpNsg6QHVbZtbCJ0GuD9qQBhwhqdBj5+KtgWl2ucrBoya5Lt5jGLzUiuScMK3yejxn0xIO2ZGaTzR5AGMXZaS1hcPYFT567ixOpRNHs93PzqOu5+9L/w/MENFNv34RVdNMI+vKCBtGhLak+zMRaCmSqFBdtmWIQdT2v5YcwiadfIj8//lIHXJCNRL0HVnpHClEmFrYpzp46tMlzi66V5h2B78MHrs6g5odrHqrdavRZR1pVnocM0+Idgm1ltjl0L4YZNNGdmcezUGk6dXkMQNfDy5Ss8f7yBjfUXSF8/hp/3MYM9OFmiI6xdHx3msV0fSRCLQ6IiQBx6WDl2BCvv/RztX/8fWD2yDI/qDDd/wK2PP8TLG9+j2NlGCwXargPfJeAAkgCiyZ0EjkxYi/tN+Jmhkdh9Y8FOTd5pmuEe+foA0B7seNf3V6XO4dL5RD9m3I4qS5j/Vw/Oh75Xh0uYaW4WdEup2BcKFYGI/I88bqNtKBlg8qpFtszo8iizRPZnwsB0okMb5+w4bdSHn4dDn67AtkxXlUyi0ckwC9PyevtuqLr4BKGiL2zUHqxaTpmh0mBY/jArK/uHzGN1xRW4ts+iWuAl6Kz7PcVQCqTeIrNtEyj1YM4+P5spld4dQ52p+3O+nonCiItG2MJsaxZJo4V918HuQgvt46s4e/USGmGA/u37+O6PH+L19S+A3T3Mm5XWiTw4vvYHCSWvzhu31RGbfTVZM6tAYa97YuFuzKIVK2qAQ2l7jC2z/z7YiFav8FhSy0G7Wgfb9vHIsSywkzaEGv3FAKuykiUnIPCxPHtLXyLFhP6HFAv1RWbXlsDarE9DI5FXS7+u7w84lRYEsmbfsHpEuggbYQH0uB4pkBAGiJstnDx5CidOnEC/n+DevbtYX3+MvNdD2Mvgcs4Ez4nnakSEhCLlcPIukLWamLl8Hid/8T7al89gttvHzvc38c3163j24KGo0cRspMxzNDnIK4xlGqZIMzIpohbX9LC4iI1YgV5XjVYxeLtGPPUqgz/8orVzFrgOAF77DCT2Nc9jxD4rs9g1T2vXkR5XNdPHAih7UvYrhjLaNTdQWYk6jeQwzmAMBLDnV7ngyi9UNmk02B5Ug7HXV4P3NgNT8wXyqz93GsmhQOc0XoCsiHrpor5Z1TmM+pn63X/OYNsYpfp1DwNuG/0qL6tsX1D+ZpgjakRozx5H1JjFPuaQk9O2ehrH1k7jxOVz6HV38fLJDdz79ktsfvMRui+eIko7YlTJC7YQm8MLNBDScrSqUlRygEKVkH8bxl7Rr0a4j9hs+qsRDsNkxm0pecxTL3HVqNeHm8kG3lNG0sPcNOM8pHFHM9vWRin00R/hAZu9Xf+9eiCT3SdlZIhGQvoIpyuEjSYazTYWj6wKyG7PzmPj1Ss8fPQYWxsv4b58ImCfsn/M5MmIdmqio0cyJTz+7TrouR4SJ0Q+cxSLp89h9dLPcPzMKbRXF9Dd2cLjGxzS8Dm2nzyAs7+LIOlSWA0tGU2vKgycxMbO/dTTjv9G5oONc2VGpeYwp/qUaUZ3uEJTA8blvauVsKwjqnNZR+5/c3+skkP5nGpvLsGEBQn2wRkwwOyVDqkwjXBGyo1awhyjTSk6Bv0OB2xR99gMG6HeDrNg+3xWb2lnyLFmBqa2woybNSDbNuUZVRtmJ6kqIRP7PA+7zgwSO2U0zeCmqWTgSDuSFgHDzVUuumYSLejma1TsqJtWpT2ZtV67hyZGGdq1ijreDmzXQEgptWldwKCxL9eeuccEgKzOuEWOPiXzWjNw2wsovBhdj9I6EebOn8SJc2toLsR4/OAenv3xQ2zcvIO5p6/gdPvoRsyienIvBXAb7re1oHoflAKmFCczIVA6LI2lfQu0bS1qdYW1nHaVMDVb4mD2sly6o2xnLbA8GMSYJWYG7WiEZWYYVOjxQFZ9OFvO8MxCfx6inLhgKSc2wWICsZLGxeFXhWvANulTQM91kLoQSVEqjzhhIDMQlhZXsLZ2BvOtWWxsbODZoyfY3XoDZ/+VBLwJA+GiEO2sgDKMvRy9NEWXWfFGiGR5Fstn1nDm6rs4sXpcxrO/unsTDz77GE8ePBB+d4uqI46D0HUR+toUSXGGglVHNllasC1qHJQdNHDVXJfeMuPFxoDJcvsIyhsCvDVwa/nGdftWD7hkeqTxL9Vf1dooTU/ZH1l/zTRITjrHCUDbPn8N2qprtuc8DX9NzHzXeOV6XXYv2N1R3uHK6erOMHbIvp9Nvvqc9G+1LZSM1iC6uvhDgW39ikqGaTgjN83XTXp96g0zAGjc85r0+dKUTAPb4tirh2lvvtgEc/PsNZSlrXElN/NAhtf3SGf9lk7yMPf7p2W2rVM036Q3whaPSi613rPq9xqv6GLrez1pSGlES5hpL8CNjghHdDdsI5hpY/HCGs6dX8ORlRY2nz3GvQ9/h1tffY7e08dA0oPj6MREcfBmEduJZjKWSwClKKsqL1nyahaeS8HygNcecAJjb6KOLC4j+qH31dzTSMBuJ24NJxsrwGiA9oBOp6I2ycAYsF3yZctMl+5zcXj2b3tuxj5kJoNtM9tSevV0mE4QRlg+sorz5y/I3xubr3Hz1i28WH8huvJO0sVytgsnS7FfaCa8oAwVwUDaQZ71EDjUnc/Ro6OZW8LipV/h4ge/xuLFnyEKCmyu38eNr7/Ck2++RO/5YzhZH7HvoulBsjjUofUoB0deoksFEhf9wkPGcesOhR+NdFd9X9RAxXRbcYidUa+EWQBls4c2kVFm4/QXI7M+dmtQwbKGz+rA0IJBnrdlNdljlQ5Eytnkh6omM2kGBLOBp1P+WLJO+ynyXoK8n8BJNRiT7J7jYD9gdtk6gCqTWN2r0aGKkFacHKnRPq6cpl09Nl+uCjacMMogmLMImo2G8HA77iz6jAH6iTTcOv1EhqEw86eNnJmsF2bs+U/ShWTIi6GpRCpiYrg49hpq9I3adam/tV5AkWF9Lx5mbQxkc+1o61J9o7TwaltMNUWwiqUXikJJJgO5WOjvBSGKuIGguYiwOYvca4kW85vYxeqZkzh17Rxa7Qb2bt3CDx9/gvyLH5C83sZ+0YPrqxyetW9SdDbZUpVbMwkF0m8Md1eu2GaLpdpQAwYTAE15jyVDOlqZa1yms35fFWyPr9zVy+i6PFVC0f5eZHRF/UgVUMTtWioAKyNGMrDk0pvsqAV7mQnGFWjXGo7LA9km3hr9Uz5MFRLpINCqhEOwrZnthBxy8srjBtbOnsWZtbPI0gxP7j3Es6fP0N3Zk8Cqme9KijwRRRnKXpqMeabVw/1GgG47Rnz5DK5+8AFOnT6LbKuDlzfu497Xn2H99nccK4kmp1/y+zxPOP8y2t2hDCsbIqnHTrqNZraZJKFdCFOtHJUURRtMTATaZt/XEjTDdsw+B/ZUlMCwRs2wz9DS40aB7lH7rnyf5WwfAmyXdtZWPGqCFSU3e0DJi6bEgNtRZn8CxaR0mwbbHQTaxiaVYHkYiCs+EIDNZ0fFGl+VY/jfPN9uvyNNvnVeudNevDAtNlKHYzKNSgSvEP4wqDiEuxt4y3QjKeZuLCHgTwa2R5y4jVKq769Hk8YRHwDMNhKcfCemX/ePvZOD7//pYNtmS/W4dahdJ7LrujCvG8klGre+n0hpPEaEZtxEs7GIIG6iGzWR+D6683NYOX4CRy+cw9LSMrpv9nD7hxt49M332H1yF9nWA2T9jhjrkBxJ8YC5AG/JArDBRuh/mrXNMjpIKpn48KhwITxXU6I1horlSJ6bTHc0TTj1KF6MjyGuqCeoKmAHo2x1+LauV7ogw8WcVClR31BtO8nay2hhF54ZmUyQwh8CMGYwLQNMvqdWdag7wMSNkXotORY3f6MRY25mBktLC1iYn0cjCmU885vNDbxcX8fWm00k/QR5lgowXsi2hZ/d8RrCG+TfMmq6oBJDBs/PZYJbY2kVxy9exdH3/itmVk9jy22j9/AGutf/SfS432ysw2UDZSBKWvApM8jrI3cTIVyH+suhyGM5OY0TEWufHXdVjFPbVzUs+9M2RWVlazDFlkqtnRlsTi2/cKh7vVY0VF9UB9wlaDc7g9MDOZGPwQazwkIdMc+ceuf8wwmjfiiT8hyWlJm3KxxQ8GB/v4tep49+NxFNb+oQUw6Mt61H7USCNjtF0GR7RT/ZZE1lTZtxyxoMKCjJkCJ1VRGE7+HvuWcLNq0JwKbKA5vYEgGCzLRzTbVbLVGX8JxYgEmR5jI6O6AmcprCYS09z9Hn4JGU0/TU6RAhkSIjazvLEKSFrA9xWlabmQ283MzE5fZ3JZe3ZnNrXqseWFSswCqoHd5veu/tQxvd0DzQoGfAr0WHzD16SETNhcoRgdtCHM2gES3AJyUrdlDMRHDOLuHomRNYbobYfP4crz7+Ak9u3kZnfV3k5jiMhafRakTaIpumco9lqq3QbbR6p3J/5r+l2mD4+7Vq7GCzmAEH9bSj3ITxYHsAgAztMrGjxiAaizd2H1qbW92y+u6tE57s86kepH6PCSgMxKjTTJhMkB1lFJ8ks216ISxlRYIBm4ygRrVuQZnWy/tJXjYz232uKc9D1GphdnYWp06tyRTpdK+LF8/W8frZS/Q6XbgJUzgZQmdXWoWkQpMR/GrSoMMpuew9OTaHucvnsfKzKzi9dBTN3QxvvrmLzQ+/xbPn99DLtxHw+zgBU4Jp/UOQLSooZkYCv4Q2V0hZsn8dhKIFPog9Kv+hwYztNRAKrPEdFvSW1aKhaYsWbMveN9UVC7Sk90I2oQGWtT1Qx3/jcEy1Zsw+G0KZ9bB5wMaWyh4mSDsEUB+mPlk/fihnYfbIQDV7wJZXNkcGO5p8hl63niMTSDp8KShtLhskKVnJKeQiXclAmmB7HMm83IAGgpSw6i8QbFvspSW/6l/VA62CkPrtGffA/6ODbYOgDW2hHtkZ62VugRjDmq6pXacJCJ4KBK5m6YKgKTSGotVGwamUYQQ3bqC5egLnzl/C8VNnkSQ57t68iwfffYbdWx9jd/MliqSPKGDECJWrY3OKGcLA56CSaD7ynEZQ4a/Q30xGpcyu1ByT6KcTrBNY0IjVlAhkQzE9bbF0yVs3pWdm6mQcrv5Yf6YGqxagjEKIJpstDqtUIDBZbRPEsrNd96PJCjHjQWBENQQ6WVELsBxuIzdnYoIsaKGIZkTKb25hAcdWj2BhblYyM539Pbx59RLbr19hd3sL3b095FlfMisCeDhmOt2VoRGJG6LwAnTdUBqGqAFAhxDNzmD5+DEcP/8OTl18B42j57HVSXHj0Qu8+fY6/G/+gL2t18jSPqKI0b50UQri5jNSVQE2VypX2M194Q0zYMu8DgqXyiS2UKf/8ScH2sMb0hjNSv5vxI4tk0T2nGpnZby/zTQrsLMqExpkEEBLVo/3mqoDxuEyO8xgSgbfuKRm+IAfiEMnOBAFmBTo9PvodlQKzfc59a+hE/aCQAamBHEo47cjTjk0U/fCUF8neLNOobwyQ1MSnjiHhBDgpnQOffT6PQHJdBCcoNvt7OvfvY4AZ+4nybwHAdpeCNMiicBlUV3BuU8qCQPEjANIMiRpD91uB92kK4CeIFpgU7evaUJDnRFwb2QGdckpb1pl4YzTM4GDrQwMJH5K22zKwrUAyX5e/pbU6JTJVfZBHlgvPHYCOKkEik7hwy8aCL0G/HgWXtzEzkyEXuhibzHA8vFVrJ0+inYjRvfJczy5cxdPPv0Cm+vPUaSJJA8YmPLvZsxA1EWeqniiDrCp0eUMEJWODAtKbMhfH0KjlqlGy6gCCgZrb+uTJqmRTAM2lZ0c/c4yG1qLde2ztZUFDuySu2LAdh14c53RRjJo5bOl6lLKtcX9F1JOjwmLGo2JTfxzs1LlW15akuD19atNvH7+EhxZ7/YyUdtxRX+bgfKOSgFyeiez8xzA5vvYa4TIZhqI3z+H8x+8h9mTq0hebWP7+/vY+uYuku8fYa+/BbdRyKTOkPM8mBByNZstiR/V9pShXqoeZZ67sU0MYrXh3/zYYN70LNQDknoSSZMAlY+wa9++395Xa2S1UbdKH1uwrUlHG8Dp2lJXN8k6G+M9PEH74GXUGd8Dfrue0Bi3vio6zWDy89CA21Q6B65lJNi2A3ZMO4AF2+KnXZlyagcjSnbbydA3NpSAW6pWh8psW1BTbuLqhv9UbzgddP7HyGyL7ZXr/88Ptss9ZKbfWVRpNbbNbSipJWV22yos0NkmqSzCNFRlhSTIVbO00UYct+B7baSFj364iPljJ7Fw9QPMnziF146PvecP0f/+j3h65xY2nzxEb3dLpOZcl7q37MzO4eRUHCE5iqbKhUewwgy3NLUaUGRBtPBf1bBxvdF5ixOn3nRtQqhm98yfKsQv97msRDN2fXDdq1mw2YFJwbidrjaQWTfgR3AAs5Y17V3JSP7/7L0JcyPnlSV6EsgNO3ey9lKVVLIstbrbMzER7/3/iHlvYqJf25JlqUqqhcUiiyt2IBOZQL44935fZgIkyLKtbk93mw4aKhIEEl9+y7nnnnuu8T7V898Ab2nNXJGGEWFYA7vbeZ0dsahq0O+c7ghszjAZY9i7wqjXw7h3gVk0FskImUWmwjlUfJ6kL9nFkQ1vGChlGeJ5rE1vOnsIt/ZR/+xbAdm7T38jUoJ4OpQW7oc/fY/Jyx/QfvdSmk+QVee9pmwgqbIA0pPOlNRoO7T3Y1v2VCv4g7Qq1nWRN8H8bwi28wK0G7F2AfQ0AFg+ZLT1lTZxydsvmf8WEE8Giz66vEdhIP/mzwV0ck7St5yuCABmUNeGaZYh4Txgq3B6OzeaaLQ6CBstBGENrh8IO+sFlAl70v2WAFjmuQVikk3QLM6SzYM5YNzUhUc7GEkasSsfgTGZ5VQtIilhSfXQmMYE3lNEcST/Zqvs6sUHONOR+rVbiz8CEmZWBExo5FEhM843mSdIkxnSWSTzpEpQKSBpofICU3XB62V3UwbMDAT0d/qlRJsjAaislyVmo2xBpox5+XzJ1xyv5RPA9s3xMrN2c6TuAu3YQS1mmp+NuTxM6yGyMMRiewML30NSycRGrv1wD3uP7mO+WZOgY/i/vsOr338ndRIZxyaawK9WUKdd3DxFYDpvakZ1GWxr5ts4qCyBAns2LY+B7hnFueXa7pM3zPO7zuJfBWyv6V9QXlMF61kEt3LPLcCxzLaVNhp8KFysqzanupYWSDlPyJ/QMYZnR7WCZqOJnZ0dbG5uiuUeszHd0wtcnJ1h2u0LmA/Joi8oP8mQuQ5G1akQExtxFVmaIeJ9qYcYPdtF8/E9bP7TC9zf3YM3inD23U8Y/P5HTE8uUO2NpcmTU/e0uY90qeZZpTUXYgFpr9869hiASuAtR7DtSmxXwdLELNkfLmVy1fv+k8G2IQiW6lTkwFO3oV8NbC/tndexlA0A8kDAYM7V6WqH4G8GtnMsrOcz2W2CbcrsuBfTV2qWzISoYDdyYbY/pUBSjpeyZvfvzPYNet3/PMy2ri2z5ZUWmi1uku3e/trMC2UbTO6DnbmoM6N222NRyRxxZS46RbJytaCGVriFiltD7LaQuAFmWwfYfvQEnc+/wF4rhH/5ASfv3uDdLz/J4+T8GFk0RqXCrm7kFRai8c3IMs8zc7iTBaZHcSE74gHBjU1kDCZdTWZBNiEB3Zp2E+cBSjgE6NqlXOxqy/tbsdTLh5mcgQbQryob7WEiWlATrdjDLdejcsOjx7hVnJu3UWZBtxvZfAlmfGUzmdJvNpvaTKi5gUq9LVrZyWiMq4tTXJ6fIxr1NWUtWlMWeM1FA8iARdMBtJerYFwNhcPxWGBK6yJngaDewOaz3+L+sxdoffZP2Ni/j7lbx8XpMc4Pf0H37AOiOVrzcQAAIABJREFUs/fA+Uc0zo6FDSJQEikEATwZJW4+ZGHFY5fsVFWaP3hzB+G8KvrHqRtjXiH7+zdgtvMCtDX8idEL23qEJWAgnVQ1Dau3SF0JtA22K/eJ8immrx0CZLatFi9qqp9cSUnPZqk0TZf1Rda7HsJrNuHX6whbLYTNprjI0CXBD2rSBIhtnckSu2kkWQnOX7LnCdOWs5m4KFAzSIZaJVcqY5ErZNc+BmpZgAANCY4YDLgegwItfmQGxZW22bQk01I0vl4UzwRwJ1GEcHiJZDTAYDTEaDTCJNKUKUE6x6IeeAJQuFblrksmKQXp+oysdxwjnWmXQJGOGJmXOraoYMH6xMgaNixAAZpXJI0lZtt+Tlu4xNeSbJZpFS6b0y1fa39L6U51Id0y27MKaomDakpQVMEkdJH6PqobbbgB6x0YVEGam3T2thE8v4/Ozha2uhHe/ulHvPz+D/jIGpXJEB61uZxJiwwhx9+cuVoGqIWB6g5FCUxZvHr9Q2hspdmAIiDRLOA6zbbsLbcylYUj0m1kwroh1Zc2DZ7WPCnPDpa0+WXQJduyOGKW8IiVtxo2OOE64NOYCqXFKN1GeAYEPsJmHe1WC1ubm2g3mpJB6F1eyh457PaxSBK4bJ7DkWKGccHMrCNdL3uYSpKulfDUIdBuoHmwi+Cfv8D+509R3e1gdHaB7p9+lmJYHJ2iEs0Q8gZQ5uX7sheQ3ZYMVsmpw850s8OX3IUMiVMKNvM9aOleWelqWTb5aWDbkgflovDyPndXgeSti0heXM9i+5r2M5pbuUJemsCh5Diyfk4WBJeewf+ezLZdV4UFINcpyQ5ht0k0Qd264rKMRMH27UMmC/Em2yD9xV/1ddcC1zf422u2davQ///PLiNRfk6SW7nmLbfuKhfsXevwaL2EHbFa4jjF1TnSygIJu6cZ3o+sV8snQ9eAV9tE6vnouwG8Vgubz5/h8ZNn2NnaRxpHuDr7gEMC7p++w+D4HZJxD9l8JuWQAdkzHsKMGpkxNBmYOZlUW/RhInbbkljS4LS/Y9dC4/9qo3ZljTOkIotU+0cB5MZjl78vIm87H4rpb5lvZchLjRmsFpwMS1k+spTqVf/hSFwblJ2RNsZWTsLo2XVRI8iu1dFqtdBqNlGv1+Tz8PMRBPUHPQz6PQx6fZGOkEkkoFZ7NmprCXXNihI/ZC0zZceyntc23doSYeQ621vYf/AAu8+/xt6jp/C2HyGepTg9OcHxm5eYfniFbNJHEF0inY6RDoZwUoJ1F57jwXU8YWxZDJl6VaQu9YjMdLBgknZcQMBAKXMQC2hd9nb/95KRaOZA95nVr3WHkDzPrIU575cBKwTaBKkiEfECeARfYU3S2CzOItCepilm7JxHtq5CAM7Oq3XUmw3pwlpvNdHcaKHRaiJs1OSAHo/HmGcpkniGwXAgkqpoMERrOAYEsCbKOLPFNXXSKYF2KkwqZU9kkDWNrKBVgkLKhSoBKkxtE+R7gbQVZ0Gtw1Q3/YODUAIutimvt5RVJ3NDeUqT9zKZoT8eYTAcojedYjQeoTca6vUSlMcRqrMYNc/DZhgg4OvOU8yTmbC6/BzSljtNkCUp5ilbc6tcTFxY6CRhiqSlux0DFQmO9Xbp+VHiuXKJn9Gy2syQOZBzoH4L2C5zSTcdbiySo+43nDsyf61DSCye8VW4VQ9+NUDTayEIQoz8APPAw+zBNjbv7ePZ3n1QYfXmT3/En/7wewyPD8XFpxJPRdPLcFvWveyv/C+uWNVuG9dTWyqSX55es/U1d7Qzo23Ek0vqNIuyrgDqrrP4r2e2rd/ldcBxI7Nd1tPKZau/ew625YLE4kakV7Q6pY3oXAqwK1IACQaQvo/t3W3s7G6jVW9IAfykP8DV+RkGl1eYjkZYJLFIPDzuUbJ+5uoGVHUkMI5dD0kyF8ekWrON1uNHuPfsKRqfP0S708b46grv/vU79L/7E+LuFYJ4iqyawQnYKbeBarVp1pjqem2yKQei5k7mxH/OdamTj/361cG2xXArtyQneHL9j15DOZN013zRALEAibm0I//ZsstI/hltBuOWhVhch0Fl/45g2zZf0kBem0CpbIu1UqwZow4/kwwh9zaSIPLZW9sv1lQElbYZ+Tw3eHT+HWyXBuk/F7MtfIo5nGV/FmCgi8f6WecOJXYDtMyrmXjS7EaacpBpUPaP/szcMKtuINpVv9FGvd1G5isgccIQtc09tJ9+g93dHWw1Q6TREKfvXuLtj9/h9PVPmF6eYj4ZanMBFp2wyMQ4IFBOMvdCYwW4sphLHeO44enCINDQBSKd7rh4XMoplA3kpss0IxeMakeXGy/YyvliM1T2eUlnWkrr57DghgiXY5wGNUl5kv0giA6DAI1GA/U6pSE1YbPZAIFsJGUw08kE/X5fAFg86SOJR5jFsThEcLxFM8xx5b2xDIkEERybovkI33tcrQmD6rU72Lv/EA9f/BaPPnsGv7MjwLDfH+Li/BRXR28xvDhBZXgOZzaBGw0QzSJM4kgstmqZj5rjw0cgOsk0q2Dmqq92yjbdDrMS1PZmCEW24iDJOObUKtpj999Hs62HigKZdV8C0GzB0IqMhNc7kzSiguzAJ7MRCkit+vR4q2K2WGAym2FCyQTXgueKpCRsNBB09tDavoetnW00m3QjX2AWRZiLI0+GRshiyDk+vH2DYb+H2XiMQa8rzgaTbg/udKrgIEnzZjOqabJMjy0GtrpnLQ4UwC0aYKPHtE2hpGCLmkN6PqodWtUPEdYYDLTEO7/eaGrKtNYWEF7rUN5SR+ZT47/AcDrBYDBA7/IC0WiIWa+Lcb8PZzyG5zhoeS4Cn5IXKV6QQ0nWWBwjnk6FNaf2W4CHaQnvmiBBgl8TqFhwWQ6SlDkyJno2yF1hbLXI+DYC566DzRBAIodfYO5IKyIBIpzL3rwCFy5Cv4VGs4243kRElxIy/bUQ+08e4vnz58JkU4Z1/PIHvHv5I8bH72U82OhELBQpj6MjhRQGqjOF6s1LjUnK89Jk8HhfbcbOjkcOCP5GYFsD5/VgW8GKiQMKHYmSfDazZzuTWmab+hB+m34CYqMptqQVLDjH2i1s7u1ga3cXzXodi3kiILvf7WJ42UU0HkqgKh7xjmZi55Q6Mdhj3TG13sgQcy9dMHj2UdnewMHjxzj45iscPHwo49w7u8Dxv36P059/QXZ2qo27qnMs3AWqYRW+10IFTTlrSJhY8jDPDucuWlrwKVmdUnMetQYtydeWOAETYNngv1T4/ykykvKet7THrYDsP19GYpG5af9uXm9ZHmKch/IAWa+mYMHXM7mrSZh/T2ZbwbYGHipVs3I1G5A4aphmiAExZeBz2jsv7iyQlBVudFJ2URR57bVn1Cf94lOio383ZnvpDppq3FJ09dcx28sTp3iru1IDn5B2uGGkFbJ8QhHQjX8rhnoChpTRZs2geSTgzmUkBhjl3fEKoDR1Vc7hp8bjlLuXowwmu3VNA90nK56DRhgI69VwfQTJAn23hZP9b7B9cA/Pn9zH44Md1JwY3Y/vcPzLn3Dy5hUu37/B6Pwci1nEkjvjQZzB8wKk1QCp8eMWNswMcfkgtvu+dcmQVLr4QCsTqQuIKXfVejP1LvPQ6FqXdN9GgpJXxHMxGq2pLkpb7KgMqrhJi2bXgjQF/HyvmHZ7QQ0+GU76YrPwLQgFdJPFn7FBwrCPKxbzXHUxGSm45sL25mP42VjAtZ5c6tgi0gaRt+hGT/ae37yxWhioTKfbaGJj/x7az77FPcpGnnyDRmcTvX4PZ8fv0X/9e0Tdj/D7R8iiETDuS8U+7d6mroOuz8p5F43URS2tSutiLchyMHMzJNUMs8pMtNkOYpEE+bxTvNS0jYwOJSXfm09htq0mcXka2zR7wZddS9/ly06tt25+HX1VbSFtmEPLvtvDg+A0oIbaFsiw6NETTTCZNhY6RtkcMQEinVzaLbS2t7Gxs43O1iay1i4WtS3RcsaTES6Pj9D98AHRoAuvArx4QK/eBD/8v/8Tp4eHqEwnyGYxNmt1zMiehWTeCEDp+KFFhTpXjVeOYE/NsuSHuwBXlRP5WZLXCGjnUTKEhWe7diDlfGK2hYCP8hg+ulhsPEVj5wDt3V20NzYQbHZQ29pE0GmJPrXCNUCmut/H+fExeodsdd2HRz9u7ilZImuAemUGzZysBNyzaCqabspN0ngm6X3x7RbCR+ssuB8pCFvOSOSFkJYpNPe5nMYu61jL88ayw7cdXHydYM6GJC66tQWGQYqoKupgdOIM9YWDZuSApaOpV0eFJEKjg4oXIoOPJHNwuVfHzqN7ePH4ATZaDUQXJ3j78ie8/+MfcP7hCPPxWFp0S9dD0b5T40vpGzdMtha3IMUa8RWMtsrlioI2W3AqjxJsrz8T8tVSPpJKx8+Suu4vOZa0kj4PhpbGvnT2Fli7rNkmgyGl2saGmHPB5l91blKCB8+Dx/qG7W20GMBubkjB+OjqEpcnp+hfXWDcHwLxTNYXW0JJRpRBE5lISug4FX2uhQwxnXTSDI2kg51HD1H53RfYe/4U4ZP7kr2N/vAWx//6Ayb/+hPS8QBhJUG14WJeS5F5GSq1ClynjUraUhZUCiL1tU1FvQl8TfdLI6GyjaI4RmTql4Y7p0dtUyd7z01httmv/hywXS6etBkjydCaACjHaWWywRIj9t6VskqK/cVSyGSDjTrCzE1zPC3JnWy6pshW5YirAOFr4mCbdbZg/W5cWWwQGsuVJn3pP3U/KdaX3DazkRbmo1obow5SSmqYWl4jnVIZ658FtpcvKd/Fru1NBT4trvouSLl+gzMgZ80T7h5UZW+uX5OJTkxEuHoP8wV/A9jOL6UsiMt/aKIb+4KFCLX0jPVjd/PH/PN3tk8B2+vHTjcg7fdVLDgLvDV/W4zYkrzbfN7IsOGuyDvocaopUdsmN2LRCAugnIUw6M3AR5s6ONfH1G/ipHFfHDGa7SbuH+zj0cN72NxowXMydC9OcPT6Zxy/+QXnx+8wu7rAYjIiYoNPPdzcRUZ3El4mD3FXwaR05sttzkxbaRbBiLyiAs8Aa7E94yHHojajtaNPNZkNsvFSxGi6V1qwykNfWoEYCcoysLFpex6eBNXGpULeg9XpVuNbRVZzFRiTEU5SYfrG1MMOxyILicbKZNImjBpzFqOR4eYCd3lCL2Ym6ayfyzZ+ECAj3uRkYj3MxIXFRaVWR7WzhfbmJvYeP8H9J0+x8+g5wkYbg1mGy8srfDx6h4uPH+D0joFoBH/aRzaLMB8r0JeAJgwQB9qYxk8A2jd7qTJz3GiYdk8NC0gm0KGbAxluMkqcSosaskyDgQIHL22BxdIoe2XnDgNK5goHZM90u+HnWYSykl4twphWt7OT80V5BX0B0bVzHVjNggGhqQRlLjJKLjg/Wk1lgKt0WqnwHMeMQJHcJCUFjTo2d3fku725gXqnhapXRZzEGIwTjKeJgM3xcIBffvgeF4eHYntJS7L/6x+/xUajge/+n/+Jo9ev4c5mmMcxOmEoDNw81Pbp1tayYHvNcJW6cJYGUP7Tzebwci13EXhp11xKEZiZIl3LA9M6Y5B8pZTDQexvYUFAKYEiUKnXUNvawsb+rrjhbO3siNSpSV9uSlPmc/R7fZwen+Dq4iMiBmsMGJJUHE7opELmW9q9U1LCYsyJMt2cv7wffOR8J6Nc2mmXwEheFbFSjKe43EbeVn1iXsUGT3bY1p039KFYVOAtKhgHGSJ3jthJZR9rJBmChQN/loGFiGwOJYGLX0fIDEDQAlwXxwGDTgf3Dw7w7LOn2N7oiNzm4+Fb/PLTTzh5/QpRv4vKZAS3AgQVR+RfYu5TYdaOtRWalJCGQdIamnuMMm1S9GzkZ3SGEdrFgIRZqYFOwazaD1sqtivpYM0xYLFhMTKldVY6Dcx9MV7wpfHMmzfZYnJjz6pIqnBz0isuBVJyFi3gzqfKIbBrqkM9dgCHa44SRNrLtjtotNpobW1IpoWWld1eFxcXZ5heXiGbUFJFY3jWrHAv5lhpJoTziVImWrZ5PqUoC5FlceAb7U1sPfgtHn/xAu0vH8Orh+iNBjg9PMLV//4eV69eo9afwq84CH0H1RpdgtihjGiee2AojjU24FOyymSerAsVx6C8f5kMjfzYFE4WuMPmbsxIWWZV+BUbWBeSxxvRww2F3nbjLcs9ivNN372MGXJJZX7Hi4ya7kMqhbTN6PKMmslU6HI22eKSE4p9DyE5jLN7WUe+RJ6VsiD2+pb14WsWsiFPlj9TcU80Oyj/lwf05l+adcg19zrzrfmCJiV0YdjgVMm2yifKSOzkz3VExeLUO7DygQwQsz/+y4G2ffG/TLNdUJpFhGyvdLmAbXmT0Xm/bIFjY6w1t+6mAVg6DAqAuj6Kuv7aZiP4tDddetZdYPuuIOXGe2aj3KXU3k0Xp84KMp9LjKDO36WwUcEvi6hcV7Sp1I6S2U2bbcwrLKoL4dRaaOzcw97DJ9i5/wiNZh2LLMXg8gTvX/+I81d/wOj0PaajK2TTMWpjOiCorpLyldTj6UPNrL2vqqHyCbTYES6ZiyOGz1oWgr9sph7HAjBYIEM/XW7APhyChrAuLEolCFHxA0mzV5lipPzDrYkWVhlG06ykbB9oAhVlmpSlo76Wj0xhZvEFkmiCaDLBXCyDeGgp+CC4rnI8xUlEQUlIlw9TlMZDnS3VBURlKUJ6XWdzcmxwFnNJZZMbGnk1zKnP7eygefAAtWcvsHv/IXYePBbtsJcx3drF5fvXwrSlV2eYRxNU4wlm0wnSyVQCAYd2yIYxr0oAYWzFlvYJG1jqo+guzdfSZp1P9QJg3zhHb5CZiPyGMiXZvTUFq+2OVC6RZxxsQw4JuorN0KMFIR1BTKt0dlbkNPXoikGGca4BIzu88XtWC1Ct1TBv1lENfcwD+rrQy7cKNnqME4LxAO3Nfezs7mFn70A0o57vYjIZYDTpYzTsiSRndPoRGA7w5PFj8UJ/+eOf8Ob1L4jHE7SaDfzDixfY39nFy+++x9Hbd/B5D6MINY9ZABYgC3wy+5WVTxT75lqBLgEYG31IhFH+Kk4vW5tSZjyF7VKBEmZOTVtKWymDuD0wuHXhsFios4HdBw/QefgYjc0t+Fvb4qgizjTRGLPuR1ycnuLs40cMez1hslkoWKu4UiTIIGdOoE2JDIs+KTGJZwImZU6L/7teu5W26T+5blcOK8FvBh3KGioyFeXUdn7Ql8Hmys6qoMh4EMuba8AjOSvjTS4Ag3Ys4u+snTdD6t/DENOwgZg/Dxro7Oxi69FTbGzvwPF9jIYDHL76Iz789AOGhz9iHg8QpkPJQNSdFJXqNlLsajtvznk6/tDTl6XNss1xzgMkOSi9CdimnF0IpUEKMKaTCtk3yW7pYz5HBNSaTKA1sCm1kte9Wgej6Cas56QxmNTUuh36EhjnjzhXGP6LsSEDRGF0lKnnF51DtH5CNerSQ8G4Q/GvGpl6XaduDeB3fRNBcwN+exvNdgf1lhaHR9EYg+4FBldniMYDaZIWRjF8NoeS3sIMULQImO3b2VSL10AHHp4rQgJlKTyvKjrv/WdfoPK7/xutzW00FnOMLy8x/OUXXBy+R3L8AVGvDzemW1ZFrAd5H1kUThkW7QE5/l5pDqksrRh2K5MpYsNleCx9CMogqyxBzK3r9L7dBLbXwYeb91cztw2G06Z+y3u4/TsBkTcAfd199DyoVDwjz9Tz0IJSBasq1dTCZXUdKkhO/p5ZN3NemPqMfK3yvnGzLYHtpfPEIONVo4JiLCwBa+RLJZCsn1YnZXlvsKy2YGnbWbM4zYo4XpPGpYDRvM4nabZXwPa6m2fZTr03pUNz7R98yi90oq3jdm8HjeaAJ7O9ck3XwfYyi3YzuLYsiF0o62+l2ZJKi6R0cz/lY+uOZp756zPbd4HtMnO9erlKEN0eQkn/xjy0KxawPazziWtqrwna8kYc1LXV6/BqTWRhE2mFgIba0G20dveFMdvcYbGLj0UyRf/8CKdHb/Dx/S/oU/d4dg4nZrdDFimo4wgnADVzAgZMAECrQPmam8NSDg2VfCgYs2yL8UG1zWT4cy4249qgaXXTRt4JsXC4wehhbGZMvrMqA1nWJ2qGRX9O9mYixTpsNiNOISZqlqUvJ5YeeCykIkgnI0+Gxros8OAQnavo6BcCYIRhcMm0+VKMmrW30d4/QOfpc+w8eIT67oE4XdSCQPTAl8eHuDw7Rdo7RzwewRl1pQAS07EGAATa1JRWyOaS1SQjfUs4uspELzVXMNZSJfSrS7U8dstnTcFyGEaMTSvMQaNElc3MWDs+m/qzDS+Kxhe8QZ7jS0pafdxpWWn+zoIApn757QYIKPGpNcUNpErm0nEwYHsYZjbo3uGHCDa2sLW7h639+2jR55xsNy0Yu5fonn7E1ckx+pfniEdDzJMIbmWBLz//QpjOD4eHeP/2HaaDgbC9m602NjsdnHw4wqDfl3tEBo7gTQ6njN4Ly2RCXldgGBa7fos1W8i/li0B7ZFepkkKCYo0ihJJkh6yKaiz58DrgWgDZ3YGFRcOpwK/2UJ1Y0vqMmq7+9g5OEB7Zx+b7Qb2WzXJzIxHQ2G7T46O0L24RDKeyFHHTnshayrIss9miCdT0bNLAeWMbHeaAwFhlGR5cC3b7nJm3sheZZCf/U+TrbBzTZ1OSuvyNrCtx3BJaVt443OM6V8uv83ZLyUUWIPh0amgxiA9ROqHGsTXW9jcpj3gY2xtbWKRRvjw+hWOXn6H86M3iC+OsJgO4S8ofaihCmr7ac3O4J7VD6Kiy+0kpQmOcekQBxKuf7OPVINMyxPMODBLoPpu49RiisFzLChgtziHmI3SOWN2NsvQCm4u6YfLx5f57wXdd0DAbRhLcTyyrSAph7J7iMmDinyGAI0OHg7C2kIKeKthC2GtBa+xgaDWhOs3BHiNR2NEw4EQBeLANB2JhzlFGBXKGBf8LBwtZlVZz0JSaC5Nl2LW5/A3rIdhJqazid29fdx/+pncl+z+QwxHI/TfH+LiwwdkZ2eYj0bwRgOk4ykQRXqtPLtcX1yFMlp8spZDHHmKozxHDSWguB4SKMNVxtfl59o1rTKGm8H2XWe1mc75rNbtpHQGltxB7BqxQDQH25aDNheq982AbZMxloLTXFbCLHBhYyt1GEbqZMeHeTUGT/Z6lC0vsMdqXZRem8V6Okprx02XcIFjjOPUMm676fX0pukZtB4DaXathBc/uUDy72B7eeBWVsY1PWj++3JE+h8IbNuobM0O8ClgWyQVZk9eSgHlr6kgsxyuyALnD6tA1a+qZVqthYVXQ+LV4QR1YblrrQ46OzvY3d3C1uYGarTcmk3RvTjF+fF7jF9/h/HFCUaXPZFfOJHaBPpQDfEi4/ZLD2i2JXcQs2sbAatLXbmLReaZ/JyyPmTQ9Fsb6VZFEc5HVblWJaWtRQ0pU7wOeQyrjTSf06QFc21ZnsYzkhyzK/i2Mw/HyYB+eXVTjMFjijIXMmQJZSSei3anI8x4MrwAop40Q+EnnlEjKtYfTXjNDQTtHdS2d7Hx+Cn2Hz5Cc3cPbliTtulpEmPy4Ui8fwcXp1LQVon6UqhXGfeRTKfAjPZXZNeNlrTKynpqSTmedBZdvp/XQZ7dAK3WsMQcGHHgJwFtxdg5yBSisgS2pZ15icjU5xo228SAubOCPNGVAgJvxlbcGTxTSBp5QFJxMG76WAQ+Mmrogzo6qMHPqqjHFaTpAl0CqWYdjd0tbB7so/FgH7V2E+NFgumUPuddfHz9BpOjIySDIRaDEbLxBH46R+QuELsLPHrwAAc7exicX+Lq7EwAp0hYKhU06jVx+EjmKdx6gJg+2HQCmc/RWITC4JfXWvkIUB/5fKhKlfOMMaWHZA4yFSDawVXNvwXQxUFmUJpkVkwtT36qaSBoZSgs9J3RYYdSImZ+ag3UWi00tral+PmLJ4/x8P59bG9tCVAju/3h8AiHb9/g/PRM9NuUdpHtpoMRpTZ0MRkNR4hHA2QpM1Dm3hpNumUM1Z++dNgpOjAcuJ7C5axbHtzlMpN1REoRiBT0zG1gW12NeBO0JqQKJ6wgqIeY+3UZn7HjImy2sXX/EfYO9tHZ3JBAYtq9wPHhG5y8eYnLkw+Y9i9RiUaoLabwHHYSZR0HLVAIqZkVpLzERZJVkLDngFPFjE2xOG7GkrTpRKJuUJmcglnVEeuYpOw9IE5MRi7EvYSso3wGAm3VTVuwZUKUMl5b+u9iLjJTqMy2zirhl026nQGA7TKr4NqVrnyhyI/YyKkaeFhssnFQgMCvwyOgZcOn8RST/hjxcITZaIwsovtNBD9NEWSp2J2ypmTs1TFjlpT9GpwULhiszZA5LCSnNS3btnuGiLiPjedf4+DhU/g7++rrHvdx/vEjzt+9xeD8DOF0Apf772SEeRTrniENwlz10edrSSZMZT1FfFMizoqYZc1JaxbuHWC7zPZabb6VS9rOsbe8QQE4l/TY+t7W27wsMSnv62Xm165FJYiU2a5KlpcySSXT+K0uHo40EpJsgmR11W+/ANASOsscKbZ6Bbh2idrn5viiFDDba/wUsG1Z9rK0x9aClLN6lvHVPfGuejitbctJ3r+D7XzaaERUmpF28yl+WNzkcqRo0zY3T+b/qGC7CAzWLdL1MZ1ZpOUtt7SI5TDOD+flEbd6J6dCLTJz9y7gh6iEDTi1NhDUBXjDr8GtUQfZQKvTwTZdS7a3pIhwnsaYdE9xdf4Rl0fHuPh4iuSyh3g0BoYTZJNItZ+831X9Tl1d1rSlE6RfCYtFTTbPsMWMsgmutbGGAmxpO2EyEPw0bClMp1ZzGumHNaDF/kzGoJTRzp0jaIXHLn2C/1S7TZ21pDk9Fz4LN30PvcFAU/Wui87WNh4/fSIs9/EvP2Bydog5c6Icq3ADqLXhbeyhvXMMZJ/dAAAgAElEQVQPGwcPsbGzh829PXQ2OuJ20et1cX56os4Rxx/F+5igehZNsKC7SRTBTaaokPEVn27qR8lYqEuC6g8ZDGSSFr4pB7PKrCwVs9hCN3EYWGG0bWlAsbuXZlWxHqXgiNIQU8kvs8paLMqtLk41ddYxt0XkJMxHUk5UkXQvt1C7iSd+FfBdzJsNePU6KnUtclrQTTGZS1MeMtnMDOzs7WFjd0us+ugXPh6PcH5xgrOPx7g4+YBJ9xKV0QiOtDNPUEkXCEVm5Ig9Y1hX678xOzbSf9p4Z5NxpG+r6EeFHXW1RboBl15Wl5S+gm3NX5bZHdGolpjvAkwzlU75AVvo6JpdirGNnj1PcZsTTsbGsJ++sZG0x45o3E1QKAFQpYKYNof0Hfe0tbkUNoahWFdub27hYP8AT548wWdPn2BvZ1eu4+z0FO/fvcP7w/e4OD+XLA89bKW6n5ZsDIyjCebx1LRETtTa0MhZ1CKwzECVM2sKzkWatfS5l/d/fdZNX3eD7fzQNk+1kkS5L+LbzM9ThVNriOSARAJdgBZhXdZ4a3sL9+7dw9bGhnTwpKc9x+PDu7cYfvwF1dGJdOn0K/T7YRdWdjZk23iaBlZl/c+qrlhuxvR1r1aQyHrN0Ehnsjux0NWCnwoDAAbNbJLkBTaBJuuA7lHKejNjRilbvCQ7KQDWsgOTgYnL7J9YTaqcRe0nlV3mdRGM8R4TZPMaxO0mqMsjgTU96afsassMRxQjjiIk0wjT6QSz8URkRlU2OqMUKWN79QU4P0mSsNh2kgVIKiGdAGl7jUU6RTKbIkUi/R+yek33xs9eYOfhYwT3PoNXb2KQOFJUGb97hVGvi6jfQxpNEaYzcQRyJmMp4K3RuUf08hxH+mhTV86MmGVj180mlWWt/7qb2baZJj1WNUur2VuOc2EQcPNstgGpmaylszp3HlsBsWVNtM3gqITFrC1TcC/zy0gq1a2J5wYzoZrN5LWKE5FIKTnPCLpN1kM2c8325rvTis5c5Tg3r/NbBjT/Vfna+TIqBbNZQmsycMMrmY1yHbFdtOAy+M9c96dZ//0XZbYVFFjctDwpLYAopzKu35b/mGA7B0e3pEnuAtuGEy5SQDkbaYCOkVPkKaJ88KgGTRGArINaOVG7nXk1VGtNATxzN8DCDZAxlR/UELY62NrZxQ6dNDY3kTVq2jhkOJYq9OH7I1wcHWF6fISk18N81BeXhMpiKkWVrOYjWCQvrVrBIO/aqJuC0alaMGhSdnacisVlAwkzV0RGcvNI3ZQNYaq3PiOSo4ZQpQsJdXGeh7DTwcbODqrNJt4evkeP8o4wwN6Dh/jyt1/LOL/6/f9C7/3PcNmlc3MX/g4lIg/QOHiM1u49NDe2pdlGZT4TLeP47AOuzk4wOv8ochFvGMNhV7+YYHuK+XSIRToT/TfNx0TPLrIV/kvCDuX2OT6ij//LwbZqQEvSkSWgXfzDjGwpg6e/0/nGdLHZ9SVAKtddGJCdA+1CmsamJNIgibp+NmJi6MUumDW2QKcuu46K64ucKabzCvX99Tpa2zvY3N7FDseXcolFgkH3EhdHb3F2coTR+TFG3Uskk74Ut7EROyUQ/OYFS4vurIpqTIZ5IQWXUSVD4jqYuxW9DtG00NhZmTOfqXB26cx4sFexcFraPEd8sU1nunIBlmV3bZhSmo6LChnymWFejad8qcBKuCXDNinIVsmBkt8Owsym6FXop4WkJdsySk0oU6hWwQLj1KlgRv21AKsArhuKZzw7+e0fHODpZ5/h6dPPsLO7K/fz/OIcbwm63x/hqtsTYMWf0+c74LWwvTzbwEeUXcXaTMewyHY2yaMNQAwC1IY5pdqBUjBnh2c9/LkbbK/EhqVjQYElMNJHP4QbhkDY4IdCTJkXg/1aHduUyx3cw8bGlqzZ8XiC45NjXLz7A0ZHv8fg/ALJYIIg5X1wxR3Fy2hnSibRlawdQfbUI9B2ELFIPAMaMxZOKzASm01TV0Iwq3IzT+Rx+Zxi4S/lUeL5z6xWIsCb2TXpOmosUemIkxNP5RqVsmOFw9fmPK1K0Oh7vN4qvKojWYsa5TUSKGk/gkVKMEbr1QWSZIHBCIhm6laTzmJgzsxGImw1dyOXshRKizKuL5Iien4T2KfzAOmcn1HvezKPRT7iNUK0Njew8eAB9h8+RufxZ6h1NjFxa+iOxnh/3sXw40e0Tt4jZd+CmDK/GZyU78/aGGY2uTdauY46xwhpY0zRs3J/+eXZUDr11s24W8C2AXFWB23Btr0PNri7DXgqyViSoa0AWi1qLe+/ywxI+W/1E+g+pZaztNRlx2DruqUkTVFMWAbbZj5JZtdk1Ey2OF9PJi9VrNHlMbPSlyXSYO2HLyQpNqNuCxsVhGsuoiAGl3HgmmPdvJttxWXHVQuX/w62bdx0A7O9DmwryOK30bmty1WUdDsFc7QOft0UQdnJdFvke/Ns0ne5xebpNiCdp19vh9S3ReNyxfk4lQkOBa6qUTYygjxHpa9YyeYIWMpHBgtAnNJJw4EThPAbLSmgJLuNoCGgO6FG2gvFpq69vYP6w6doUi7RqgugSYY99K7OML04wXTYx9nrH0U/m3apuxsgi8e6OWdy1MlBbnXdUiVvRY5CybCwRmUihtc2QM/AQEbHhrbON7KVgVKyu5QbtI1GyFzOHekqSC0wgSw7MPq1OjYO7uHB0ydo7+3h++9/wOG7QxnHzoMH+Pzbf0Kz3cbJ4TvEwwGaWzto7+yhvrOPxvYu/GZHGDSyeYN+F1eHv+Dy+D0WVydSUOrGI9Erz6cu0jjFnE4jAuh4iBFEUT/OFtqaGrSFSzm3L97MPLwLpqH8kT+F2ZYNzhYClffzlXVpJo1Vw1lZnAZ1tnDNZBPoXKEFYIUWV5QPtjGT2ZXpLkFHEraWZ9HZnAxbSB/pBmphnVEE0mSBCc1eaMO1vYGd+/ex+ewJtje3EaQVdM8vcPb2F3x8f4jJ6RGiXhfVSR8V6qsdAgDOeS3QIpAnoBFfeTrJSNvyhRTUyWFkagEkrepUxNqPlmYE07TNlKCC3vAesz4dSbcTqNTqNcnu0O9bDrtqFT67VpazSYZ9knU2Z8v0mWmAk2AmnSfZgVKb4kwNkOVcYJdHKeSVtaGgukrnG+t4Y2sECMYF9LJGoqoAzLgSSBMfUzBIILLguBs5AwuMWxsdPHn6FF9+9RWeff6F+CPPFwnOLy/x46tf8OPLl7jqdqVOoC4FlJqCpiMOwTYf2UaeAE2KYw3QFsvA0v8EEOQl3DkJWEzZW/bG8oRbJyMplCjFvl1eAxV2I+RaMYEULSGrArrrovel7MZhMNLcwNbePnbvP0ZrY1P2g/HwFKcffsT7n3/B5bt3SC/7qMYJPGkOBYRkp+V11YIkdbWJFFvH82rcWQiHMjq5L/zInItq0Wb3OlnjxuufoJvgmMDJdSsCjK2bEhlxaQwm89UUwLHbqGVC5fgpLBqdqvrOq2MQFxMbF6VikypdbClXmS+kt4HMxWiGqQRS9JHPkMWB6Q/AwnFmGVmUSAIgNR0daINkrbfVXk95UhY7V4iwMSWDStlb2EDY2sDWg8c4ePQEuw8forO1Ba/uS0Oms9MP+Hh6gm73AhhPsT2cIZXW2ywOn2EhchQg9D2RuvC6OR80bOc3a4MMYKsw61cEdznBVIrsbivkW6vZNprja2DbOHtYicdaxFEiElcBt4GW6rCVw4BSdt8USps7vGSdqmBbJTUCtk2vB84T6flguyxzT7QSEnk0MhJb7myCpVJEYuC8WYWr8MQsN8OJlcibm7CVnZuKQQqFggXh5t7Zs0SfvhyY3BLFCDYo1R3Jvfg3KZA0F1YwVcUWdcv1rfmVAtu1cd8twLDAwGU2Qt/mkwskTTpGJ2NxI+yGqmnaNV+KOM23ec5N4GHd3/+NCiQLreNfAbaXwstS5Gw+q02tKngqzRSmpsUFglq6YoMSqYCwva4UsYAgImiiEjbFWmtRJdtNt5AA6BzAb2+ivtXGxs4mNraaqNUDVCsxFmmM4dl7THqXSM5OMLk4R3T6EcOrS0TdLhbRGPXZWC3G7KRjIaX4DLP9MtlE24PRHlDKYmh4Q9BOVqXQjMp8MxXo2j2ssGdS7YMtLHKQLjxhiqWLJN0mqPUMQrT2D/DsxW/w5Mvf4Lvvv8fPP/yIRTxDff8env7un/Hg8RNE0RyVaoD29pZ0/cvYtRHAeDJAt3uJ6dVHjLoXSC+OkQ57aMZ9uEkMNxoiiRJMkiaNH6SzH6+L2k4CbB5bUnSY6zsJAEm28sbRdYEbKj+TpvJv+rqpSKd8GOQHQl7MXJaUlF7xBjcSq7fNuXEhLpWpVbAteXM5fGXvNAWu+e1l8RTbkfuusNluswmvVpMOmPzoyZhBRxV+u4Ote/dQe/4YjZ1NjOs+JqMxej/+jMt3h+gfHWLS7yGIhuKN3UgjUGhTnZOjVi0zPXNZI0CncTK9SYWNbsg2VoRxJHPNjppBxZef0XaPIDXc6qBJwNUK4TVqcFsNYdfBBk6mwNZ2DbQKCa6fRCr2i/mmxC8DQiBMMzRTnasyRIblysGimbd8XQLZaRQJEJmMx4iiCLN4IHNFcQTXrMozXE4OAjsJUs176xuoO4ygfwecZvxTkTHQGSLjxwmxtbeHh5SWfPEFnn3xHDsHe5ilM3w4OcGPL1/j1S+vEQ+GIodgMM3iOVYIxpTgjMeIaUcp12K9ubVReRHQkX2Tpt4rRU5FJmT9iXULs23WMT+j7T5bSEoKZEV/c9GsinWf1jo4HIOghiqlcEEo2byZq4WUfmcbW7sH2L53H42NBmaYqW/0+w+4ePsaV+/eI7q6AGJqlSO4ZGwdNvxaoFpVhjeTm0R3lC2Omtl0NaDnODC4N/kJrRXJGU3TUEWYW3VVyYvZCbYFlJteBJQJEGznZ6WKlcU2UpakVrnIfBRJCruGsiiZMiDtjqquFMThZDqtLIJxQxVeQuab91IL57IsEqa6wgYyDCyYH6KrCN1EKJ1xHKlrYYAYzKmrTpCFbbS299G49zk6B4/QvvcMm/v3pAEVJTvDyw/onh1jevYak2EXlaiLapKh3q8gjROk1IFXK3BcU0dDAkK6M6nvdxWu1AXxUTIqWUUbeXH8DRQoyzDs2bC6ZypLa8BHjiNu2FmNVMTupWUZSVlPnTOx5e3ZyhtE+7V8Btv9eJXZtldgf2+vsRyfFsw2pUpktq0zCdeqWYcyv4xEKQfa6kySfwnYLv079xfXZasQo1TAe+33JdZm9Vgy+ERlb9axqsAiObNtpSolHHjTWVZmus2JWcJ9Kh/7dJ9tm6tdDy3NoaboqQzT7KD8ZdDtbrB944e3oK4Iywyuu66RysFl6aqvg4Yy0C50kVKAtJbZlhP2+oh9KuD+G4Fte/AWk94cxnfd++IPclBjsLSdxddkFeVxzu+DEdZyMSpw5f5vSmqoZTWNNhZcyD6LKJtwWTzJhjAExHwX+iDXA/E49jfVe7W+s4kmm4pstLUoKJ6Jxdr4so/exaV2Fet3MT/9gMloKN+YTORAEJsxbUVgDoRU26BbdiG/p6rxzrtKmUmvTDYVAabK2/ybiEBAgGkcEqOOhegnjR5aPKzr8Ld28OT55/jNP/wj3r//gHdvD6XKffv+Qzz5zVfY3T9AOmdRlC8HGS3mBv1zDAaXGPdY8HiJxfASSCL4swkqsxgu0/JxBFAykmaInIaMLU873gshvEoV4Oq1LFy3ADyCbWH95SDWVg3r1vjqGi0HdJZ1tBtIPtuWM5ZmdpWLTkr7stl15G+FODNg2xxUPBB56AoOlAmljhnCdFeoCfVEH9potgTE8pMMZwxAEizCENsH+7j35Cn2Du6h3mxjNBzi7dt3ePfqFeK3r5GOhkhnE2GvKyy+wgIeQx2T6fCYinc8zOf0rxZ/BGRSyJZizuYXLgtzFZi6gY/W5ha2t7axubUtHSnrQV1YaxYVJTMCk1j0ynE0RkIWkJKKmKw0mV1liJjqn06nEnSUD/U8yJDGSgqQpJOqeL67opuVZjO+L3ac4gVvnqeaHbWNG8cjTKIxpqOxgPB0QqeQVIJlbTfObAORk5WfmMJYs1aqzOJwrRDAkbUXL3gibhderS5B46OnT/HFV1/i8y+/wN69exiOp3j18y94+ccf8PHogziZSJfVWijsNltvz+IIaTQTwFZZaMZEmispuhXtd6WSFLZeBRV9LW1sopDSzrdK3ChYLY/pElNmz4YSGmF3SQ1sNDilo4w8sobE81Cp1YQ0YCdc6q5T14cXNlDvbEpR88a9B+i0W2LnOeieS1H4+dE7XH08xuTkPebjgbpwsO/AghKwTPTLdC6qVDaEOFCJAYvFlV3kuiaLLeeZ1edbizpxclJCQepBrPTAHG0SSJqFZ5lkWWNmTVobNOYb1CVFs3oCvfloPdON+5IEvimJA230Rd04pTEzGlOI37jsQHDFr59LLVGdMmMuYzHITGiUzJHMNQsUbvjo7LBp12PsP3iC1sFz1Du7SKt1yZz2zs9xdX6K6PQdZqMuapNTadzlTq+QJRm8qIEFJVyUvPgkezSbp37nphiO0i7KwhjaLaoiaeM6YH+BlB6iN2io7blgBstMN5uKWpYl3nT8LgHqHPPobFzaY809LWOVa6TaCuCW4Mtovq9RKEsk5PKV5SSKdSSRzJZ1JzERhwn6bUGnlePmUEqWldVtl1/fEgNaPG73NbUNLHd2VMckPQ5KKHzlpVYDn+LfKmeSz13GdyXslp9ppXGTn2nsX+wJejP+DcC2/TA2csiPyJuR2m1A2R6+dzHb619Db8xtWPju9y8+kAVWZZb7kzTbN5B9n/S+f0OwXV6s5QPn0wImAyjtDnJtEWs4diMLKqwXt1L6CFODS/Ci7qwK5rhp6eZGZlBSgtQpeoF0a6PPaZ3FMW4F88AXJnHiedJ0xdncQkg/1r17qLXaqDW3UKs34VZCZVOYqmRhIHXMw74UxCTDPtLJELPpGMl0iIRe05OhFGfN47Ew5cIE85AiW2OSiYXY3+6AhtgwKTQ7por7TAcqajY3H4rmOghNcZBfg1dvwKcufXsXDx4+kdTqVX8oOthWSxs58BC76k0wnCSYjLoY9S4QDU+RTLpwoi6cdAwvmcBJIjgE13EMZ5pIoR9rUXl1M6+Wb65W65gHyqaxgj1YhH03d4Q/sx1Hbyoru2nTXzoMTIrfrve1YLscpF4LWG0TDYIrAm2TTZDmPdpSV80zTIW9Ze/I1tWb8CkZ8WrSFIlscJykiOqBdEOsP32IvYf3RaM9m0YYH53j47v36P5yiN7xCeqjC6kzmFuGrZqAOk2mjgV8LNR6zEldOIsq3EUADx4qmYu5l2IRQNjqxkYHje0N1DptuA02i/G0OQrn1piB4RRZb4LZcIp0OEHCTotRX9Pw5qDRx4JFVSeJG49pxFUHE48gyh7MSpLYA0NYRBY2iTOEj4DSmjAUaQpdcNiAiaz8IkkxI9CfTMWej0W16SyRzItcW8nNQkGmqhzoay/6XHMvqJcnw8rCSmHU3CqCZhM7B/t4+vw5vvjqNyIzaW+0cHV6hZ9/+hmvXv6Ei4tzlZ4RBM0TxLMYycReg/r3soBQPpexf8tAv+5C4mAPCnu42kxUvt/l2vcCbN94ot0qQdF15mShmfHG5YhFqpRRiHE9xf1qH4cglAwePfHpcDFnVi9owt+6j539XWxxrjTZsTTDeHCF89MPGLJW4OIj+h9PML44hzMeSaahJuCWDCO7reh+owCaHWUJZisqU2Lxrt2POFymGFYCCMnq+UuyAom98poJBTa504/d+gwWkGY0WoKsrkbGm0S4cNn3daISZCcsJK6wE6uDOEnghTVMKyymS6XRTz30sdNpox7WMOx2cXF+IcWzdGLi+0izm6qPerMjcqTgQRuth5tSX1FvbyJxahjHGbq9MS4vexifnyEa9OEPz+AmEzSnF8imQ3hRTwF0tq1OVQyI3KrUVFA6M3fNPiiBpSPe9Sy21kcN9Mhqz13TZMYEIXbulA0WVCu8zMYa2HzTtmqOEAs+LdYpFvu1fdcUJYo81r6XxWd23i6d1YaUMBSKvrLtRKtoW7uVXl8J9vWl46yVkcjZZ7NdJZtCE3wtxaXiV2+FQCUMpktIT1n62Jv91RIVVjMuZJFkh41T0A3OZ4V6NafJc/cQBdrFnFz6hHkdQklWUtK+87lqAa7jbPfXX5/ZXhn3u1jtu0Hn3cx2btt07Z5bgfuN2+LSZF3/jOI3ZQZcplqpAvfmvy+iuNXf3/25RXBYILVPucDSc4ojbc2V3Xko5KtweVF/0nXcDbZvuSMCoKnaFg5VtNRsfG3ANh1BhEU1jIJIAqo548pxDdlIwGMLdHZ8pOdpKFrBGaUmfC4bIdQbcOj/29mAt7kpDRG8ZguhF6ABMpCp6JhZzMZuftGEDB7Z7gEmoz5S6prp5U37sblqXDPa71HXSl2gaRxRTiPLBpDrHNmi2ha2GUskubZQPK/b7Q6avJ4glOdRJ+1WPTToPb7IMB6zml5TrywQGw5H6F/Ro5iBwQDzaITqnAdthGoyRpaQoaeMJgEL6VlwlKasmHfFfUUO2Gqs8NlsoNZ72ND3pl+M9WDRR8tl/7lguzz/72S2rwHrZS9VPYksDWFP/hLgNgEQPW8p5RA2Tz5vReZIJ9xEI6TFpItonuKCxVNeFY2n93H/2RNsPb4v7zA5u8Tx67cY/ektBqcX8K/GkimooquaUe3Yywamprg1U7kNZ++cmYKaNLtx2ETH8VGjX/d2DeFuTRradFot+FUf83iG2ShCNIkw6nPOjcTibBpNkJLe46nE6+cdSAfqRbvmS5f5zSFytpCSNwWABapceSXLkqmMwDJUorts1+DWC9ZdSuhoSxglqqOmY4Rob+kaQsZd2WRtSgP4Qv+oplh8Byi/IPhjQRsLnJmiZ9t335M1cfDwPr7+5hv89uuvcLD3UBj8k+Mj/PH77/H+3WtZs5Q+ybpNeA0MUKjjZlMn4RtFryzeQ2zLbUCezkVrdaiWd0tge4k4+uvBdraoy/tR7655IoqKSChImawKS8TX3ZWAi8WTdHMhCGe+ZO5QShSisdlBa38b7d1t+C1K6Rxx6Rj2++idfMTlh48YnZxj3Osj64+BOIabTSX7wk9BH3fR0ArrzS2yqg2zBBwZ4CdZEUtjmsxZDlyMiEBZKJVpmSMrh3ymxoCTakH3IpHbFR2KuZfbhjgCUhic0b+eATNrD1hcG4SS4emNLjAYcr5n6HQ6ePyYvuRbeP/2EK9++kksDxmc1Fsd0bg32flxZw+7B/eQ7W0i6zSkPwH38v75OXrnF4iuulLH49G/fTpFZcImOAl8+rgT2NOByaHXe0OLwgnwWNfBRyNXyW1uDbiWjskmoyJ/Q7BdLTo6lpfjrwW2b1r+vwbYVmbbAHnL1eb3f7nIsCxVsUBTrP7yZjYqtbRrSwshlQ1dUbeY5Vja1+0aNMuvHCxY5tq+SsGslwKQEthez2ZbRcbtuHEpm1C6HqNr0cxfrkj7Twi2bwNvawXfpVTL+sPKjOZKZGSktnc0d/k72DZhaCEfuZMa54HLRg1qQVUVoK2AW6CdfRQLPt3krcJJAK7xgBZgCxeBT1/WhrDAmRNowVmtiXnVxTAIwOKkuFmH12rCbbfRaLSx2dwT5o6FL7VagICgnd3apPo+Ea9fKeaRb9NuVlL3c0nl06ZNnBtKDSJsVoTAWSr7S1ZXomOTTY3AYwzPq6AWmhbXmYN4GiMak8mcYcHK/DjBqD8Qv2GCMAIaygqc2QTBfIpFPMRiNoGbTlBJ6Y89EiZeRegOZgsfaUYf7iYgzi5NuZ4gu4JDd5a8EMSMr4bmqqFUiJJ/y14piuZMKvPvWkfXUpe5/KMAMdeY7RvAtiEM5O2UvShZRNk92tagShrTlQ3QmklVydTW6qhTruA0UU1dDCpzJG4F8VYDtf1tNJ/dR2d/l5w1Phy+w/kffsDo6CO80wGcKEFrNEOFXc7CkXhWs5BRgCN1q9WqeB0zEEwpH1lQm1xDKA052mhvbGF7Zx/ebohZbQ6H7PBogviyj+nVAOlgyspgzKMZ5kmKxLw+izilY6bIkQiVh9IOcf2yWv8bd16FP2ex7/Xn8CfSBj630DOabgFhalk4IasnDKmulYCFmuyS6AXwqvTTpItEgjhmR9QpZrOJBqXZHFXqaI17ibBS1itd5D2mm6dpHEXgRfAdNOq4d+8+Hj15jK9++y0+++xzbG11MOj38MurH/H2zc/o9y6luyn9csiuR+NYgpZkqq4WGelz2TsYVFrmqZA9ytQx3V2VZdD/WyaNbgfcNyYS8oXBwtC6SIiU2WWJooJtrbDgmKusRCVOlJbQp5xF4K54a7sV2tg5SOk93QhRbbfQ2N8Vj/eg0RTnnMosQzScYHhyhYtjdiq9RDwYIOm+wWxKyRNdaNT1Wq9BnTukd6M0YTFOHvy3tIsnGmdfgsDUx5q0vQHi8plL0+imMZgbUoRPI+yy7ykQTILSTN1qXPr2ZLJHB2ENu/fvizXk4ZuXOPrwXp7TbLXx9PnnePzkKY7PzvDy5StxDWIPhq3dfWzu7Eq30nqzibDVQi8IcJmkYsF5eXqM+PwY88kQ4XQIJ57Cjyipm8GJaOk3h0M7UIf+7r4wpC6lNxT+qO+rPPLe8DyR+yTyGMNui5xE3V/42eYmy6W9EpZreSSzU9q7/lJm+98SbBddn2+e2cIy26JHWT8arPJLirVFsrTcd2IZYBdBmkyjnCBYfr8CJC/LlPPPboGvzUIJG1rISJaY5oLWzmNJfZ3S2l6zkPN7eG3btFgxdwcv5LP/pjISMwLLm9T1KXE3w6uAde0Gdqf+2QDetczPLcfUKvtrblzZW9Tqhm5++b+D7b8EbOuEN90dTeRrkjo51MshnwBDCwG5RdPmqi7NHZIkLrEAACAASURBVCopU6dA4LjwXQ8BK+oZaYtHdRVpyHa6VUSepqznfhUVHmbhhlhg0fO21mig1uygxkMsqElzDocpXjqSsCCTVln0VTXV/DyUbFdo2RI0a6ap1VL7Yv7DWmip1yiBQIpaegbMKU0hOKAzyAzT8QTT4UhauFPGIM4hkboviB6WFfzJDG4yhr8YIUtj+Tu2Kc4YGAjrrrpHHphzymYqHubVmhR9ziu+DLm/GAjYLsCu3SBLa3CpdXCxdoShMi4Vq2thicUub4T5HqHctt3s7gLbq3uBHvuGYzeHnrZ5trOGKV8twOP8ECtFua8N6QhZmflIphkGARDubKD94hE2HxwAgYvpZIzTn15KU5rZm0NWmyJgF03DevH+pj4tyHhVFWRktGTWUdPJlHtFxpe1A7VNuuVsixwlbDYArypuOJPLM3SvrjDoDyRwEv/Zmd576mwlwbUw+lbp1MfDnOnyDImXIDN2Zuv3oBt+Q+tBFp3NS+vMcJj2yLEMVJ6dMRGODXJTWhQamZ4GuWysQneGUDNLZGRFhqKBZJLE0uRnGo2R0Tvb/LHYvBFe2eCZdXyGEeV0o/acjVa4ZmthKHUXj5//Bp89f4EXL57j8eOHqFYWOHr/Dm9+eYmL8zMs6PCSLjCbJGKbN+pHmIwnmEWpaJRznbAF0/agtu3oRX6Uz0SjU7bjePuZogHg2rATi4WnnTgNjF/1Nco13A7102LzoiCtCngVV7IfdBeiNI4+2lO+Vb2OxvYOGlucWy3UGh3Ua03pjhpHM4x6Q4z7PQxPX2M4uJIGQsPBAOlkhGzGQD0WVxzpH0BXJBa8VgzoFl9y/UQMEVR+w4Br+YOKxVsOqq5//tTIg3Sf4MeyG6Ku1RmDKkb0Aa1bgYh2o0GAx59/jm+//hpnr17jT3/8QSz5CKAfPP8CL377NWIHOLu8RGNzQ9ZVo91EWCdZs5BaBnZcvehNcdkdYda/xHTQgzfpwV/ECOhEFU9QjXQvxYKdWTmva9Jcx6nykePBgJZrzpw2ttB3CZuYHJ1otfMQTSVlxqkplxWU2AKrN/5rZCT/dmDbFDSvnc9aAKt+6VbWoZldC7aXs2tK+ZaqHEpZySXQuJRty/F3KQt3XX++nPEsS1WtdKYgklY+kEne5IB7NXosPf1awJRvmMW6X/LatkFWe+dFdmuBn7zJetB4yz3I/3K9zKMQ8a9/nTvAtlzezYC52Cr/DEC9Mqj68qZpxJIu0pCqt8ox/g62/3ywbaC2eFvrV86k2kIUuSfKZhbdHU1zmUoFI6+N1PHhUt49n8NN2JAlQ2j8UHmYsarebQTwQg/zgC0rHaTMojouZtW6pjvZIVHSt2wmQxa8BnjqgkIWpRo29DGow6XnNwvKTMc7aU1rGED5DKb4jf8t3sV0eCBjOYsRk5kmo5NGCAdvMY+HSOMZUtM+nClxNm1g8Rn9wXkoSoN0Wrcx9ZomkhpFPICbEjAbj+nUFiBpS3UNPahxDyRQmLu+cGvsi0mWPsjYtbBo9mHEZnm0v+qFLbM7X1raQfOur7+I2b5hXyzQjIHaUmRlQbs+am8H9QHnp6LHL1PSQb0u30zN8/fxhOxsDcGjPew9e4zGkwMkfgUfjw7x7tXPGPz4CullF/XBSBpmuPMYyXyGuZOi4lUxc+fq0ABqhmndzoCL0qCadEFtb+1g79FDdA724dQ8jBcprmhBeXWB+ckp3N5QGN+YeuMFWWwCT9Pim8EhgQkLxhYZggVBMtPU+rknvrqZrPtSSHfzF4sHXaLaHDDc9DqmtsI00bGvJPed3UGksFfbgy8yPooiV/WctB4MmEFgkxJ6NSuLl9JukPN7NBVQLAWdbD5itbvCHhbHMYG4ZK04ewnePU+6oW7tHeDz55/hn3/3j/iHr79As+ni7PRMiofPP54imk4RjROMhuziOUGvO8BwMBapBS3nLIDUg8owk6X9PD9/V2oFCtHyurG9sRqlQBLU7+c2l0UzJ+mtKE1JUuPCwA2s+JZMBoMkKQD34TXqQK0moDRisaPRd3NPamxuSwv4jY1dIQwYCEnAlvQRTUboXV3h8uIcw8sLkVHMhgPMplPMKVWitV08lb2mupiL7EdYaOJ+WtyZjp60DJT5ZSSvwnCWOuutjo50suT4SmtuAlvTXVfAiDbeoXvIIqAn9gKp1FM08OTLr/Df//l3iD+c41//5fc46/XR2NrCwy9e4NmXX6HSbIj8q7m9IcCWrvXxbIxe/wpXV+fo97qY9mZYRBn8+QzOPIY/7cGJxvDikdSxVOcLaWrlVOvimpJQNkJJV7UmqyOQrEOxPozbfH5Py1SBJluLcbGuM7nMwf7OyjPM2fB/ItjOO0jmC1/xYH5vS2y93dvLZ50w3ktpSCM9WsFt6ws3lyVuZbi1+jdLxG0JPK+SBQKWzSco39HlCHl9QH2NIJaLMlmyEh2oQ/afSEZy2+Gea/FuS7LeApavAYO8qPVuUJEPtEmRrV7n3Yz+f03NtnDa7AC2YKcybfHLtsOEl3xU2z3b3UktoAQgsrmAKdlbUB8nJ4RyRswcC2lhnTSkDomNCOgQwc6BVbhkjMhU+y4WNV/dSkqxkhQDCrvEw95XuzJXNcBiaSYaYGqr1R4wX85Lh7fa54lOVVwAFGQIq83/kU2LqRMn+6YMHIMJ8QAXO76FFICxtbqA7CSWz06ZQRxN4PAkFgs+HSMHvlwPQSA137aNuVtZcGhQdahbJb1Iyy3+V11dMmxwvZRS0+1JXCbMZLbsjQgaeIaKl+/ta+OvAdt205R3MOyYbOxSpGW05iXArey26soFaIf0omYxZE3dL+ZzRPM5BlubcB8/xrOHT3BvYxvecIrzww/4+MMPOHnzFpm0Bo+BbCK+vo5LKz8Chpm8mz9nIxFPGokkdEGoBgiaLfE5p40dv312fpzF0qmze3GKUb+H2WSM6jSCF+s9zlMiskfrOEqBo03xG/9anTuaDaHVY06GrGwyVrp0VwBkg8EcTOQ2lcWBU3YJ0MOKgSxdenh16lQhxcpMsSs001bPOmngetTeuggCH57vSpo9mXAup8I8Motj24KL3Zc44vBl9b10fdjucmQ92ehpE/fu7+PFiy/wu999jW++foFOpykM9sfjE1xeXKF70Ue/18doEKHbHeDyrCfgiwXPq04QBdgpFUatAm17gN5ypiwzd8ujr8OhLOkiM45DKtowa0+72Wp4KGyB2BQK9cCmLQ67cHqyXkXPTLcY7jui72bXSNrCV2kALVp3PtY7LXR2dsThJqtvaTH5Yo4ZPawnQ8STMWaDPqajgRRVRqMB4kEP0XiELJ7qPjRnd8ZEWqGLZEukNmansIBLMjBLJ5/+QxesFKtLbEd5kvlb6+nNDOGc3yworNW1qVcYCku/9/gJvvzqayQz4O3hESazOTa2d6WdOpuZcZ5NSDbQfWfQxfjqFJP+ubiKJJMBFvEEfjSDn6q3N+ec+LGzK6txjuJewSCOmU05KzI68mgm0NI9uixNIFmSjRRA22Ar4+CUc5SlToerumK79paKFu0L5nijcCf5c3DEr6HZLny2Sy5QNsQwmaiCdS5d3RJTvLIGzB/Y4sqyUsDKOHJAXEL19ihVxlrlKorZr0tzrGSkfB5Z0L/aVbP8/nmRZn4G3rF75sWSBr7nAZTdTX8NsG0GoTQvbryqcsR38xPW6G/yJ5eZl5s/uDDP9lelklZ97/URit4o+5zrr21/dxswvj0rYN/7Zgbklrc2F/OpoH7duCgcKn/C8isuXVU5VL32civRpf39zR8r31+LVEopFr7lb+x1ulmKcC7JUanAJ9Bm4xpa4qmRlVoS2ePJ9DFUXTc13g7/NhVXA3YFTGirxu51BO3iSayQ0WM6l/1CEnocO9L4gDU2sU/JBe2uCKDZZlY7nVU9reDnz7XPDaUgBF08EBVwZ46PuWkaYRv3mB1h5Xg2u5FhdZiy5TEcxa5x0tCGHezgyPQ7ixulkQNtruapuK2QgWJhE/9gTqYu8KTpyXxOwMzipzoqlDIsqtI/wmN6uMqUKIv65vCcsXF7mYqGNMImf1piOu0mb1PeigEtyFa7P12/ZFdTer19ytcS82Pnp3kvsyj0oZi7VjtcLqrhU2T9MZgSnznjq2yu0AIYsvqUBIV1ppfZOIQ2YgtESYKEAdl/+xr1b36LR14T84shhv/yJ3z840skH06wGI3hVumMsEDiRmCD87QaGcaRhXfs+lmXoGYqXfuqcLZ3sff4Me69+BLtzQ2cd7v48O4desdHYhFIAJNFkaTu6cjhMzlvVAtC6uYV9AwkNBBTmQU/pwJP+ekig4e6FP6t+7o1qOf8FSmAHknFXqZHlUxJ0T0aBtLqtw2T489TsfcTD3opbNS1qf5BCrYlEDJtuZmO0XoFR+ogmn7bZHhmAn5YRKl6Ty0cFCkVvZgZSFs5Cvu8zheYuTXxpQ5qPra3NvDixWf4H//jv+MfvvkSe3tbsm7OTrs4OvyI8/NLTIYxet0+jj+c4ezjKYZXXZGnyGiaaSuFXGb+aetm/VIQXt5FtWbh1i8DMGWOlp7Iv3IlyFXfaQa33N/00RAJ4r7JO07rSHFkV30515jDvTBE1QTPlIjxr2jR6AcevNCn+ThmVT43w8zLxG8/Y4AT1jDf/Ayd7X3s7+xIQW7DZwsWB4goUZuIrInF3040QULf8mEfg14Xg+6VtCpfjLpSeKrNj9ReUWRzli2UZags+NIIMeil7IjBk3k+bSbF2SYMJeMUtlm4Xke4s4daqwWn0ZTAYeH5osNmkx/a+bFI1KPNazXEZDLF5WUXV2enmPSukE1HwLSP6myMYBFLFqqSRKjR7nQyQRSzUJc2i2r3KSQOr7RKCRSdXapKfrC/gWlpz72HOF1mgAHZPC+Eyc9lazbTXUAOmTPCrRhHDBM06tZWAET7+yVm20wafVDLl2uq1lzpVB5pO9tKzzf+9vIyqyy6vUu5IUcJL5jGata6cZmx1+fJmVee4cXbm1m/YrtnAxHjZGKx2zWWupQZyFMnZU7dfBa7tPJ9Lpf6GulVeRaac6fQxRfoNS/szWtUFLvdhE5zoF8G2uZ+2nOLsrfSnVDSoLX9xaedkPmzCquXVRi37oUMD3Lz9lTWxd24e92+sdlJm1e45hukWRy5BORTUID9G7PFyrWtRE2ll8knyNoPblbb2pPwU6/p025R8WqmStgwwNcXqb7ektVOfqzk0zdPgdx0lbeqZ66laMy4lhb2bUPCO+5KKr0sIdFSnrKTsz3/dB4qtBKmwjRhEX2d7FO2Wl6DMjIXMm8yAyJNwb3gVuF6uf2WKq1NYwbLtFl5iLgzmIIZtcsSKk4CgRv1ZDnJo4Vn8l1qvMK/mc2KjVnFbebfhtWz4y7vxbSwWfCKeQhwpOxf522Frhea4pfDw2x05B7FcjAvrGPRGkkp6hz1b0tYYWnDKQBIebbZVujmtyVgUmxWZs7Zs6igKYrOj2Z8jM26ApI8RW1/aQhg3mdzkUxB0x1ANM4LoOoT9LL7poM5mb2wiYbfRM2tw4WPfpZhwAYzB9vY+PwpHj19BM+rYvrmEIff/RHjP/5JZSPJVNLoKRIs6JXrGbYrq0qxXYVBTbWKUS0QZpFs9t69Azx4+BCtdgvj8Qjnp6c4Pf6AybCP+XSksiZmKqTalJpcDQiFzJXDXMfJhskyJ9do4bWIbiWgNsSD3sXbtMPmEC/vZ/nzVZuqU8GySObwMC/Kh2Curb8VBWgGQdaXfTQXkcv89cPIc9xKFTW3ZtrMm+IzuvlQY0vZFO0OGVJIAbLxeze2aXwFBjVse0WNMEHj9vYGHj16iG+//QbffvsPePhwH0FQxVV/jPdHJzj+eIKLyyt8PD3F2fElJifMBsWIZhMkdBRicxR6ylEnLYyZ7jTWvk1jObVyE9eUctZndTNbGvhi3tunaYuX4i6bnUvkTroN20YdtlunejTry6qDjLCCZv/go+w/3I9oSUe7NcrkfK1NoUWdaN8dB1GtTmQuwFJ95ZtodTpodjqoibyqIfsSs4Hq/V8RmdtwPJbaEWbRtFA8NZ1HCbpTpMzEURIk+5naLdqpoddG4oIZQU+KZ6np93iN7Cgpxh4OPN9HGAaoNxsIa6yPcSUgosMTA4pwMcJkPBI5EOsbJqMJomkkjkyUJWWzmXiPszOqZF2YLaHsLmGn1Dkq4hIlV6Ut6aWGRe8GswNk2YuxNxJXG2xqEYFZEhb5mPtlFXRmvheyCVtEWjpT8y3S4qgbwKh5en7qC9A275kzp6shnJ6B1rihwC123VrmVde9zXpJXctSEL1CQGrEbSIniyuKfV5Z5luQXw4UbIbKzGMxVFILShPqmw1Qr0+dsFZetzx2N605HYLSl5779m7lvygfU/mfGL7cnl3GytH+TR5c2wPQvFEBi23vFR0rBnQ5wDIvImD7bs328gcoGN/lT5ynGlcGwoLt1fHRfSW/+pt+/QnMtH5IPXeXZfdlrfi6a1t3HBWRpz221lzetRtcvte21ff6v73r09/yrrf/ykZapehL/mCFxZL01cpCLjiJ4ursf+kGem36XruW28KDu+55HkGXXlVfb81o5RdndVO2Cnn9n+hLF5tl8VZlsKs3t5g75ipEh6aHot1Y8w3WAHvdn5Y3SMUaZgPON7nS65NBIesi4EKvT+Qw9pVMurY8EvlYlthie8rpNa3cqzxWthuapuOkuUgO8exorJ+d135jANdqUdnSxCgVRBXjt3QnlGG1zWZK2VO7CoUVE7VMpnJW83x6rlPLTsNIaonJ7CVk9Jp1tOod1Lw63NQTr+tJWIO7v4fgq2dof/EEzTjC8Y8/4v2//At6h4dojYfw4ghuNIYzn4lPHZvOMB8wS6hyryFgM6W5iyn18ntt7D59jKdPnmCj08GMIPvsFGdH79G7PMcijuCw2Q2BAFlaw5oyM5BUKmDhmC5NG0BYht7MULk3eirYcbePtg13PiduPZSXl2muGzY/lrG3/y0DboNV/WHZa4a/DujSVvqh3ju9MmXfzevZZWYfzecQgRPBF/3E2RXW1DMQuElxsAA3Y8NnQRJfg04QzFiJxCoTgEZLt1o9lHtAa8Bv/+lbPHv2BLVWiN5ghNfv3uHd+0N8ODlG93SA2YmrdpmjrlgqLqi/l0axhlk3jVZo4bYEuLOKytKMI09xfK2c4OZ+2REtUtVmPZv1Xd7Trp/DN+2iMgB6Q1b2cru/2PbYYjMqoFLdj8SzOnSRmuYvYt8YhPDDENV6Q4oR6elNSQdtUJudDTQ2NhHW6gLaRWpmg458zi7E31pIgyWGc1Wby6uj/SJbdpusIT8CM4NiCQnUA/ZW0A627AI6GQ+leRStL2fTEbzRCdI4QjzVb2ZDyOxzHxBHFVETLmQf4LdmBnWOUDJoHUXs2a5tw3Xl5C3PZRBL68RuMGavscBzZVdVYJXf0zwhlANZ60RSPheWV+Pqe5b34HIjL7O+lgLw8s8KsKwMrjaOMsdVqZGTnio5SakxSB5M5Oe8Dbrz7E5xrtkrvCbVyDcjddlaPc/l+Stg+0Zmu9iNrg3VXRhCP8zK+WwzC9filCIQKaC5BtZmmcnL2Swq/6GGByUCwgywHXORvBkyyA7+rwy2b94c/s8A27fBv3IKtUjx6A2132uXxvpfyN8XPMZf8Ap/8Z/kG8qawzfXv34i2C5fyN0T/fbLvuvv7/r9Ha9u0m43P+tTXnv50CulmQ3YFQak7ClbShNaNlAXWP5/Bcu4InMqp7T4dJvCtBuF3sebPstymjB/RmnTtAxGvtOancPOazsW5dTi2oDm1kG3zEsZ3BcZsOLaTGt6Ozilp9iPaBtkGHI+B3j5SjRgW0G3glNhU40cR5kqpoVdeGTq6J9eayKtupiQ2fICbOzfw6PnX2Brfx+z+RwX3/8BP/9//xsnR2+keC/0HCwSgu0pAjKwPMyl5pQyJgdTutGwYLZB5wNakD0XuQjjot7VJU6O3uPq4kLsFsm0Ue8qQJvNQ4zdmsGM0phJbMRKG7OBY0Vomac2dSTL9ZCGcDMjaiBAacKsZZ0MaCoOzOUbrGz0MoBc2kHFzWT5WpaAegmcy89LgZPhFrXDnjgZqDxLAI+1EBP21BRPilRLb7Rl5Ch/oaCAc1gcMITdddDZ6ODg4AAvvvoNvvnma7z47efobLRxORjhzeE7vPz5FU6PLhBfuBgMhmIVOJmOkKba9VM00qXKBe2CqYe2PXxFIiPoST+YHhPLKWcLKNaC7RJbqCNfdmm4ccEX99gWIZp5YYmm8h3M17SRt7FhDQP3lBYwUrBBAF4VaR710dogDGK7R9BdrdXhS/v4UFxl+E37VJeBKhlpT7uLkqGuMoMmXUgV3It3t9Xai2zPZvFEMq0Ae0HddILZjD7osUjiKF9hsTe11OwCSn/2mI8x3ZUieGM2mGHdixlrsudzFo2r84wUkLMOho/SSEoZc5GD0A6RnXnNuK8STLefC44AerP6Svtx6T6tgG17T3N5giVKSiTMpx3uNjhbXtt3EaQ5duE9lTO+mKvF/q8xQq4jl6eUwogScVQ+S8rSCus6on9aXKMlegRsl9UBJpjROhRd/0I/ldhQzdaWo57r2O3uc/wTwbb5zDo8Bqma95dOBisOdBZw56RC+b7n99jUfKx+pl+X2f6vBbY/5YbbFOGnLaxf71kFM389e1AG2quLxG4oy4/L13X35779c9z193f9/o5XvxNs3/X6t21kcrjbzlUr0102rRxULB+Y9l85uF6KrovnLshs2xDPBHsW8ywfqjeA7aX0TfH78ue1r62bZ8GI2AKdvwXYtuDSjp3pqp13piuOuRUJiWG4bYBDz2d6BjBFHNZaaLY6CGotzCoVDLMFZr6H+t4unn72Ofb37yMZTvHmx5d4/y//C5OPx5g5MwFwKWaYLxLU6GBTqSKIF3DowsCCU8/FiNrYZhONxw/x4MFDbDVb6HV7OD4+wsXZGeLJREAA2WyCbWlfboA2C1qttzHH3zZxEbhlALeVMFlgfY2IWUXI+U1dLmLSv1tJU19bPGYO5FCiROyVAbf5fflajExeAx4zhcuAO/9vPedXCEPmUWw7ZX1xqaSQts4GdJvgU+oijJzEvoq0f3EylSGYeSwWbT698UNs7Gzhs8+e4bf/+M3/z96bNk1yXeeBT2Vmre/W+94NNBrdaCwkVhIkIZOyZiSFNlvjsKSImbAlf5gJ/54Jz6f54pFnQvZE+MOYIq2wRMnURoIkiH1r9L7v3e9Sa1ZWTpzt5s2szKrqRoMEJbyIjka/VZl58y7nPue5zzkHJ06ewI7du7DV6+G9jz7Ax++dxvr1Mef+Hgy2OGvJcEBl3ikYkHKnE6BTmsU8heycSgpW6O8N/Pv21gEYz4GaYrYrwfacFajgpTgFtItlxD2JGverAm7q7iGGvIg4oJL6rk7p7SKkHAxIpywkQYlcruuY0/jQmpK0jlRYh64j1rweNTjwlYptSbEuGTseQ2Y0hTnl7EsMuCUOmBhnyr5D9Qoo4xIVBiPHasJxKXSaIVIVQuYc98KFzSZocqEZ+pziFYS1pntJbWw9FVL6nZ5Nc4NSvZI2nKpRugiTal+mYmv5xQLbPuilKWhT2AeUOQbHI4AUkntHaAWnMjtn5b6SuAdluxVsZmtBU0QWwbaaJfve5xFsk20SCabGq6hDYI7JF2B7pozk0TPb80AbHzfMyhH+6LD19Baa8zI9lqqkalPRy58+rP4HBrYLJXNzb6fTRELE/C0s2944a4gX4JI3bjMUbHQNMz7e8Z0x5DouLkOr2xDE2Dnm1wNFOebawJC235GSjuX0mQI1j58TsM3HuMq85Eo/G0Djpmfr11ht9m00IIv06HGthj7l0G4tYXllJ5Zay1yt8e44RrcZonV4L3Y/dRRHdu9BsDXA+psf48ob7+D+5VOIJgPEzQiDNMGA5ARUuZBq+o3GaIypqEcobCYFy+7dgYNHH8fK4f0coLpx+hzu3rrNgWQUPCZBq8CEAv6SBHV6OW6rpGKkjy3I1OWWNgZFXa3MtlTPJ+43OwJwoiibLwaiZ9k9kTT5P3yVm0M+h+X93uZaAUAXAbdt6EXGWy7PmGA/+NXYJWNJ3bUE2FyMg2qYKe7AC47nPlN5Q6PTxo6dO3HgyBGcOPkUnnvxeezdvxfXb93GW2+/j3feOoOY5D0M1hKM+130NjeR9CmrxUTG0DkQ2pemX/f0MY8abLuxKAWE1mfVaLHIcmd+mEzKFBQMTbp0Pc1Vhpu01ASU2Vmlkzv+Q/ZKgDVn5iDpDgXVysUMno0xNUvJKSvdEb6dpOvpIEWfqzPA32dtvMTY0DURrxMC0pRph4C0yIkkCJPS9kVSU0B/R4CcrqOMUgb0hRXVwjxcKlxOTKhysOnsZ62o8i358w+2p/fwbKPw9cbZtuLNoYyB8WSRcr2L3aiQkTiw7ctWc3uOPMcygPgW5fMOtsnmm+NqDsGDgO0cW0/z/QtmWydVkfJ3YMqzug8Ejg0h/fxkJGzQ5shIyr7zDx5sF47Hi2A7CxjxwHYR7U4J+8y4TcsncmygA/qFDVM1qbJZKsyfxcB4gR++zMSzm148hLbJY9o+V8y209ZZeSINuNTud5ujQ17KYilwpW6iBF2TKMKYGOelNTRaa5y6Ix6kiFt1tA7tw64Tj6F5YCfSjS1c//AUNt/6GMmF60iHt1FLehhSgGkYYFSvcyabhPNGU4rIkBtUbzax58B+7Dl2BJ3VFdwd9TgLwta5C1x0iAK1iInj4FM6ASEQQI0j5s0CXF2bvSBm5yh5MScuGNDTUdtE9eZiwOlEPLewEBA0G1jkwbbd1mQqbPlochUyS9j3fAmLNc0At+LpqawdGdutYE0M0BTG5CNmlZTYpiwMqfyRWAbNJ69H8xZQzUsoCNCkVI9rq9izbx+efeF5PP/C85yGYaTBwQAAIABJREFU8ebt2/jeX76OO7duY7S1xUAujKm0e4/19hRUR0yq/bisKgoNBal66k4XS5G9x0PJSLjheflZFfjLjbnXh8IECwqWIDPd3wQ6IQws44vm9FZnnwEZM9i0krKgcqsWyqlQKQiZcqubi6Zt5Z7gukUSLMf209kaOc6XtuhcNdkdg35ayzqu45EGuFuMghZHUf1rOG7ITLfsJ8peW3CoO+EoYSeYuefgda9HbTLOsrM6kT+vMhI/5soK7PknliqYzjxHf0IV3ttJbGzxmrPJf3snpZnALees57GG81TlWi56k5dafZ7BNrWUT948GYmb25Z0wRxH7R/xMVVK6UtLDRp8tmBbByhXdS5vPhZhh2cdrGUD5gnWnb3K/Kh5GqcpzdCDgO0q8ogDjKrTcpUb0kf32ypvt9gX/1iYbTfXZujmsk1SxiF/jRkd3ejzhKvFJUp0o9tvPABl9zPjZUPtAJJiMn8/KGwIvn3MrR1fa2cbhENPvuHLbugb5Z+njCQ7JZAN35cfOLbUNm87eXBiSNnCWwRsKZBrx05EnRX00cCQzsCjNrbv34fDTz2Jld1ruN+9j0vvvYur776L9NJ1LPVjpPVNjBLKFBJyqfE0bWI4mqBH2RPaHfTbDURLHew6vA9Hjx7F9nYLN69cwfXTZ7B+9w4mvXU+CufyzpxrvcYMHOtG3UmGzBkHZHUOsnRC6XwXYiYoV/tC5k+RHZZ/E+NG4MfAdubomeWbZfeIheT85D7RYBImC4SzfxvI8edmYazcR26Sluj2DfylKWLOpqP63sL8tXb7gNuZWZJ5UN5mZj8T1uQS88oBlSzzijh/OmPORhOdpQ52HzyAZ557Di+/+gr27N+N989dwofvf4RLp89gPBhyAsV0OMa4u4W4P+AMFry5EpOrAbv8N9cBMK16jqczFJj1kOfcLiQjme7A8s3AR4ye7eAhsk2+ALYNcoc1SXfois9Q1ifSx2swKs1bnXpTrSFWe0g9EEgWJpaTsGxEpDyZD2hxLhZ872X08gA51xLg4ErKhuRJdzSvvLjefA4osU9JU+oF8AmhyFQMwIl8xXMEPAadVw9HvwrYl1PL6rk53emfX2bbwLbriykHSwKKcz8+XvG7wa1B/f4csO3vjQVU5/1TAHZZ+9z+U5S6uf3Z3wl0P64YN7pXfu/+FJpts6eFAEk+ddG9e+oUT8xxDmz7fcImfVGwPQ2Ky/I++ht54VE5lzL77KHBtre4uaP9YJGCH+d/nmuVl8WkuMCydmUlq30GsXLy5h/w+QDbghrzTfYCIzPMl4NyU96wM6dzmYDyPaL8Oar3yvgSgRGVnT373qq0dAxR4SDcVqy3kRQNkbF9tkFkXHGOMXBd6l1vu5Ri8eKRbtV75W3fos6ZAqw8+s44h9wm7G2DLjKdlz9PC9OlaXhIZQfPHhO5nw6ex30UbucZ9JzURTWeDBjUoPq8KwNOrZoo3xFPR46fAyyRfnR5GeH2nYjDBu6NJlwpc8e+Qzj8xFFs37cH3e4Gzpz5EBffeQeDq1fQ6fbRpmwFzT7itIt0CDRqDQS1Dudi3wzrnOO3vmcnDh0/hn1HD3P1wdvnz+Hm5SuIb9/h7AjhZMC6UtGHkjaUlAkUCSbHpwYXjO3zj9kNbBtI4vfywDYf2SvIm3JEOGiPmEibC9lkcCNeRQQwe0nglMCXVjH0gLXIXeS/zALqk8zhMbDtJFDSeCXDp+aRv7mSBIG5YzdlSoyKMrSyWWeB63QZnRhQGjrqZ9YeU/DfWMrBcGXQIEBMQC6MENYjTne3c9duBttf+for2HFkF95/5yzeev2nuHP9OlpUTZOAWHeAfrfLgJvS20mecEqbRwGZwhhzNuxCFpayRZOtOjdhXQ9nYC/3LSWlKwysczQL9jEHdKdb4t+NytQz2HTOqt1UsyfovkCyLJrABL7taINmSp8DSJUF92r/GNttbt9UK1RHzjmPCKg70GQOqCWMtHUtU0NqhtH4UyDmkgBmz6HwM07Im1jMi7VR7LilVXQIJXeaMit9nb6Jpf6bmq8Z9vAlNXKVl2lKAW+pDbWTGaed1me6tSsr0ACrmL78wvbBbHGfMrCdu0L/UQTMNn72LuyQy9O9eOnM3vD1/gSbymSYBUj67deNx00TB5RzRJjSDNbnZbtKCXHmRT25SAt/Pjpnq4gz/HsVUv/ZvsZ9r+3JuQLudKscu/C7LwK2qzfZbACywfdBuDHbMliF+eEmUJmhyn5nI5kHNWXmKAduimBcN2f/WZnxL1CU+iX5vPj8quwQ5eZWhPQVxnP2iz+ST/2xWxzA+pu3W37TQ/IpWmhtKYJh/9h78fbmRjXP9OXGMvuev+DMkPlGzAyDBGbJsjKWjYGRV57Vb6cDS2b2C2BnYcBa0beV1xcYLjMOOTtYtgC950yn/vOGfK7zU5jnFQCA26PHibI0FNIxUyV/+Ehade0ENs14cko4jaznTMikra1HaDfbWKovcXGMcHkNG5MUN5IJVvfvx/FXXsahvfuwfv0Wzr/xU9x87wMM7lznQhfj2hBJLUbQjJEQ0h7WBGyjg1FMBUE6WN29Gye+8jJ27duLze4mPn7/fdz+5BTCyQSr8ZizJtTqVNRInTLnwEvf8fu4061pW0bJ0OhSCiCj/6QouaIMLnxCxU3Ms9Nqmd6GxsU5mB3OmD4BIzyb+dllQ8fbGB3jW055c3DoQimhJ0DbMfBiw/kNdB5RdmyugqprRDKLyJExf0VBEbOWGjxHTSKdJ2cxYEnCYj9FIBPRvFHdsTzLUnNJX6QBpWkcY0J6YypiRIGqUR2HHn8Mz730Al7+p9/AysoKLpw6h9f/9gfYvHEbLXKsxiniwQDd9U2uSkjtDOshKCBzTP9PgYDUrRQlaT/ufx2Cyb+UjYXMCJe6L/9O+RSgxfVrQJIPtwMqhpONQ27fc3OlvF8JtPIPV4EUnpdsCufg51+LPtpWs4HyGuWZp1qzWrjKATD/MQZWdCnIc7x+0vXO09sAu11PoI5OgvQUXuwc/U7msdhVqgOgzbeuNOfcvmWTnfFpxqhzRpkHssX+gyy1TvU+7vYzMXD66tl8ENlTyY8H0qZOoVglRU4Isfn598l1uxEYnm7adb1nlm1YrBt8YJ37nXcqIj6l7nYF0GtA2+1Jzi7p7OD2yBov02qXd0j2W36qDloOqOcyqKhTZX2uLLnNz+KzPdehnNCj2/mBQwbIraaGzlvZl7ITRx/ile3RvMt9OrBdPnuyiWET1ibf9PfnAyrvWtvAS4BF1XGpDZIZJDepSo7fSlqnv5IZ697LW+izJ0x1gOT89543FRf/PDME0wu+vN+yVG62SIoe8OJPr7Ix+UVi35qtMV2E8c6sy1TbvaZUerfKGlSD7SxdUtn9s82gYNkXYutnO2az5syDzKeyMef3ncqznXXYfCdhgUXhbwoeW8mAm7NKSAS4GC4t2mF5yTXy3cA2H4anKeqNOtrtJay01zhNGVUa3UjGGG3bhiPPnMTek08h2eri7Nvv48a772N0/hKCQRf12hiDaIhhLcYk7aPVClGb1DEeTdCoryCqd7Cy9yCePPk0mtu34dqNGzh/9jS2bt1CMOhznc0OSRUmY0xqo0KgYXYALpSszw0X8YfISGxTk7NIBdeMyyQi3oogsfZRj8wpiDDllGaUci1yBWI49ZqeFFjmnLJVKHUpRUZAoFlS7SUclEYp1Pj39IcD0ug7krNY5oodrZOkg5opx/t0zZhzJ08kJZ/aWTeuDIr5qZIv+yEMCYNDB/wVaAsm4OdxUDqlVCQngIu6hCwriZME7eUl7D9yGF/6pa/ilZdfwXKzg3fffAsfv/Uu7t2+gxYiNKMI/a0u53im1HQs3WQpScpSBS5IVFK0YoEVkAPb5a/ueVJTDqvkwmcHrvAzBbhLt2aaW5LP3HIEs7CCMmW6/tQM4grE7Z1ohtKa8/O6V1l2Hy7l7IY51z4YdzusQBcnOVAJiREbIpOPXB53fgXdzqbmkAfqXTo3SjNpc+QB5xzbeW5eOWCeZrS9BzDgNGd5+sE+iLR3lT7XIHp2VjJmmz/zWXnPptpnRfInpzryAaLr+6LE3pP9uNcuZ7aneERvbB15km3upXKS6uHIcotOg20ZzCJpZ/hBfLxCBHduWPLvWLagLNWnw37u5FoxqV5UnBZlp+nc/i/AttmeMrPvM1H/8MD2LD2nGHTZVHMLvNq5fyAT5o4iC6v18wC2/RfJNJAaUW0LbBaznXExuT6ZD4h/VmC7zOjTaGfBdsVvfPZgW1ORuVgJlY0oO8ocrII0WqmcVzsM0Gy30e6soLm8E5NJDcPhGGmngd0nj+PwyRPo1Ws49+57uPTGO0jOX8HSnU3UawmCaIJ7rRhbUYzmpIb6pIa42cCYmMv2EnYfOoJjx57CSnsFNz85j8tnL6B3/QZnFonCFKOY0gTGqDci0jPMAduZcZ46vXccotohWWzuMMzS4FGeZNImRw3JbUxp2Ahsj7VUOo2Pyz9MLKEyvS5grmR1EnDnYifquEipdH/Vi4yAipZQijYqz03V/MbsZEwQKuDk52oFQ36ugnZ6DcujzT3gm9iAZCTFAlKLmRAnKzGhi0d3WmyeSxhC1Tk1y8aYNd1A1Glh5+OH8dprr+HlF19h3fAHb7+Ht376JgbdAVY6Hc4BTYC73+sijoeOPyWmjfM3V3gJxhbOfpM5UjGVDjmpiT4rE0jIKUbVzywHJq1R4Zi89IGdJQX2jsm20FYNjpU1R+cgFQe1LpDMz+msu4cjyUzz6s8Fv7UWNOxJE1yWHsK68t3i+zkW09+ubR3J7sWnEZ8GbGfAq6zXZ2yKDwG2/XGXPNYixbCfRcG2gHdZZ+XDlsmz/H7NAdsZYNscGde0nBNlOm1vrnuBrfP3Qm0RZbdR597e358Fc8F2hapA/B89RikOqQWEe7UIPBMjfIh37RdgWzvwC2Z7OiPJolvaP3awnTkjYkXyjIFVq8wzDb8IzHb5+Pvq3DIwPsvLKu5yFTOsgtnmNRpQvl8LtFJwqvIE2nCI0SawTaCbR4PKo7caaC0todlZwbi+iv5gyLrpvUeO4MhzJxEtd/DO2Y/x8Y/ewODSFXTud7Hai9Fg0e0Y9+ojdKMES1EbySDBqBWhtX0bVvbuxWPHT2C1s4qLp8/h6rsfY9IbYHlCleiA8WTE5alHQcxAjg/mPQSQGd+M1XIJGhTYWkwQZ7rQwlcMdAy4cvR+wMw9VVhsNBr8h0A2STXoh6QnA2KcNSWeFYEhrTEz0pzpYQb0cr6dAHVibS0vMeUotpzXFkxH96RS6lRSndKvYZRwARIC3/RsIeJDliRwye84loI1JHsQ9M/ttrzPYxrNOdKmalsl61EVoQyk+BEqx+HVyXnMRRueakAfJW8ZU9DjchuPPXYU3/j6N/D8l5/HsDvEj17/EU59eIodi06rzYx+f0tKhCfEcLP0gtICUpaZCpazKI+YegECuvMYC7M3HkTKpbWtZjpnBsSyaEQ1/ip7MhmJTQVHrngT2s4fzIEpn1HiODnZsSdpyE5FM6bSZE55+WkGzv1uM3Dlx3AUP5fDMO3Xqe4VnX1RRrLIPmj9YZkpZl1T2i8PCLYNFdtzGWxrykR5xQL55eEc/3M2SXYi5ucEsuv1QSLvysgAA6H2nFkykgzH2rg5d8CTvZhUzIpSZcGSc/uf00iKc+c7Gzl9t3sfewedLQyUZzi1Nj+rtiojGs3RLchGWBakz/4CbH8Btt00Klug8z1LtVguDV2VIZu7ZEq/8HlntotA2wwLH+9lISNisryN9/MPtqs3+lnG6bNnthssJTHDz3pcBowKJhVsc46IGlBvt7C0vITm0hIm9RZupC0GcYf378eTTx7DtpUlXLtyCW/99Me4euYMwuEAzXiMVpKCgsQINA1rYyldXesAYQv17cvYc/gQdh85gLBZx81Ll3Hp7DkE9zYRjcdoDGPWMnP59nrI+lWSKgQp6a6z9ZE7nfE2Ctsk/M9jriApTCUx1VSAg8A1lTGnSn1cypyzLIishiqMcpU9YpiJcSbJB2+qVuxDIYmiHpdjt7AKDZxwu63pvH9oYRItLMP5ruvSJmobAXBbAxSgSOB7RIz3aCTlsblyiRYyoUwhLA3SI3H6jIIbrUqkcNsPYUBEKsLbqclUOMjT0s5JH1Db6Wtjytus8hcJdgwwaXXQbrdx9PhxfP0br+GJ40/hzt27+OHrP8bp02fQbjZRp9zMwyEGJCehQkWjmNPUmfSirOHCws36kXbP8zF8KWZ2GqIgfOq0Mf/M2Q5MgSE1NJMDbdmcyI0O/WPGcMlzM3qT0/3ZSRU/J6MM+Tau5oMCKs2Rnj3D33PsFKS8ASps0rlcLORUBIOLT7mfFdh2AFL3E5pHPIt5zTiveGq/Ke4/fJ2tfQOIbjgz59+tfy/w0XrWCEr6jjhYvvOXB745wK1zKfN5/HiVBwfbrNeuANqi59aT96KN1amWyfemx9vkSmWLVWgn+S+TpWh+eVsCngb/C7D9BdieC7ZnHkU61FjwpOeRMgvasc8r2HYevQVG6lG4vRYbMrcHTLMMn2+wXYgc98ZKdIkzgPiMY2vXIXNghjEBZiRlL9YNOahzei4DT8z8uspzovElw09gm4MiV5awtLLCFR37aYDrwTJ27d6NZ088iT07tuPe1Sv48O23cOWTjzDcWEeECSisLKKAIwoC44IYZLADdMMlhJ3tOPjEETz+5BMY1xKcv3Qe1y6ex2BjA22q6jkaIRyNUNeS1NQaKrNOzFCS5BkUH0BmWEYBgIcfKHia83lHIg1pNJtoNppcBpuBLRXjINbYQO1wyOCWATZX0TPmOgMgDJ4twJQ2y7GdBeQXJjeDU7dpurRCcJPs6hp0yXITKtFNoJsYdqoYSMBbr00kDV8yjjEcjri8NrWTnsGBcErr09rJmDPZER8WbHOBEs70IvIABsCmMyanZDzmSq9BJMGECQeDSgDqOAWGQYSo0cTK9h04cfIkXv2lb+LxJ47i9LmLeP2HP8StG7dAQZgROQ69PoZbm4j7Q4Q0f2ZQpBnYnmUoZ4PtDAgZW+sHT/LAzM7WVLVWhfqXVHrqBInG3TC0/F4RnaMUHAgzYroScLtvOpDkB/ZR9pvMROjI+5cQ2HapAa0Z3lE/13ov32DYBfS7XNB8xrRTfMBD7l0MzGZePOPGCzLbvBIsA5DmpGYbyA5kwUHKOUbl/eEcLl4gsk5Me2yafwHmkgBAu8tJJGwO8u+nQHTWHudaGeBVmy77u61ORb8PKCMRrbs3ZcxiqD2RvUOztOgb5u1JXn6T66nCdcVe9CtIil+Y3ZnXizfkPwew7U+IbGD5Jfx8hYW3WpRhZWftiwDJ4nyphLa+TXpYZtv0mzyalUd0C6Lr4ri749a8oZq3+S42X5xp0X1j2hiWBUj6bBIxiAasWTebC1jJH22VM9tqYHxA63aD2RtxVY/Oevf5/eKtHzW808+ZHVBSPdL2PmodK18g20Cd7ta0bwy2ycQpl6RgkhlbAjxqRtIoQKPVRHt1Fe2lNge+baUBBvuP4fDjj+OxA3swunMbl3/yBq59+DHC27eQpJSVIkG/nqIXJVx6vZ4A24cBliZ13NuxH8vHTuCpw4dBitbr587g6qXz6PbvY5yMMApjBmmESynNYDOeIB0laE8CRPUmupDqdNPhfqKWtN87mZ9F+1N3N5uotduoNxto1BuIgogzQhCgZp30kEpZSz5i0k6zBpv2T9UTthyYtcp+Ojdzx8XTA8IbBqd0sYwpFpipKflk0fP2lhVMFG02g1hyOloNx3rXqSQ2yTbGCVfRZH03s91eYKXtnE5SkqdKi5xwpS2g55DrxBlJJHWcAG7JZsGSEi71LVliiI3nAEfH9NXQT0KA3qHTwbadu3DyxRfx9dd+Ccs7duCjjz/ED/7uRxh2u2hQUSOqMLm1hdHmJhCPDdVnsgVDgAYmigjB7/4Ze2GGa8rkFAIc5ZMSe2YSJDduZas7RZAMEVBudc38Q31Io8AHEpzmTYJarfKxlaXm21KK7RzK8I2big5ziNfICP0eg22FZ5kX6vpR2FyRIGUMucoO6BbkJU2VSdLhsDXFDoHsfiZVoRdMwhpSqk31ENuVEBEFhOUNge02pbd+ALBtjeNYCr9UuNfoKhlJ8dlZrJEHSL2TBgPT2emC8de6T3j7vTx+OkBSdjif9S6m6CzGAHkBsDPJG7NhhvPFDokULQO+cnIi9suGI7MZ82WRs/ZMkQ3Jc+2nwD+6Tx4KbC92VFw+W3MTTt/c2MupY6GSW1Q9WxZMwbg8TDaSGaXcZWGWLUN7kczAZYzs/FUrBqsaWM0DSLMgmcKW0ru7SWHcxByd16wRtb7PbYTzGza3c5zR8DcmL6XPrBvM6zencfOOl4rX+GBb9iffWay5dGZin4Th84Ml/f6YAttTCfazt5EjupI5rV+ZKbEtNVCFDW0Ou5x/dmai1JyWbuRzB7PAYnhk1dSl9up2jCfshWi2KYOE5fEIJiJFoOqLzPrQd0jC0Gyi0WqjuW0NUaOBe8M+4kYL2154FUeOHEJ9PMT5d97F1TfewODadaz0e6iFKdIwRa+Rokv/P0kRJjWsjetYRhONYydw5MWX0KkFOPfRR7h58RxXEhyNe5xQOalPWPNL4WGUpaM+niCqBehojusBZUkoOY7l/dmJWJWB4RRSVAJbCuBEnTaidstJHojFHg6GGPR6GA6HkgFE5RIsE/RSMFDXkXMgJa79YMP8pjeLiKQuljkpKQIFzkh1R8N1PuAyBo6/FwbMcDdbTbSaLTRJU06gmx3TCXrdPr8DyUzIYTArKlgqBY1xDv7ksm/4m1zhDbhYGOnATYcrVpZyb3NWDa7aXmNtOT9XN2XWsDNLHyEN2xiR80LOG5V2P7gPL7/6Nbz82tcxTsf4b3/+t7h0/hIHgS7RCQOB7fV1TPo9TgFIWnvnnAsCcHM9z277jqh8xYHAioVltkXGw9vwLXjVy0bibJLey06Kym5NIDRIR+5Eh22a2pRMjy3tNRBu9p+nA2X0cMjCVe0yuCV9W7BRNo3knuIoutMsn3xQO2C6b1k3CrS5MBSQEtguTmY9aOQxd/xtQaJCzgQB7YfMfuNR/9L+nDPl7QSl+6KeQlSAy+JeIPuNXGNTyi0TTw4iTShxurSDfDwzJblw6UAVrOZXYT6ft00k9yjvBKEsBZ+n1XcGZAqveQ5ULle7L7s3IG17pS8RE7sqgdkmJdEGeiw92bRS26d9Z2DdsFTuVTlVJK0PvYNOPQfmc+SjrhnvaUK9ODdF+tSykcwH2jNAo07B3AJ3gHtqtKY34JleTgZ0Z236s3Rq4jF7XVrC+lSCbWfwDNTk3IqZOCQD2uV9J8BjxmczoU/ZUss3x/RWi3rDbqQEAU09/VEBbjMm80DcvDEtvd45Z9kEzDYvXRQ+ACoxWAass/6QBW9Md2XP8+2NGXK7qmfKtPLZnBdf/L39dzSjVL1Os8d6Uf/6y6LzMW9s8mudnknsoRR00eS4dvpYmEkW9CJGkjcXTmUXcXpnSqVH/R8Sm52MEYxNmxchIB3z6g4ErTZGKysYAbiHFDsPHcRjX30BK806rr79Dk7/5MeYXLkMdDfRGg4QRaK9G4Uh4nrE6QFHiNBoLWPvvoN49tnjoMp65z75BFcuX8aw1wMIpJEem3NGWwlsBYccuKNtTwngKeul6ybhvhBHO0npD71jhBq1n/TYjRaXEm82W2jVJghiAqUDDAYDlmEQQJSTfkmlZ8CjbEx4tN1+4AE+Ax4zbCt9m+UYs34UqLqvyADzP6ltXJae0uFpOsKo2USr3UGTGPsoYjlJdzhEv99X0J1w30Qp0Bj5W6EAYWuuCIdmAO6pDA0y/+1tpJnl3Djl/g3SNpJJjLTWR9AIUOsE2P/44/jar/86nn7xJbx//gb++vuvY/32OlbDAO1+H2F3A+nmfWzQiQOnOrQsHonkJVeZTNYO0fJnWauN6ZMqjtU8a4XcS5lzZt1s3Xr6XJfmTjtxqg8UoDig5o7+szkgzpQ3IbzpweuyFmp8QFZ/QHFxltYtbxwcV8ajoc90gLukF8yBsH3CThapaFG12L0gIynO6eI8fhADZ4Gfru0Z+2szTljXMminMrkZlaSLRE8RgPOpg2uv4RCfIFKHLAd+FVvoKYFzRLxS4/7Sdw61gBIn35hyLNyWUw4whXexSSMpOC1bkRiNvFPqrIl6ZYaJ6B6WD02+I/1r5ofPYMQzyTsHSjzwsyzfv2dJ/PtnTnH+ncXJKxBsRpz4NsU5EZnVKbM7jqB9ILBd6ibkWcHSDWGGwZ/LUlYcmxWfMzsoRL/9wDIU03kp8KzwJqvXrXpdVV+Y1S8+1C3p9/n9lgU3PCqwvah9mtc2meQVG4rbReyIatGn2vcyJ6EIshe507y2V97D2RcvKEQtgzFZPoNYdZ95rJdcl3f8cizHHGGiMU2OEci5Aov0UMl3eB4TwCSGNzOoPBKecdaQH2fjbTMVhi2QTZwC0EiqQOzqeIIgoYIopOWuI2w00dq5B/WlZdxKUvTGCVaPHMYTzzyF1u413Lp8Ced/9GPcOXsGjfV7COIhOukYURggnlD2kBDjegNx2EQSNLBjzwF86YWX0K6NcOXCaVy+eBEb6xsCslWWQFknCFSyA2HI1kubTb+KKE+2Rv4zvxZQBGUAugsB7QmXca+j2e6gs7yCVqvN2thRHCPpElu6xRpjy3PNI6ybiGQjqDp5mz1e8wiUWXBPptlsIF7jIiSSPpCBO0+uGgJ2KBpotsWpIG00yWK2+n10u112KGpJgtZYNO90D874bU6NTfFcqjczgjKDMzlF9UlR2Z4gThJlTOlgksRIsIVJMME4StDZtg2PPf8CXvmlf4Lth5/EB++fxTtvvo/+7dvYXgNa4wGC7iY2BkO5/6aAAAAgAElEQVT0KRsLs6kCAugNXDEY5/AbuJYylFIZlfq0GmzPsz92slF0+G1dG+B2W4YHxv31Vml/Kj4o7iHsBPrgqcBeuvfw55CzkZ7m3ACivUDhdNO1mXqYsXY5CJnVb/P69IGsXs5Z8K6sOJW1eVqWG93Wudu5vL7KAVZno7P1OP1OBSfJqcDsfN1bJ55a0Bwg1WMoeC2CT/m3b8u9bcjAlddKBeLCpLi0oPxFv9qs976sVzcSVG1fUXFtY28zQPaXTCYjt1epiZ6G+s90O6f3nGw3VQdKX8yBba/NhvSnfdE82HZzVKVdzp7/QwHb1eDF65qfMdh2G8KcTaus7RlkLCdAFjEgj5rZ9ts5FyzPsGAObM+xcvP02+WX/3zBNh9dGYtRCrZzI1vRAxVerfv2pwHbmW6uCKZmQ6uZA6qMfr6yncNMjkHLDKHz9nVNUnU6Su1HP6wJJvCWEIAh5jRC1FziNH/Ryg6E7Q4uU3aIqI5nvvYqHn/sMdy/fgXv/eQnuPL++0i2NtAZ9REkMZrBBLUoxBAJummKOKyj1lrCzgNH8MTxp7G2th03znyAq6dPYYNkAknCgXEWdCe5eZ1qOTvw8YaRspFkATRUAZOyYBAAp/8N0Wx10CCZRauNsN5gYN7vDxh4EtCuJSMJ7vOOJk1mI/ctOT5fACEsArZnAeq5s1CZUnpHamcykUBJKpVOzgZp6+mdiemmFIY084i97/X7iIdDhLGW/tZqoHyCwEGr/stlINu4tOIgFJlAu7rqtFJGt8njmqZdTGoJkpD+RGju3ouTL7yMV77166Cc1G+9/R4unz6D1mSMetwHelsY9occBEq6cA445KBDA96+6FEBNh9Hu2/QeUclqz2TGDHvyKGNAuQu7jMGtD3ixlXBVRDBf3n/P2s+uPnkGMYMILnr9JlTYNsHON74FmUwAo6EaMn1hTowVTK7zxRsl5Fs+jtfKlC5JNnGlaehmzXe9pmDy0LLChyc6kN5ulxj+n7pTDlbmQbbMp08plnT2ZmkLJvJ6uB6xIl7lr9WfYdDHW+yhZaDX8Y2rw331+o8sC2Xe4nftT8Eb5t1yGylFYL0T7iq+tu9hsOIGdSfsoPFEwTvPI37tDBJzSl4MBlJhfWdB/w+3UJYBJzM3nky3aQOycKa70/HbMt7zylgUNH0zzPY/jRAW8yFHVNVw7uHA9oO3onhWeAovdj98+ZyRsj7LENmBP3gIucJK+iWe8/JJFCuMis08+HBtnZMLqjENtxPA7ZlTAlsm7jNS9tkOkTPEPlMBl2a0B8txU6AgG5DYJvWD8kuOqvbsbS6hn5AEhBgM4iw9+BBnPzKK4iSCc6+/kN8/Pbb6N+4gUZtguZ4qKBmjDgl5jJgCUnSaKC9thPHn/kS9h84ggvnLuDqh+9huHEXk9FIZBE0TpStxLJnONmRvBMfHlhn8d+Sms+ca9aX0/FpGKLRaGJpeYWZXmJ5BsMhg2wC28T2hmkCgaGP/mce2OZ3mfPkWYCbNcCsmxQbR+PHxBL1HwUVhyI5oA23025z9pgoqnNebgLbcW8ggZRxzE4OX2ZlkZ2TIS3IhIBKgXLKQltP3vrzurGKBaXsDpMk4NSKSPsSAloHRrUa4kYbO/YfwbOv/hM8cfwkbt/bwtlTH2Pzzi0Eoz6aSDjnerzVRTIecUAoUhIOCdj2rIJmkaBc39JOk5NUge2ZQNuhEk+3X0IeOaevBGjT/Xlt6Y9jCn1wsCgxpKydAxIW06KAqgi2jYH0UaL//Pkn09WANQOZ5Wtork2fs/Rc270xcJcUAGjZraxAXPln8zPLWM748r0jy2+ef08D3LPAtuyyzhbrWmYyzFLb6d5VxmznvldglXkb4Ps8WrDt92E+GNLUL9kKpBz7fgCoGJJ8f7s1p59l9y/HnXZ3W2e6E9uKco6rz747qcs/CGZ7loHwvHA7YnN/zzXMX4DtKgMh29vDgeVZ1xkYfHjokS2SzwJs+wYttzmqly3Gy9gi3nlcQJSB7ap3W3Sfe2gZiducjQGRHhLD8HDsqb/RMavvjq09CYln4Cw4Lh/FDiSUs9pyp9J9uCI2CaIbHBDZ3r4LndVV3B3G6MdjrB04iGe+/DxWdu/G5Y8+xrW//O+4c+UKgniEiGhiYovrAca1MbbiIcbNCOHyMuqrqzj02DHsO3AEmxtdnPnoFIY3riCMB5LVgoK8OBNKBrZNgy5zU6vgWbAVS2CoUIiy26nkd6YCNG3VLlMQIeXGFk32AMNRLGn7NKCPyn/7DN9CbNkCC2QmyNDJlumJq25YoXvWr9tqs4A6nlFanIh+xxUnJynn6W53KLd1hzOv0PfG8Yi13P2e6Lm5vI9VwlStqUg0MrBtAbScDu1TgG3S0jfqEWqTESZpgjCqgUI4h2EdYWcNe554Cs+98AqWd+3BlStXcPbsGcTDHpZbdTS7PaT31zEaDDAejTjOQLKgZEWEXKstw4aTQ9Kbz2a2Z5JT1HNTtQ8yi0pBxdkpi8ey69p/JGDb2Em9J4OuOWDb7bl+fmJP4uKD7SJLafEkJP+ptp3Ve9HPDGyXNsGXPE233vrOsdgl1L2clGbaZJr2JjfM7IavXbYKsqJxZye2lNnOr20r1MLM9sJg25y37NTSTiYkIOcRgu1iAHVBgpR3Vk20mGeaZZteAHDrSYrujEXfyq2xKrAtFzhP7CECJD+PzHYJS533ftS78TzxnxnYnqc3n4GuPtfMdpnmuihkmpNZZCbg/lQ0388WbJuxtLVF04wPw+3Idwpse4uwYHs/U7Bd2BjF4GSn2cZIz2eYSjaM3EmFJ3vwmTdj95yB9Aw9S1rlOmHISb+tG0yrg2Z7CfW1NQSNFjaI7Y4iPPHsczhx8mlcv3UbH7z+OoZvvIlxryt5kamIySRG2KojiYBeEmPcrCNaXsbOAwdw4vjTiOMJPnr3Q9y7cxfRYAsR6XGNm7Z0clYIZUJuQIYuHbOt2RzSsMnFXKjvCGi3mk202y20Wi0u4MLSiR6V/u5JpUVjGDWvrpX+zh2pL8CYzcPb88F2lo2i8l6VWtRMwm4jydlkeIPNUsfRpk3adatoSaC7RX3T7nDpeWL3SZJBTsh4KIVxyLmRfOsKWS1/toFuCzp8SLDN0J109MRsj0fMbBMIJadgRHEHjTaaO/bg2NPP4ckvv8DOw6mzZ3Dj5g2kkxhrgxFaW1sY9LoYDgZIx7Gy2i5hnmOyLVCWs1vrAg98WdKUDZgBGhVw+QGSBT2BqxqYszIm4XAyg+nR1vOChc7VxDfXaqcGXvSWZj+KzLbDHoW9I8eue3SgjL6xtvJBwE5t+c+nOz2ft5J83OQBKB9MzTwhKmdJpevyAX7Stdlm6ogbLjYlJ2b2I/aCnKvp+9hn5qzyelJCSE605MdZYV23ElaggYe5bpnWbE8z22ITzI7zFqgpJq1Y2UPLSHycp/vWlMROT8WM1OIQa8+hc/2tc9Yz6QLAc78XJ8k5Na7TC9IbN7G93uSL8vOEY6R+0ZntRbxWt4k9lGbbjN986cP0kvWuLVnPsxkMj5UocXIWeW8+RvF+FrnGJmSmiyx5qzKwXfJ+VcDNDOnDGM75ZvGzBdtugXoaRB9w01DNB9sPvmFkV2SDmhtPmp45fcP02DuQ5wJLsnux0c6lj5vf076x4j4w8+0xXxJ4kzHpjvnPRXVTg1SvS9UYCWyDsncQG72K1tIK0qVlDNMU40YD23fuxDNffgFra2v48es/wpk3forl8+cQTOQ4n1KzjYg9bESI6zUMCfC1KSByDx5/8jhWOiu4dPYiLp0+h3FviGgyQJTGAvA0nRy9i4W3ZUyhyEhYFmASDLp32JLCklGAdquNpU4HjUbE5b4Hgz66WxQAKVIJl9lEO4/y6VIx6SKzNQVaFh8O981HArarnmuAIDeOGsHvNhoBEhQgysV56LSASp3XQ9SpgM8yadmbLNshwN3d3GLQjYTGUayECzE0LbDsaV6w4YMFSPLlKgXiGTumAFopUx+PJ4gnNaT1JibNJWw/cBBPf/VVHHrySVxfX8fHZ07j1t3b2DOKsZ2CJLc2Mej2MBmPEJCkhoMkJe7A5gcBbALaNGcMilNW9mLmioVtM80Wj+F1W4PPEpfY/DIIXwTE5ntX2+3sxqIuyANuWf7aoiJ4MTbWxW/kEyv4jmaOKddqpHTrnyfYzogATwbp7QFq+ipWi7cnlTAqOcKmILWjG0rgsVV21XMeB7RVZuXAuABE15+u4mkF2PYnhto1Z7M9yWeZjCSz6zLh7dVMJirEk0iX3Fx7GM22P2c8p8aq5vp7smQ0kudZjQY3VwXcTNlax4jr5/IXBW7baaWXDcXiCexettht71P7ZL92kll6LoHt+XZ89lHIvOvnGZLZn1d7hX4nz2rDlPGYw4bbvZxa0DEDC1CuvljfO4rw2+e/70zAnRUrnNfF05+7nLlq+xenTXUyzvbGq95nqiFO86U70AJdOO9lZ84X1+cVoLTKHD5A/xTnXdaeDIRlr73A8vLaNG+teC6YDqyAD2MtKkuu2/G8FugRUjAvI+G81k4CU+rhlfaezRQ6eTQDx8aXjyLV+BurYupbe46xfVQbko7zaw0GvXESoNFeQnPnLtTbHXRJ65tO0Ny2DU+eOI7Dh47g7q3b+Ju//CvcO38O2zfukMibIRod0lN1R8qhPAiAcRhgZfdOPHHiBHbu2o2bl67hwqmzGG92MRlSCe4BwlCAHf1IwRjdVL14HCn6YWBNK+8RkAyoAmQTnaU2lpaWUA8Dlo30trYYaMfxEFFQY5ZbqmKKjIDTcTFwyo6JizrW+fOhMCSLZkyyk4ZZp2te6efSgZdd3QyMVpz0fkX5rDlLizFpKjfgTq4haDXQWVpCu8WleTBkSUmX5RmUz9yYbVchUoGI9JGk2LTNrLguijbf1oc4eyRZ0hMGyrkeRFyafZxMQBJsRA3EUQO1TgeHn34OJ19+CfXt23Hu6lV8cu4ctm1uYs9kgt7GBvrdLSCOOVUkg2itTMoBssxmC+DwwbaAcgNJD2YQyaEWx9ZcWw/gFgfJY7SrbGrZ/HK8nM2NEoCUl31UGtVcWjZjGl37C3OV9f0F9j0nk6AV8xB2unjPstbSfUsDkW14fHPoyINsby09qc1hgXJt9rz3sZNSA+T+96VvsjYIe5w1WE5XbR1lZGEuYZWx3BlSztazVYBV2+32mAoST9qWge4ssNPPPlMSIFnioBl548rVFJltXyNumUwKpwSaL2c6YLEwh3jsVa7Gc9+9h8QO+VJQX+XjTgpyE6qgJLd4JWrb6q4T6byjY5lI80Hvgyzoabswy+jMf3bVpK18t4UAtx39LWgQpza6fFle50EtYDDcGz8YVsu6lY+458HW8s9tsk0BuxmgMNv0/OWuF9g7aHuMQXmY1s0zTkIpTb/4TKdmgfGonttsyvP97tbKww3efOdTDIAd2snD6d9c0qNyQ2IDpiyDGO+s2bxOvBRzxgbk9piKfhLcruU37FhT8y5zrmkuTCPgXlo6XewpIrCdJKgHlCWihkEMrGzbgeUDB5AEIW7FIzSXOth9+CCefvppROMUb73xBt5//cdIuhvYNt5Emoz52DIhRoLydkcRekjRXlnGY8eP49ChQ9hc38D5Dz7C5o3baCZAQKXQgxgIaaNXZtusneU11swiVjKeTozc+1A/NjpYXl7B8nKHZSTDfg/dzU1maSlXuMAuzVahqeIsNDGl4EoqbVfo23k2uXQ+Lgq0dSyyMSk3FPPWWp6lNw21D6y1qIRjosWBEYelhqRO1ShDtCh4kqpoRiFroJnhZsA9zipEaoYY0SRTGkY6DeC69Pn1V8wT7aZd9o60HVIGErqYMskwiz5RFouYbXKWaiGGYYDVg4dw7IUXcfjZ59BNa3jv1CfApYsMtiejAfrdLpJ+H+PhAHV6xJjGW9YCA2xm9mkG6IkIPZUzmHiZPGwwy4BdcaAJbHtrXNatB9wX2tcKN81pYT1r5oHtMovj36U4gwy0GEgkB5qyDTkSwmMr7T45AG+2QgGl2Jhqzfa8vWQR+18Ftt1JrLePFcG1vadrR24tWu/I38W2TDuGfm8WpV5it/PXZKx1Zkb0HiyJs2xKArg9Cto1N5dnu+CkOaCvp5RT2M39Pt8OSXUpFIa989QY+8669z3qX06OUthb/Z7J9UFOsigtlBPm6T24ynHJ5mEGuN3WmsvbUmhX1eTzgDafmn5ewHZle9XLmAX85i20WZ/P3FCM/fEHvORmU0dM/opzp23lC23GOGVPfRjMRm2vrr49s8sWAds5Q+sz/wsA6s8cbC/y4t5CngcqFp5fNlfngPeS9a8GqbjrTu20U4Y63/Zqp1hsbFZxi69z7SwH2rLBKi3pHb9NG1v5Zg68M1tgpaCpYAkBSjG8Gdi2cDeq/kcyizHqaICzbNeaWNu5G/Vdu9GLY9xKhthzYD9OPP0Utq2t4da58/jB9/8am5evoE7ZRyhfMh3lBxHihCpGNjEhHW69jiNPHsPR48cR9/u4dP48bp27gKA3wBIdFSYJBsGYAzR5U2AwZH/bZM4AIj2DYRq9bBhwIOTS6g60Wk3+HYHErc11DPp9dkA4s4myS6KftOfI3wa2H2aJu83Bad0X3ARk9yu0JD+qwizp5ly1ABgIMXT28nBkfWYkTdaz1sNSzW8cUlaQhAE3nQisrtCpQIQkjlnfPuj3QBU1RcdtmT6sp0RuVHRSctkHFIhPMVA8wAb8QpFfpfS3AFf65zgl/XYN0fbt2H30GI6++Aq2HzyCS7fv4e4H7yG8fwedRgMpFe25ewfDXhdNpiETlpQw2FangsG2yo6o9aTZLndv5lsak4pZpUaTOMmrzst0NP/+ElCXjaFMUpurs6/3fQUHL9W5F7Dtx3PIvfw5lmfLzTHPVgbJreb9zAJXlXutIwG8ID+vbe4UwQHD6XUm9tT7fQFsm67aWXjPWM4E2wvsKarmcU6nP995lWuufjfptK02Arnt0r2HfurNqZxNmCLQvI3fC8Z0aXArOt/fv3L/Xwa2qwfQ+dw+OLfUx1P7lfa9HyzspweUOZ93kObNu8qmsaxFKqt+AbZnAaMvwPZCc8wx9pWer9zm0wCKMiNV3jgFnPMe9rkF27O3YZ+5yPbEzDBwloaSH9uMXdUtBYwuuM33ALTvckzPVABJ/iF8f9Vh0K1InytSkhBhvc5/c+kPxe6sQzSWU8tIUwq1KG0gCqkgyhpWt+3EsNPBOlUfXGrgyZMn8OSJY9i8fx+f/P0P8f6PX0ejH6PZDBAHWxykWK+3MYypnHYdQaOBlZ27cfK559BZXcH506dx9fxZJPfX0U5TdLhse4JeRPm3dXNh5lClOWp0+XDbWEpJFMdlyimPNAX6rSyvcqAfAcR+v8fp7IiBFWZGXQsFpaVgm5yLefN1xkqsdvZnXDQPbOtargTcHnDyDoazDZ+vN+dPxtpt7moLYo+YpmDFdrPFKQJbzQZGwxG2Nje4LwlwU687h5FvpGruov3OZZ+S5+bAtjYrCKiIDsme6GSBHEOqKklnQzQQEyTpGDEBRNKUb9uFw196EU++8AomrWVc/+Ad3DnzCZabDTSjCJs3b2GwtYEwjkGZZfgeBlAVaBu7TbNBVoLaRAdkzSWZtf7NfZFCQDw9vYnjg5VPMZ0yR8D6dkGw7Wx0ZqzdmIlz5xVecdgsc+h+IcB2AVDrDHPT24G9OXJS/5R7Ftim71k2kurVnEe+Nt/NXbFofdsD+D4Wc+JPtxwIF5sngZWZE5ezB3J84UkYvSVuKUC9pJ3F9ufBdca4u73KHJ4ZZkzeRXu9KEsysqhsP/Tfq7TSbPkJ+bym+J+7cdA++gJsfwG2p+bPo2C2M8PrsWNzMpQsMpHns9Cff7A975RmkSPPctfFNI3VG3becJokTRknfwCKu/Wc42nB+JwoWe8SIKo3OLfy8soqB8SxpGRC2UJSzvxA8hJmiikLxHgLMWWGGNBdQnQ629FeWcVGGKE3HmHlsf04cfIkVldbOPvRxzj1/e9j4+pVbKNy7uEE/foAcZKg2VjGKE4xTutYWtuGo0+dxMEjj+Hqzes498lHWL99kwuUdJCiPhoiIma7HrKu26VUU0dACxi6yogc6EcGPKiBqiMuLS+j02qzvrjX7aLb3cI4jl35cmKUSJ+dlfFmeFRgNUlqYdrARVbA9Hc+G7DtbWIVzcrAE++63k5rDF+mLS5+Tv1IOV4iSr9HoJZK1E8mXOZ9eXmJte3kvJD2nTXu+gg3sy0Y+AHBth3oRCEB6hrGKeUCV7BNcm0C9bUJFxoaE8MdRRjU29h2+BhOfuU17D92Ehs3LuOTd95EMhhgpdXCaGMdw81NpN2ugG0NShOWXFhtB7Y53aOcnshsyKdMy7GjhX53UJtBkJ4S6emCrWuRaTw81PZH0p0aPADYdgy713YnIXDgJ9sTfqGYbXcW5LHYBVNbDbYtnlQuKLPx5SyvSDHmj2g2ckWwbfEBOWZbzbXMwaK0xN4vn+XEmO1cO1Un7rqB/sfNbS9ZQHEu67rNOQA5GYnYkNnUk5mchwfbUw6A9YXuAVUWee4SKziT3HdfyEhmDOcXzPZCu38ps+02Ry9gwmmCXUTfQvfPe4vzlt/nHWzPmm8zZADqtVMQjL+hZgF1EkFdVRbY2VbfyBU3+9xoFAydgumy1puxZt0fB0nSjQIG2Curq1hd2865sulDC9dhgKPyA/p7kPaZTQxGAcJahFZrG8YIcItKmkcBDn3pKew/dAD37lzDB2/8BHfffAsNANt7Q8STEbqtMQe4RSHBaCqX3sG+Q4dw/JkvIw1reO+j93Hz2mWMB1vo1CZoJENEowEXlKFguLHlsrWTAZaSCLtBr2NZJURxEHLO6OXVVTSI2bxzhxnYcaKSB47/M0ZIwI8F4GRdbJsj9ejnD2z786V8zPNH7j6YVjhhiRRLQLgAjwnp/LWfSIdNpwEURErabe5v0uC71GZOhaRZc0zmUmjdHGZbwHaKiJntGkaoc2pCYrZppCl2oDYhhnrIMqEkDNGvNRGs7cHhZ17AyZe+hlajhk8+eg83Ll9GiyplJmPEpN3e2GBZCRVZEoAjds4kJKb1NzGVom03JZzTVGEVVa2tx9LlYNuBpwe2rCUg/SGYbQFkGQiSdxT0lR26/eKBbTsBNOfA183b6+bGbwaz7bPaZcOUA+KaxWax4TQgnyFpPlljnYncIZMIeW6/fuYIEzc8snezftpiffhvBeH+SbbvPGpjeY1X+H5lfZDhCGXV53sY9lIPJCOxfpgC+ga0pafMC6noeu+UpviNPL/oYiy+ANtfMNtTk+mRMNu6UDgVj650BleUXs4rxbuYEcm+9QvNbM+aawX9Ysn61SwE05x2FmOiwG1Gp+YMjEoBBBeYQc5YAgf95/g3fAUZ4Yh4QcrcRmw1VQ6k6o9UsrvDVQSJ0ZbyvfQnEgMehsyGT5ZqqLfrWAqXsbK0hqX2dmz0+rg+GKK1uoQDzx5H1Ixw5oM3cfpHr2Ny+TI6jSa2b/YxnsTotsn4EdKvI6y3sbS8C8dOnMSO/Ydw/spFnDp/Br3efSAZoDEZIUoGqCdDNENiWKkuIAFenase0BYhpjBLor2Voi3EwFJgH4Hqrds3eYaTI0TvnYzHPEhhFDLLXUypmHWnOoY50eSDrghTTBc0o/NuM0dGkm3Xs2/kx97LNRnDbeBQd8TSzYudRRdIxJBMMtoY2eZ/rj4J9acbqwdltvm+pKUnaUqIUa3BYDvh4OIJwskItckQ9ckAQRSxPn8QtBE3V7F24Ciefvk1HH7iEG7evY4zH36I0VYXy5RlhoJhN7Yw7vUQkJzE0/dmc0cJeqc/nzdI+c8zEUlWtbMsQPLB7lr4tk/ZfQqwnZO0mLZfg/Z9NvsXhdmeAtvmTNvepra0jNlmMZkGW1tvV+1jZez2PIX/bM22UBxuPWfaQ/5dXposSRWKfDJrjjmbkhaoUR0yfc8yyDgpjHd6zQK6ilppRbCdOxFRh41/twjgfkgZSbFPsr7PeR+Vy6kqiD0/tlrJ81Ey2/NB0MOZAAN+GQDM32detpF5Uf0z2+00h9VoIzcXfB1w7sDY217nAC63GPV/5vG4MyUJcwIkZ4+ZAYHycSs9Bit6um4TlbewNE7M8s3th+k3V3J1gZ6ZHxlafmRnt664nhpQtvj9prrAsvkjN9WzM/okgzB2Yl+8f14ja8fUZfPDOFVxezTIzVXqM7e8EOHO754vmu3RJQxAUW+yLCCMSKMdoRYGAINqYipFDUuSCcbEmmqY04EB6DdihM0QnXAJ29d2Ym1lN4bxGMNWC3sPH0Bn/07c37yHU2++jqs//Qlq66SRHWNXf8TZ87aI5g5CxEOg3VnFnn2P46lnnkM3TvCTt3+K9e4GJukQ6UTyaocTYrVj5jXTlDKgSBVIY2X1bFU2Hi5xTQFewnATsx1GVGWN9L4p0O9qcJ0fUEqXSLZox/ZNk7ACT7Uaoq6SLGNDtkUWEZH3b5uQMv7W/myqmtcro8UiFmOhfI1m1aY4w2xnQDuzWv7z+f1zx7F5toirLmpGEWK1E5LccHfTvKkx083MtgbfUj9y+kXOsOCf4uiclSMf0TG7U/V8fmH6BgFhAtskC4prTUxqIYNt0MkKge1kgBZx3o0GBqMRRkELo8YKwpXdePyZF/HMK88DrRCnP/gAt69dQ4ccq1GMcDDAYGMdGFA10lQAt0pIqDmJ7SeW4s7r2yI4LXa7+5xvmddsuzMS08jwc7yz/AfYem2/zLN+dopR3J3y1iXfjuwzZ/fdfDOH3q02IRLduPmfWxAu86tz32Qqo4juybP2G/vMzWdvSeUfqO11QDufZcM5iJ74wd5Q+sZfo3P2Ve+EIEudKddk20TZHmNtFCjJu7huBu7bupFmQNubL+7mtqZor5aCOkQckC2n9e+q+J8AACAASURBVMkFdqgKLJ8+ac+5VIR6kiFPz22ZHhLSkA7PPff3P80+pBND3zu72s3T3DV5R0Ez3ld0tPalYhbf6ZvPas+dhiX2+hHJSOYDpwdtXPZ9OWa00gbl95kC1AV96SzAPQ9sG5tQ9QY+9srAoDcpSgzEov01F67N09HO6Pb5bZCFUvZT6ZW7syq19eZ82G3U650Ltv0NWjs115J5QH2ON1zqKOQWbZayzBeLOpNUYH+ycc8M6sPPeP9K/7i1dCSEFRS7KkCkNkEwCRCkNYT090SyFFOQDR3bEzObUCYGzhlNqlnSqEpAV0QlxDOCGwH/Q5jdgBjasI7BeILhhO4VYhK1UIsoELFNCBfj5TW0Okus024vr6De6iDg4EgB4FFIgDblFH/j4RAxVQ7s9xGPBuj27knlx+EES0vLnOaLNLH7jj6OEyeOo9Np4OK5Mzj//lu4c/4sxvfuYNzvYmkcczrDXhDxu42DAKs7d+LY8ZPYu3cvTn3wMS6dOQeMqMpfgpCqQdZioJZgEgiQo+wnDN60i3OOipfDXCx+dvxqmTgIqvE80cqGBJ4lGFTuGBGDz2yQdCf1ucgjEiRJxOXew5DYI7pNgpTayBWpJEuGgHb6m+6WUPgeJoj5mSE7CPSnLt+nlHj8RXm3SRq751IbSC5B955Maqx1p0DBDKCa80XPkUUkjoKCHG68vBMvAZaBZN+1Geogv2aksW3N7brUP6SL5uvVtttGzRlz6B1IjkRAi+aouGlyKC0/AXlYnpaVW2kZcEiSotU5eUVax9v48nepSqmEXXI6TA7gnWAyJodsjIjY74jyhE8wTgPEVNE0amLHnv14+pu/gl0nnsaVS5dx8fx5jLc2EU0SLE3GfMoR9NYRUt5tAu+87kLWhycsbyIHxPIkCIgt2iPOd1848neQxEq128IvOBV5UkpBzyLsoIyqq5gn/aYT3jrdhkEaV7E76GirPeUpo75PzjnzHEO7kQ/0bcyyvqFTUc+ZLZhD+b4uQ9XBSxflJStlAaXsxM2gUHUlZOc2XrC4dJG3O9HjfHbX+bpeoGHeN/T8Qj+bjJZct3dR4yNTOX+KJc6Mtw491t3xhWW7ufWZ5dMXE6YAXe2P3SsIWOIlchKRktA32SHmNnqA2xmI/Pwpsv6lfefGVdazPMhGYC4i0v3QbJR+Pzc8+bGSFtpzbA2YLTfLld3Ht22FKZj7ZzFPAdvRR6HZng/cZjVr9meLgm05jsw8Yn9YHhZsZ4ZrgUEuew2eKOXBDZ+2zz7b6x3sKB2cRZ5tRq5okh3zMKtLLS+vdyy9yDMXmWWznSs1nLSRO5bMNo/83XMOg7fxPIp2ynzNM3L5+Zzf0JRAQFpLkAQJoiRAOAlRn4QMuAlg0TwcBwBh7zigkh4p0mAsgE2rNzYS2igkVRTDRc6sJtHwaUAZPxoYJimGYRtRexnRyk4sr25HZ8cuNLbvwnjbTkTNNppLS2i2OwibbQbjxGoTE0LAg9Oi0a4Zj5CMhkiGQ0ziETDqoTYZY31jg999fX0dG/fu4ejjR3Dk0EHEG/dx88olDO9ex6i7hf7Nq1i/fQuT3gYHW6aNZcRk8Nt1HDl2DE+cPIHe+gbef+NN9G7dRSsBOxMUvEYgm1L9jQIqfkO/EziZgezMzeQVbMDBxRyoUVbephZQbxoQJa2DkQMChCXFlGTpllwm3NF8vJukDaSU7pBTbVMVz5jBNoFrApQTqjdP91NbgiBmoJoGQylrPtHUdWgqM1/XxlMualptVI5cnAEJzYxQI8BN4LxGOaEHGQvqLXve4hxIc+V+HFMvU1Srfro91SuvrXNYshUIw18sRJOSlIOBglXgElspz7X5bxUZBdg7h0XzYhuoDsIIUUhzXYItScpEPzJ2/mZK/yKwUHfMeRBSvm969kQDMif8b3JOCGDQM8ZjKZhETuT+r/wTPPHqNzGKxzjzyRncv3mdwfVKGmOwfge1zduojQaIkpgdLcqMQ80ZocFOZMBpB62A1DSQIADj25GcTfHP/R0G8MBXQQZgIHLeCa9v3SS+IA9S+XMHtuXBPhjPIFHmpBlUsXuLK5f9FG2la6MHkqv2jyKDTWPFFf8UnDr9dHGfsTVsjLdKIliapPPYnpndS06pvC+of1A8/fMeptIZR5LriafIKuVHnBDfqTUnRoqsmPNjK1fwjTnt2ZzmNcTyTBkk+Y6meZ1FTHmgXdjpbHQEd6nzzvfKysXLZ+rY+Jk89P99SUmWfckmazlGy3tuai1UJy7YLtOJLzaXdd37E7voIPonga6AV6bFdnbInxcLnJQIIZM/BC8B2+UISJfWAzOdi4Cfed+RATdjPf1twUR61PQF2J7Xne7z2aDwMwbbPmtT1mLNnKWQUw37Qzo8hft/1mA7AwkLD8XUFx8KbNMyoKCvWsJsdjQRwE1FOwisueIatRRj+p6CPtav0v/T8T2z4GKw6Ueq3qUY14g1DhDX26i3l9HauR9ru/ahvXM/lte2o722A9HyCkbNlkguSMNKTCH9rSnz5OiRwLYkbaO8HuwC0HF7DSzpiEj/3O3y07vdLheg2btrB1qNBj76yeu48vGHwOZdLK+tYk+nDoxj3L9+BTcp9dq4hqDZwNLObXjmy89hdfs2vP/OO7h54TKSbg+tsTD3zF9qH1DquSQAg23O/OchAX8FyMbiTUqNObCNzxlXY6NdcSHinak/SDYjpdonKde3RC0Q8DjhMM8IBNjpX5NJrOkCQ65smE7qSGn8GGTRyQWBZwHbNDphSow2jTH9TYwwnR4oEOaTiRGzw8SGy+ZR5+/Uag3Jv6sMOV+S8zZo05bcfJwvnXcP2cCM7WYQr8WMbF2RhpPZLjoloTmlR8/UtyIdMjab3oV009l95T0MHNuRsBbk0CMXY/ZoxCZJijGVdqcjZ35OwM9OKHc3zUPVmpad0NVoTnOxJQHWBLjpJTnIlZxNngBZcDez7Khxefn64RM4+c1fxb79B3H+/AVcI3Z70EMnGaI26iNdv4lk0EUYD/jMIWWwXcO4VlewrcDGAzizeGJz7F1YhY6LttC9no2Bfy8ffC5qkSrBto2VX7E2jy9zJyI6Ed1jc3Cu7NTTPzEsNJauJRmDd7OsBoCdwHhVIEvBtq5vnygxUDkF9NU9VXhRCbaNPXeOh/M69DxGHRcXu+SQtge0PcemdIxKiERj/oVUtvmkVxswNcBcAH65Zxho9n7p0sMyaJQMV1YMLftMXsQHvjkQrGMp7oHXLnNTzAmocAbYCliZd7uXSlfEQZ8vRfXT4GbOY1kBoGKvC1pWl1Oncfl7lI2XcgVTjqVjtmeCEDOAFav1UbB5VYZA7l1SvMAu0IH4gtle1JTa3JkFXn8GYHvmIWR29Ljosc2ib//Zg23ZAqvn8/yWPizYJqZxQjISqoqnUhIG25qTWFKQ0R+RMdS4il4GticT1SGzXhZU01EMRqPNLHVn5z5s27MP2w4+ge179iNc2YE0qCMJm5w6b6gH/VS8QgQqqnE20MVOs5RFp22TABExf2FAIogE7Wad0wGSVpZA02DQx3KriVG/j/d+9AOcevtNjK5cQL0RYd+2JWxfXUE9GWH9/jquXr+L5nIH+x47jKNPPoH76/fw1us/wngYs7a7HieIOC1byjIaYrTjIOWy7hEz23mdvlMaMsik/qJR1ewZTl5hR7qWGUIK+RizTXPXTneFYFW+gxlhkZFQnmdyO6hcvMgqtEIiA2yC6g0Gx4z1uYkEnmNMatTbKaIafU69SeCZ2hHpU1UqVBvIv00SlAp4Z3mKVE13x8COj1FdtJR/FgAsoI3aJOBb8MFETz+y43rbCO3vkBnniMeTssVwgRoFseQYCnCXCppyvmAnAbKOuFqkzCSVrdgY0D0ln7sQdMIGmgSDNaW543bj/cz+CTCna2j+MdimMwCVcNBNHetozDjzPiFGS7vwxNe/hS+99BVsbm7h3KlTuH/7FlpxH00a242bGG2tU/157ns6RaAgTGK4SeZD8qzs6N1jtgustA9mMjAo/eQzzxmWycsL+HqP6Z1veeQb1WBbKqy65zmgpPbOsZw+EMpsoXK1pc4B94gGz+faaYRzTTTDGS2sbfVkFnwKV8VsVwBtvktGy+dlCB5XnDvrcqS/9bcvq/Hf12RCAhzdj8cAO1CpM8XG2bHTzLhqwLCC8uzU2B3AenPVa4uCbf80oTgHuN99YKyA1sC8JSr1Abf4odmYSx9Og291zWXI/LldQYrm2ubp4g1Y23o2B0MeW7XXWnsy2+SfFmenMnkJjtgjtXtlC2YWbMpWhpAU3vWO2ZZfzwZYs2p/f5Zg245OZgEYY7e/kJEsak5nTVKzPv7f+fsuMt5zZSQzm6oLRbZlXcsLzfK5HfCzAdvVzVik7x4GbFuPkRabNMPcb85J1gLSjlURABOkEpBGbC8Z1X7QYMkHlTvnPNhRA632Etq79mN1526sHTyKzrYdCNf2IGx1MIranMWDmG858hyrxFvzbTttBklS5BhS9kJhTZn5tA0kHaFZFx0ugW1iKSl/dSMAxoMBundu4Or587h/4TTuXLuK9M51NIIadu6gzCVL6HcHDJj2HzmEZquB0598hIunz6KWTBCOx2ixhITDM4XZZnY7ZVlNyKA2S7/njj4NKdtm5KUR5zFych8pHS7lpAVsOyJcj4NtPxJpTnbIyLphZgoJuArg5luQTIK11SIjscAkBCMK1aRkicxW19BkWQgx25Kv29g/Oq0g5nnEco9aQOnoaAJEUsiF7svBmSZzM7Bvon0aTy1MpM4avR+z3Mzg0/fp/jae2frkOc6FjRJmnMmpIiBF4FZYYzkC5/gCJlKoDXRfsTkufSXPFZWq0Lw23TudDVBa7oQYN2LPpdQ6AXm6db1eRzIRiZRBMg+aadv1RNQcJw2CtStcUJqxitZmDuZdwY4nn8XL3/gl7Ni5CxfOnuPKpMFwC81aiqB7l8H2pLfFFSWpz2lsknnMduGI2kCQf8Qv66Y8ULDM5j5KsC02JdsXHPuvvxIHi/5RDbaLMMM5DXzyIc6PkzB4IC33O8+JkKcV4KSzMZkUxgCaY/+rQJoHCn1hxlywrQvc8Z+8ROQO9Mxixc9Mo5Wl1eMsPD7wNbDsM/4FoO+8eQfEXadlmG7G1pmBba/SoTqpQi8ow2vv4PVbDnTrSnP7m9pGKbvgs8ImI/FB8PR+ac4Gj68e6bjc8gUHq3y39aC+vn+29/odkjkbBt4dwWs3LvNWfAet2ADeevOd7sC22pPcsVnuetPQVrhIiwCIuSio8gumTZo1Y5z7q15U/lBulsZnVtvlM/vzEG+grHzpWFV6ZIs959P2+ezrZzteizz704Ftnz37xQTbZSeidgQ+b4QfHmz7xI9CRpfiTWcyE4SSB5iYSa6aR4GTCNCtC3iOBcGgvrwNu/bsw47Hj2PHnn0Itu1FrdFGP+pgkAADkiIQaxk1+J6UNo2DaKJAs3UIgCMHgNJG0e8NaDHM1s1ZgFKP20P6cALaxGJFlGKP7ocU7TTBxp3b6N24jBuXL+H26Q9x/9ZNhEmMTrOJ/bv3YWmpg90H9uL6tWt46803MOp2UefAzwSNhN6VMkQQ+0+MNgFu0bCHXD3QAiSVaTTQoJt5ZgU0GIglIaK7JUmGROyLRpvjNPxAQpaH0A0FOLLShqQLBEKJTU0kkNHkJXIfyY6SjAngeoFJwUjLwfTldCLoCDNMMhItziLza8xguxaojCQdMxMsEpIIQa0p100ICCpzzAyasu68zRIwFidC/ibWnJg2kVyk9AwJw/STKLvYGXIQxMxpsJeCCd7A+XoK0KT2CHjkoE2WfpCDIeDLad2pr51mm1hQYvsFxHDwbpogjkf8vEajkZ0iaCaTPJMs0iX5UfTC7yiMFrWNCi2ZS8SAicdEcshvNZeBbXvw4iuv4ktffgF3b9/B6U8+wej+bUTpGM3RFkZbGxhv3ceE0kDSWJJDQeuFT3cqNNslzLbb753DVwDbnu7XgQXvZO3Rg22zxx6I0r4UB1PhWZH11q72sLpj5+UEiGxAFhhq4NqdTnhBfA5gG1v9gGC7bP/yZSeGHhYF2/pqGX7y93bfWbOxUiCaB3fZKUQ2LQ0lloHRkt+5wMWsRX5/V+07/O6epjz7Xh5sy3c8Vttjlsv61IO7utSmgXYeqeVbaPeUuAxaOmqFC4WcynpHhkACrW055NuY6eJ5PuVkKRao6mVu4odopK9vO6o61Tks9uoaIGmDXnWdceJVkqpFwFf1ved98gBg9wvN9rzOdJ//3MH2DN/JZTz4BWa2yxy8IjtTafwcY5qBgZwv7h2tZoaZ8IUcMHPWEQIGpBX2zn1D0kvTH846QsDTXMkaJkGIe81VjClVX2sJy2vbsLr/CHbvP4TWnsNoLK+iG3Y4I8MgaiFOa4jDOmohZTcJECYpWnRPSptNmTWEpNYgOs08Ycyki2g36QAQ1QVsUgYPOsonLS6TvJMJ6mGAlSgExiM+qu+t38e1Ux/g/OlPcP/yBaRbXRw4eAhPPPEEtm9bw6kP38cHb/2UNd2tGklUUgQUhEmSAwb0lIaNALdgxDCNRNuuBlW6zA5QFSSzgc8kC5I9RAEzM9nK3DI7J+Nm7AyDZw7gEiMu2UjkfgS0OTiLWF66pzokSRJokF9dmWtLDDPiDCIBBUhShcNJS8DvxAfbFoQ5RhBSNhIC+AKcMaFsJMScE0AlUCvA1CQszIKTFIKvEbkCYV5yFlgBosw9/d8kJXBLWtqI9eVyVK7pJ7Q3iWHmKpokA4goZR0x2VJFlF6bpQFpoPnJZTMjkE63kSBH6RvZbKlNEvgVpA3EY9GH1yndZFjj4Ebq06gu4NvJdtRxsD6nm0WcfUTAtawCAtuS/53m32g0ZsmInDyISJnzqKcp+vUORvUOTjzzHF752muohRHOnTuPm5fOc7abTjpksB2v30UyppzbApBJu83egDk1foCcYyarDaORPzyOPsieCrTL7vHIwXZ21ugBGXmeSYdKmW0D5M6klUheSkCU26c8JtHeyZ5pNtDZ0xJm29pG88+AZQam1cEujEH2Od25PEDS82tkjuoJiG/b1T1hh2JKsqGnQDnJkrNE2i7FNRVcpwPATk9tZzom65lF7Km+W06UshgFw5WuZ1zApOdZmdRD71/EFA65sbc6LeeYBbQNk2anOpadJEsROWs/9dnpHPHnLa/8Hu1NMO5/LwOekyor4C7GG0xt5ObAZw9zzPZ8sM3iy8oqsI8cbHvuCHdBMY9KFUpZRAu0MBw1qcUDgP0MyvICkFP86bSFbsFVLALrz2xhijfpT45P2+efOdi2BehbI+/Ib+bzTRfqjdWnfV+71cz72Lyz/MlyEii2fIZz8CBte5Dv6pMd+ZbbXNQ4Zu9FQJpAiKT4c8ytSha4Oh6DbUoJmHIiCVOn0RwlwHynuQ21VgdLO/dg/6Ej2PXYcWzbtRe9+jL6kxoz2mnUwCBoMAM+qVMBGboWiMZAi22qIHoGb/Q3KysELBkWo3+4gElmhAmkU2aKBEFEgX5APE4wjsdI4hHqYYQOLaNxjNVgglZQQ3zvJq5duoRLH3/ITPe2dgfPPv00B3ue+fgjXL9wHv2NdaSDnoQgMsIkAE/BhbI2qd2kiIhSytAhTLv8ZEDbuB2ZCBNEUcjMaafTRrvdQkSFfCYp4jhGr9vDYDDkthPoo3ekz5vNFn+XCuFQMB6Bz26vh16vh3g4YklEvRFgeWUJrU6LwV63O8TmZp8ZXGKg2S2pAc1miqWlJmVa5M371p0hRjGlCqyrDENzf4NSIqaIohjtdgMrq2006k1WNQwGMbY2BxgOJ0iTOoP8ZjNCu9Pgvwmscq0hApfjBIPBCP0+fV/GhBhoGekRA91Wq4VOu4N6vSmgMk0xGlH7NzGKhwyCW60mVtdW0KFCQPQiVCCITxMC7q9Bf4Bed4DRKGbdPgNcPgUIUK+HfH2700KjUec+7HZjbKxvYTQaYHl5GWtrK3pSQP0ushwxPcra8+lCwtIW1pETe84Lm/qLQ00lN3ytzkG6N27e4XeRIk0k25E5S6cZvaiFUdjAwcefxEuvfh279u7H1atU5OYDhJMxloMYo+4mhvfvcLYdOpsJFWyTQ0KpBa0ypi+BKIIPsxW+zfBBhAPcRbCtAE5msjgwDsx5hmzWiS93jbH+9v9+2kFdKdntZH/K9jZnmTIrrkRhzgZWsPnGNJf1jw+2vS3XuQHuvbx7m0TDVUJUjf/U/X0g5fWbRJpIr2TdkpepuJPLYtYLX9DkTiiyVIAiSdNsG9qhAsxp/xE7YttPlaLBgKfft3aCNLV55fTT9lxL56cWkE52aDxF95aX9nj7smRa0qVWAN3cZn03B7ZdF/ppDr0blvxvduqQZUEh+2DkRfnVHjvtfSHXP47NVhLEk/xlzpUS2ga4bX9w2m7/5plgRkonmCpDZw6l/nPLogpR/CxlJAWgbRO8ilXPdfQjBtvm7blFNntOuMWYvYLkjPWBsm+Qyvp9CozZMZQu2EcFuD9LsD3t4Srz4R33PSjY5jX6KaU38+9hHqkFvMl2ZedQ9viHboexA8qc5qeTPrt0opd9lrEQcjsC0xHqCDnwjzKO0B9icFkOkKZophIMyJngCHsGxExHLBsZ1QJ0l/di24Ej2Pv4k9ixey+C1d2c4q8XdTCcAKN6m7OMWGlzUiFQcBkZ0nAC1DWIj8lNAtthirBBGmHRKdPpPsEXSqNGemtK1Ubp/jg2jS6mnM/ElgeUEZuYXQqo40zImAz6SMcxy0mWmnWshkA86OPm5QtcNhv9AdY6bdy7egUbt24iGgxYZtK7fQONkByMBPFYMnhQ4R2EBPY0XShT3I4O0o2NVcQuRR/N4Ha7if379+PQoYM4dGg/du3aJftYLUG/18OFCxdw9dp13Lp1C3fu3MbS0hIOHTyEg4cOYN++feh0OgII0xT37t3nLCp3b97FxfNXsL55H6985WU889wz6A2GOHvuCj748GNsbQwZ3Eaahm7v7hU8/8IzOHJ4F+7cvYufvnsBFy5eRTyiY3gCpwTOgTjuot2mvhzi0KF9+Na3XsPq6gqSeIK7d+7jR6+/icuXb2AcyykEvc+LL30Z+w/sRr1O8paxVsRMsLmxhevXb2Jzo4+rV67h5o07PIbbti/h8OGD2LFjOw4cOMBgu0npHms13Lp1Ezdu3MK1a9dw5epFrK2t4qWXn8fBg/vZuQqjBsZjkgtFiOMx7t2l/riDe/c3cO3qNdy7d4/Hn8DG0lIbx548hqefPoEdO7Zx/128cB3vv/8hrl69gqNHj+Kll57n94vqEhtAWV9YIz6JEdHpCzs4XWysr2Pfvv1oRA1mzglgC7MuYBu1Os6evYjv//UPGHSTnISqnNI78UnEJMUorGMc1tHZtgvPvvgyTj73Ata7fZw59TF6mxtoYwSqrhTfv4P+5iafJDEwYEBP4J6cMdl2y4CjARjfPtjGLYA8Y5LNpJoUwLdxbq8wptfPTuEBYwN7dA8Do4KJMjDp9Nq2TipsMR/Hu40t/z8+Z/ZQNlTJxzyoz4DgrHsaQ+qznP4YFGWPRdDKAhfTZBR10/qZdImm3PNZbj89XgFDyLzKmHW7h30tY7yzCITcvPCeIydp+T5nwRKDymw8fT00f5sxoRZK0uJCRCBwuxxgnAbHRYAvr288vrbDQkAMHXmAfJE5kPmNlgVpGoSVkZfUdM7F7wi+rG/4uSRT0/gRaYdMLusbK/5lq9R3bF2fFY41cs6yEgp+Hy2WjcQWeMU5xiKdJnig6iDEuUYu5ZLOAc+wTHfy1G8+A7Atz5hBa7pGeCllbNKxcdNMKl4EshmLacbiwQFlVZ/OG5NPC7ZzujYb1rnHKwuMoevvQjhvYbEueqfi9+a+txrMUgah4rhs0bY4T1fBdp4191mSGetE+yczymqOU8KrISJEHPgXBxPJp82BcQa2A1CGuWBSQ1irI65FnJs6jiKEVITm8LPYfegxbDvwGFpLyxjWl4GohV5A8KGGSb3JRWqI2OTgN06bVkON0tolEzQp00IUoRZR6j+Sl0igiMTSizyhTn+iAE1SNIyHiNIEnXYdMaF1YkkIfFH6NhArTGCxhsk4RRqPMElihKMhh5utEdtZj5D0tzDY3ETv7l1cPHMG5995G7VeFwe2b0d9kuDWhbPYvH8H9ZA2NZKpKNBhmYSki6ux3ibb3jJmW1jRZDxiIPfKKy/hl3/5W/jyl57Gzp3LaDaJhU9B8aHkFGxtbeHUqQv4zne/g5/85Cd47rln8Tu//Tt46qlj2LFjmSUTNv8GgzHW13s49cFZ/Nl3/hveePMN/O6/+Gf4vT/4Z9jsDvHnf/EDfPtP/wxXL9/COKY+i7DUbuHLX3oC/+J/+h28+OIJXL16Ff/+P/5X/OjHb6LfpdzSop0mB2g0IrBNjHaAV7/6Cv7tv/0j7N+3E+lkgrNnL+M//sm38foP38Ct2+tY6rTxjddexe//wT/HiROHJb80ZUfRnMDECPf7I2xuxvjxj97Ct7/9XQbRX/v6S/gff/VXcOL4EayuLms2FAK7BPZj3LrVxVtvvYO/+u9/wQz3v/yX/xzf+MZLzIaTTSXJEP03TijgcYzNzSEuXryF7/3FX+Gv//pvNOf6BPv27cVv/dZv4Fd/7ZvYt28bxuMUH394Gf/5P/8X/P0P/h5f+cpX8G/+zR/g8aP7uH8FXIuDR/aR2jMeT3D77iZu376Fxx9/DCstEhcREpAA0TjmsxfOmPK3f/sW/vd/98e4dfs+g2vOVKJpBTnnNgUQk9yqvYxjJ5/Dl175GtIwwsWLF3Dj2jU0kz4z3OONu+itr6MWS1Aoy7w4fZ3z7KYRlFXV9IyK27AFFQmA0Fv4zGyZHfIBt50o2V7sg2wD7Qz0dbuzuepAhNfsRW1e9j2xb/MsW9V9Nm/clwAAIABJREFU8+BXtbO6NTugPIuM8aUl3nU+g54DS96Wr273bLAtqE6dbz0zdBKNBXrLSS0EsBYRR1W/ZXPDvZRem/V3TqKibeLrlN2XLSUv0+CAZgPb3rwrYpZsjnjt9gG30OvZO80C/YVucs8qXON/zbIPySvoO7uTAi9VpHMeMxZbZIF5J4J7RbXh2RrTwXXTLhuNzCH1xszFEWfBr/wcK2ozF4TMWCnzgJ3bxv5RgW318tS78vvgQcC277UVPUc5an24n/njrYu35Pa2UGUKlhu+h2uVXaWeZsnrLTrXFjHa098xwJsvMeta9XMH2+U5QtlOk/51EjK7TYw2gVcB2wkHBVImjlYSokYZHKiISr2JjVqEHlVzXF3Fjv2HsOvpr2Ntz37UV7azhpuKVlPVyGGtwUU5iKUOKQANI4IlqE/6CNIxGhyMR1KHOtKojjHpYYk5jBqIyc5GIeoRCQYmiCZD1NMxwuEmanEXTc6vnWLYWUa4TOCeSmTH7Ag02lIUh7S5BKBoAxj3hxgN+mhMxpx/e6lOqeVq6G6s44M3foqLb7yBwbVr2N5o4NDunUi37uPK5QsY9TdZLkEwPhlR4ZhU0w6KZjj7sa3VHAQK7gT27d2D3/3d38Fv/uav4ujRPRjHI2x1+whZBE/zpY7VlTYDtO9+97t477338eJLz+O3f+s3sH3bCnr9PgNWwVo1RPUmljot9NaH+LNv/wX+5P/9T/jWr/wy/tUf/R62ejG+/Z3v4//7L9/Blcu3MBqM2aFp1CN85ZWn8Yf/+n/Gq195GucvXsT/+X//V/zV9/8O3U2qfJgiiROWXYzHPZabHD9+EL/5G7+G3//938b27csMtm9cu4s//fZf4rvf+XN8fOo8gjDFa699Df/r//av8PzzT2IUj9Dr97iiJ2tcg5DlH1HUwCefXMB/+OP/hF6vj1/79V/GV7/6MpaWO9jc7DJg5nFKa1habrFs5fqN2/iL730P7777Nn7rt34N3/rma+x43bm3jmQiWmuaGa0mSViaGI0m+N73/g7/4Y//H5w5e44B87Fjx/Cv//B/wf/wK6+h2RKH5e7tPv79//Un+NPvfAfPP/8l/NEf/h4OHNiLXj/GgQO70Ww2mInudnsYjobo92PcvbuOwaCHZ555GsvtBstQBiM6WRH9OAGOYZzib/7mbfy7/+NPcPvOOjt+kgYwk2LwET9VKw1b2H34KJ776mvYvnc/bt25izOnPwH6W6jTgty6j97GfdRGI9SIKaSDGz7pNCbTm3YGcKfkYUXm1jL66PH2/8/ee0dZVt1not8J99xYOVdXdVfnrs45QBMFCBAgUAALhEFh/Dzzxm/Nv7PGy362nz3PXp559lj2jK2EBLKQBEgWIAm6gRYN3UDTOedYXTnefO8Jb/32PvucfW7de6toHEeqtXpVddW5J+yz929/v29/+/uVyETYGd24WU6vza7vPovH7ErziAw+KjLbsyKfyk0cNw62S2Nw2fheRZLioXwZuJVIAUpXGfxExnVz4qi0vIxkGiUnrQqUALpp9y5cS2Y4f7lnngls02c42eHLYj25C8N0bmdx2W1+Dd+GkTG87gbmacx1KVCVQTZLLt3O6I4tseIvryJUms89EO8CaN7yQWAscJSHkaZtoAyCbdEGdG4ZgwUSCAlss6HljSXpWQLr3aJLSGSZtwgij138GmxXB4Uiv7wRZlsMTM6ciI4qd5DZMNvykpmn3foIursbBp1i4JeLmVKQ+jXYrt6D5L9+XGY7EIDcJUMeDHjCI8A2Y7U18pI2GbPNLO9IRmKqCNGmOC0Cy9EwTuXTozEYczrRNnc+anrWIZyoh6VHYDoK8mqEyTpM1WAsh0HyAquAqFJAWLWgZMdRzKYQUQoIhWOwWWkakrFoUCMEnmtBRdJtchYh6QBJOIppOLkUapBFd2s9GiIqRocHMERAPRKHo4eZysXUI9CMMGxNZ8v9pA2npXi7aKOQyzFZCY2sWEhnIJTY55FrfRg5eQqXDh1C9vJltDbUobupDqnkOIb6rzIQSQ7grJwyUZ82t54TxVuE2IlDAr6Zkg6m8y9fvgz//rf/HTZu7EUqlceOHTvw+uuvI5tNIxaPoXfZcnzh8c+io6MZBw8ew+UrV7FgwTxs2rgGfX39eOknL+PQwSOsWE88lsDqVWvwwAOfxJIFc3Ho/eP4zve+j96VK/C5xx7CVCqPl3/2S7zw4k8wcH2UMcBU+ZJkN5vWL8OXn34SGzcsxfkL5/HtH72J13e8hUyKnGA0FHJFpruGk2dge8vWVfjqV5/GsmU9LLnIZQsM7B86cBzf+c73sX//cUSiBm69dRu+/JXHsXRZF/bsfR8/euGHuHTpApO+dHZ24+6778Gt229i7+Lv/vY5pre+7747sGzZAly+eh0vvfATHDt6ArlcDrFYArfdfhs+ee9dqKkxsP/DQ/hg3/u4afsmbFi/HlevXcJz3/sBTp26zM5XX1eP3mW9+MSdt2PVqsXYt/84vvH153Dw4AEkEnFs2bIZX/jCZ7Bq9VJcuXId9fU1qK+pwSuv7sIPfvgirvX1oSZByYCGpqYm/M7/9R/Ru2w+hocn8NOfvsyunUpn0NLcjC1bNuGzn32I9Z2XX/453tr1LsbGJpjFoqpStdMIkqkCBoemkC+YKFoO2xTpyTTYnMo3amacEKL1zVi6cSsW9q5CwbJw/Nhx5CZH2MqNmplCNjkJhVVJJfqeEjeu++Y0aHBp38daAtD5k7Uv7xAFhiTwL6oVuoyeBxJlzbFbXEVmritqvkvlIyIREEWNZh/yvCMFb1KNHqpGpMg6bGEBJ5KGAF1ebqoutxG1VIdcLkHxPser6HoCiRIZiQxCXawaaCFuWVkZQ/AVBq9SkIcV5OtVm8c5+VU+EZCTRB9wl66gcxJH3KOYU9htuRKLANCWnqX02QNMt8A9VcC2+7CS9EiSoQhZjpSIulmDmxNIFWulFSGhd+fOUL6iwiMJ2f1L7HTJuxEVb8XUKrc9/1SwF5ey26zN3UUo3h5u+/6a2a4WOT4+2PYUbCUAmWnb5E5bgTWl4/ziC37BB/G6ZxzEFR7v18x2uYb5181slwPbXjBxwTY5axDYNjXOapOXsc7s74BQkeQbBopqDBkLGIvHUdvVhUTvMjS0d0FNzGOyEdMtwkHMHclC+E5fCzGlCN3KIWGOQ7cyiOdHGKtdGzIRisYYKE8WHSSLCoqhOJSaZlh6GAVy+4AJHRbChQkYZgZLmw1sXTUXnYkwrly4hD3DJgbyVNJaZ+dCrA6mqiBPZcVVYuu55IMRc6S3K1jMVo2v8KuwiHLPZpE+fxHn9x/A0P79QHICXS0NqK9LYHTkOkZGhpicIUQsPDGNBRM627jmBl/PuYWXq+fSFwexqIHNmzfhd37n32PBglYcP34eL730Y7z+2i/YhkhFDWHl8hX4j7/zf2D58h6cOXsVAwODmL+gC6tWLsX7HxzEf/vzv8DZsxeQyxcQCcewvHc5nnzySdxzx1Zcu3gF33n2e5g7fx4++9inkck7eOVnv8Rz33seV64MMBAY0XkBoE3rl+KrXyawvQwXLlzA13+wAz9/7S1k0wWEdAOFfAEGc/0ooqGhBvfccxP+03/6D9BUG/3Xr7P7XbJ4EQb6BvCtb72AX/x8D0wrj23bNuGr/+6LWLOuB7t++Uv87d9+HRcvnmf69ob6JjzyyGfxmUceRjQSwf/6n99FyIjhwYfuQUtLI95++1187Wt/jatX+xHSQ1CVEO78xB147LHPYfGSTpw5cwGHjxzC8hULsWb1apw7dxp/+P/8V5w9cx35vIna2josX74Cjz36CO76xE04cPAMnvnO89j/4X50dLbjwQcfYMC+rjaB13fswrx5XVixYjE+3HcCL730U7z//j6k00kGgOvq6/B7v/d72LBhBUZGpvCNb3wLO3fuZElOd1cXPvWpe/HU059FsZDBM995Fq++uhPJZA6KEkXRBApFKkCjQ9OjLMkpWjbbwGkxm0W+xEzSp5CqIGlpcMJxzF25His3bUW8vhEnTp7CyLVLjNk2CmnkklNQsllYhQJZxzA7SyonzyUs08G2WAr34BNzQRHWj3ziLl3Q5Ev+vGqn0CYLTCCAN9dS83O58lTfn1rGDhIm9IGTC/6Ff/8NgG0ZopQD3KXL+eUuwTS2nmuGkNMEfZLLku7l7BHLgO3ASoBn0+fiOrKxrABoy96795LctpsN2JZZ8xIA/Y8Ftr0tfALASmBQ/E0ASm/9xdM0+4BcdBMPh3Ak72JhHzCzn8qBbS838OdcAdwFA16aRHlCDWkFQ9bii7HD9di8vwfHSjCpEMmHYLpFG/N+79ddqNynBInKH8a7b5GsluC7X8tIqgaOjwe2Pa2XGKbSZgiP7XavHwRS/s5k6kxsNzzTHopNDGTHNV1vVO5RbkzTXf25fy0jqcxSVE3dOH3gJsaiAISIUbPRbFeWkRAJS37RxG6bGoFtGzaBbdVGiCQTNqAXVIQQQk6JoqDqyLV3oH3pUsSWLYVR14Ci2uqy08TwqbDUsOcvTCxv3MkiZOcRzgwg6uSwtDmEZfM7MachCjVEshNgcKKAC4MTOD8wgUkrBKO2CU4owhhxsu6rQwbzmuLY0NOAFZ0RNOqkdc7gjb4iTg5OYTSdh2ZE4CTqmJQlr4WhhcIoKqyovLdfh8wmSCdNjD3JOEwdMMwi7OsjGDt/AUMHD+DyiaOImnnM7e6AppgYGLyO8fEx2EWT78W0HRisFD1nLjnbyL8LsE2AmzYM3nrLdvyH//O3MK+7BQcOHMOLL76It3f/koFX29JRk6CNiytRW5dg8oVFCxfizjtvwcqVC/Dmrj34/d/7Y4yOjrve0CHMmzsPv/mbT+GRBz+BiaEB/N03n0HHnA587gufwVS6gFd/8TZefOllXLs6yKz9CLzRKunGNYvw9FNPYOvm5bh0+TK+/vwb2PHG28hQu5HePUcMN7mWAIsWzsNnP3sPHnvsQeY9/uorryJshPHAAw9CdXTs3PE+XvjRa7jefw0337wJX/7Kb2DFyi4cOnwUv3h9B65fv8acPxobW3Dbbbdi/br1GBtN4et/9100N7fgUw/ejeaWRvxy12785V/+DwwOjLquKTpuue0WPP6FR7Fi5QKcO38Jx44dxrz5Hdiwfh2uXbuM//qnf46zZ/pRyJtI1NSy5IMY59tv24zDh8/ju8/+APs/PIDFixfhsS98Hps3r8PE+ASe+c53meb6U/ffi1zWxI4db+KnL7+M8+fPM7DZ2NSIP/7jP8b6dcsxMZHB3/7d17Fz5xvIZrPo6GhnYPvLX/oMVNXCzjffwr59h5FOF2BZBtNtF8wQRkencOlKPy+xbjvIFwswycaFABCBbbsIQwGSto6CGkZDz2Ks3LQN3QsW4tr1fpw/fhiKVUTUyiOfTgGZNMxcHiROZ9U03X0DgSgiAW/B3Io5wXPQ8JbtXb96F8jwjaDc913osPmfgk4kMrNZMU4F0JMMrrjGl0OKG4t/HvAvc3FPDjETKC3z2YAmucrfZYLLZzk5TOKrDSUSHO9cvpSinIyEM5sy2CppoWpacs6W+KvfVWQqZekhkTRUSAQkzQv/eJlXV5l4I0bff98B1prNY8EdAwH225WtePyF1D5Bbbzfbp5MxD12GnaRZULiGEnGyveYCImILwERhwj2vhzW4goCd37x+rgkBZJWe/grkz23g0CbUTeS/MUD9f9mme3S1MrNrALZUVUgPZs/3gjY9tkKxo0Ju6SSATed2XazIyk7JNsw+jJN2vxk8WIfrpuB0GtXZ6grb0r9t8tsV4gYs3mdnm6t0sFiU0nZiOTFqZnavOLZPzbYFn1EXEFaDmNmHhrzjGYuJJoFmzYdKjbCBLQtwLBCUEwVKTUCvbYRam8vWpYshdXTDZNs4exm5r1MHDSBbZtVhqQyKBbVHUS8OAmjmEIbxrGgLYGbF9dj6bxmNIaAImyQyVnSUnF+KIndhy7g9PVJRBragEgChUyKlWRf1BTGhsVtWNuRQLSYQiQ/inDUwMFiI44P5nH++iimMjnkSYYSiaEYroGi6zB1HUWLaie6+YrDN70xkZamIK8piNg2YpNZWCMjSJ44jhMf7MXklYtobqxDU2MC6VQSw8MDmBqfYBtFo1qIubOYVCKdAW1hEye8nTnDbRga7rj9Nnzly09h4cI2HD58Cs8//wPs3bsHqRTZ88UQCUcRjuhsk2SiJoq77roTj5P0YVUP3nzrXfzn//zHmJpMMz9qy1bQ3dWNp556Go88cDsKmXF865nvoL2zAw9/7iEMj0/hH17ZhR//w6vovz4Cy6Sy7GAVNjevW4IvPfU4Nm1ejitXr+Jr3yEpxB5m5UcgzaJEQnFQW2tg69YNeOKJh7Bl8yocO3IEf/21r6G5qRmPf+EJdHbMxakTfXju2Z/j4KH92HbTBga2V6/pxujYOPr6BpDLZ9nmwni8Ft3dnQgbEXy47zi+99wLWLBgER789D1ob2/CW28S2P4rDPaPMNvCaDSOW265BU899QQWLW7DyZMXcPTYYSxbPp/d07Vr1/Dd7z6P/utJZilIDiorV67Efffeifnz52D3O4fx7He/jytXrrgSkkeYJOfwkRP45je/jblzu/Hoo4+hpaUJb//yHfzwhy/i9OkzbAJsbGjEH/zhH2DdumVIp4r4m//5dbyx803k8zm0tLTi/vs/iae/9CmEoxZbfRgfz4I8zW07glzexuhYDvs+PIwdb+yGaTkwHSBfKKAosdG6mWdgO6uGkUUIelMnlqzdgN51G5DN5XF4315Y+SwSTgHFTAZIp5hzjlLkYNtyyPovIAb1YZ0oS+5O6DII5T/zaqJeDHJdFWh+ECugcvyZdp2PiJPlJXLuul6+euVswm+ppEH+zIzMtnzfZWQhs7l+kCnlAMljcaftf/IhoQw4hSTAQ64yDhGbD0uwyKzvrZw8xUXIleQ3svxjmsae4eSgllhOKPipZQeTkjt1gTbniCXmWvq5FBAHZSSit0g699LNnx7e8TXZ8vwqpBwefBLHu/fgS3C4owp7p16xNP48gX1vQgIryWY4s+1XquTphWvZ7NLV4vqiV3jyXilJltltrnVnV3dBvFTUZuYOIdHq097JRxzBJZ9njSE1etn0y12KmBlqyRsYZj66+nP7TOLM7eMDIH/8MdWnl056HaaEPfAjLe8sIvAYBvflLRQKDHDT74V1mNiFOxPw+8dktssu41TUL7kdvbSvzKohq/Wn6n1NDgrlLxVkIILH8HP7AyXYf2Y+d+WH8z4rMdul1/b7R4XQKg7wh4u/74eRsipUR2M6bUtUsKHlbMbiAoYShlVwkFZjaJo7H9E161HTPQ/Jlhbkmf92LSt2UlTIqYG01xxs0/9CMFGT6UfUTmFbt4Etq7qxpDWETCrLNtwlU0lE4xG0dXVAiUSx+/Al7D1+AbYRYy4mcU1Bd2sLVvY0YVF7FOFiDpfPn0NxZADdnW0IzZmHUcRw5moK5y4P4bqiI1zXgHwiwTzAFSfENmmyQu8aUHCLnuhKkckHCqS5LVqI5oowaNn+2jWcO7QfVz7ch2I2ic7WeoQjIYxPjmC4f4hJSOKqwZwiCjDdKucuu+3KR/jotRExNNx66y1sY2JvbzdOnjiP7373Wex59x2kqUy8kmDtZIQNRCIGK6xDOuPPPfog1hDY3rWHge3xsSkGlMhNo6dnPp5+6mk8dP/tsPJT+Po3v4mmlmZ87rFHMMU2SL6F53/wEgauDzMfb5ItEMO+deNyPPn4Y9hAGyQvXcb/eu7neOfdD5BKZrm8xiIfaQWtLXX45D134otPfBod7Q3YtetN/H9/8Rfo7pyDx7/wRWzZvA3Dw1n86Ac78cabO7FixVI89aXPY/WaHrapcGxsiheaIRNw0PkakYjHcPjwGfzg+Z+gvWMO7v/U3Whvb/bA9tDgCLvXWDyBrZu34PEnPo+VK+czTff7H7yHRYu6sX37FqQyKZw6eQ6pJOnhuTd3a2sTurs7kM3m8corb7CVA3JvuffeT+L+++9ELBbHa6+/he///fPo7GzH4098EatXLcaZs5fx4gv/gD179mJichJ1tbX4kz/5E2xY34upqQL++m++jh2v70A+n0draxseeOBefPnLn0ZtHfWFSYyNZZh/uKrGoWohjI5lsWvX+3jxx68yVpvY7VyhgIJbMIeSMt02mauOyVx6NBTjDZi/YhWW3nwTlEgYZ959H/mpSUQUC04+Bys5CSufg0NOOiQjocJHbEemiJGSfpQMAtkuWv9LZuK4g44rqfIqb1IRKE7IyPFeBtozuZaUzl7TXDpcUMGqjkp3Pqtw7j3n9KNL569q85n4myyVKd00V3oFeZMj/1sJahd7BIWOnqXXEn/PNseWSB0k9tnLmdgPtPJBC23uNSR3NO/a7gcCyh1ZMuJjWrkDlMyy0p+8/WDBZ6NVMHHfvuWiv6rqvW93tabSaoXspuZddaYNn+6B1Aq0J6acXMo/l09OsieQwbCnCCh5bwGOyU9aS0G6B6BLxpK4Bs8l3HflJXDue6S9PJLERoZs9HtmjSg2nlZajQjW95rtBklX8V1l+Wgm0DfToBRYWl5iCG6+440yLcPiqzBlRrHoPjxPuZEv/5k++udFf+AL0u69S52kdNzzwMitqAhg02anaJR8eTW26YistGQ2XMhIRAct93yVgHa1zwQDkv/cwaUfPkAqBnC3AwvWIHhvbiCbcWntRt6YeNV+EYBKHaPcG/VKmfhpdKC/lYbqj3yHclZe7sMi6Ip0PnCMm/iJ5Tupz3u3y/yFbZ7guf2IVeNjun/y3tZRsAAz3oxF67bAWLQWSk0TsrUdMIsW6otpVlUyp1HZdh1JPQZbUZnmO2xl0J08inkJC0/f1Im5c9owms5i35lBfNBnITcxhM6Ihe2bl2PV4jZ8eOocXntvLzL5SWaTt6qjG2vmLkR9eyfSFvBB3zjeP30ZqSkNXe3deHiujaXttUhnothzpB8/KwLFhjoMNmrM57g5E4JOftgWJRPAeJQqZFoIYxSGpSKWrkPBAZJklUyrQNkskmcvoO+NXRg4fRzN8RAaWmqQtTMYGRhEZjKFmqKOUMFBivTtBjEZtAvfIk9CPgYVi3kix8Iabrv1Vnzl6SeweFEnTh4/je8++xze/uUud2xHEAlH0Nu7HG1trWyjXk9PD7bfshUrV3bjrbf24Hf/y3/F5GSSAS0auz3zevDU00/hwQfuQiY9gW9+69tob+/EZz/7MLJZC6++8gaef/5HTGdNr1oPKcwBZcuWdXjyycexdesanL90Bd9+7sd45529yKTTMK0iq1hIzh49PV343GcexsOffoCB7w/e34sfv/gCmpsaccedd2D16tWw7RB27HwXL7/8ClrbW/HVr/wmVq6Yj+MnzuHD/ccwSbZ1ZKWn61i6dAnWr1/F+tGLL/4DDCOG7TffgsaGBnb9//7f/wLDwyMsFpO1300334Qnn/wCFi/qxuWrVxl7vnBhN27ZfhM0XUEqmQasELMp5B7sIVZMZ2h4CM8//zxefuVl5lH+xONfxObNm1kBnrfeegfvvvseErE47nvgk1i5qhfpVAYvv/IKXqLNpIODqKmpxZ/+v3+KdeuWY2gwie888xxe/dnPWLGcjvZOPPDA/XjyNz8N3dBx4NAxnDp5gQF8xwkzuU46bePc+Ys4eOg4A9+0wkM+4AS4qTgP3+zGCxOFbRobQNbQ0b50ERL3b4fe3gztncuYutCHvGqxqpn54WuAmUcxP8GreVrGdDmGrN+WNqBPX/KmgkP8X4iKShF4Ny3muEKEjMdul+iURSiZaU6QAW3pZzhICSYC8hztkoAV59tpcg9ZFjBDMBUEFN/8FkxOKmGPwLMKC96S63hnEiA44MziRnwpbgsAxk/jPpGQgbggVIBt//quBbCHVcTn+Flkb3Nxe/L0yJn1yl8CF/DDXN9usWFQtlsswR8cc/mVbTkm8bIPN3mQNhl6ziWSy4b4jN9ZpPdDFrNiFUbSS0sOKAFsFiDhecXWYHvzBwjgQrlZvITHHaOsUqsv1/Rvdbp2m71NSdvLPbr95xRyXjqOEmZSFniMuXti7y1J6gT/fc7a+o/u5MaXj2YNxEsGXxBs844kOlRp9ysXRPwX9dHBMm+/G/uc//450C6bC0jnFgGEJ1q0CYxviCFmm5YzCvk8K1/NBmYAyM4Qoar8ufqzuQwv28MjEgWRrc/imiVgWxqjUgee4TxiWWcWl5MP4c9Vua/O9NzsXblWX2JZLpBofMT7mX5vlU/AJzOxtjld0+1l4t7EwM8lfk8MBpUC56QZ+S1zBozxs1TlUNXhUOGRzkWYv3I91O6VsKO1SEWamL1efSHJHENyKm121JFioFuBYduI2Bkszh3D+nn1+NJNcxiL9u6RM3j3RB9OFFqgm2nMieRx55ZVuHVNFy729+GtDz5AppDCkiVzsaqrB501LRgp6Dhy/io+6B/HoAnoqIcBA7fVT2DT/Ba01rXj+hjww+EpnJuawEhnApFYDA3JCHSTwLYOUwHGBNh2xln1ymgqjryiIBkh+0OSzFiwrg9iZM8HOH/gfahTo6hvrSEjFkyOjmFydBzRjINQ3oEZN+BEQ7CsIooF0mAXmD5aI3mJbSJmaLjllpvw2199GkuWzMHJ4+fw99//e7y9axcDYiEjwTb5felLT2Pbtq2YmJhCPpdHe0czFi5sxdu738P//ft/xsAoAST6IinEV778NO697zYMDl7H1//uGczt7sFnPvMIcjkLO17fhRdf/DGuX+9nK1tUOIeY7Y0b1+DJp77INgCeOXsB3/vBK9i9+x0kp6aYVpz85eob6rB+3Rqmmd6yeS3b4Do4MIC+61eZDK2hoR7tbW3Q9AgOHj7FNnsSeHziicexYsVCvPnmbnwUD4D8AAAgAElEQVT32edx8cIFBuDIY3w7k4V8Ad1z2rFj59vMom/Dhg2oq6ljz/dXf/U1VviG4lPIMFg7PPbYZ7By1UJcvdbPJDc9PZ24efs2mGYBx4+fRnrcYu0XiYTQ3NqA7u5WJtn5xeuv4ZVXXkH3nC78xmO/geUrViKbdXDp4lUMDY0w3XnHnFa0dzSxvv/Gm2/jmWeew5nTZ1BbW48/+qM/wrq1KzA0OIVvP/Msfvbqq6zkPBWzIa33bz71MExY+P73X8Krr76OkZExAGGoWph9z+bI+pDuK8YsGqkNyI6SVX1kRUL43BAlsG05yBoa6ubNgXrXJtQvmo+W40n0HzmDnGoyu8n8cB+cQhaFwhjzvNfsCHsnXiwKaFHdMV0Sd8WxlDyTNp/6ESV4mq4xIoY06fSdxiUHDpWEB9Wlhd4yeflZi9eN8MjE6VKYGedMAfi86WR2c6wMtj0XFT6b+MypFFrF83tq6ApgOxCNhQZZBpUykCphoGWw7Wu2uW44+FVK+AUBYDmw7X2eOvgsmki0j/fuXbDN5wQxT/gn8oGiBDw9lldaDyj5nSA7xfWmve9AG5aC7SqSldIWK93Aymc6T5YhPZWfH4iiNCpXALDR6hJXlcQE3mjzViMEu85lJD7BSXvn+D45b3UqkJhJxGRZsO1a/82MH9zOUnn8Vj3FjANQfPpXGGyLEUHMCfe25ew2vU/BWLAslIpwlJRun/n9TT9iJtDJB+0/JdiuFkHcQVJlwqj0zL+yYNuNRTzvdxeBmYaNtNdUkREoahFEauvRsWozWnqWotiygLmGTKg1ZJSAmEmqa5JoGLAVDTnqfwBiVh5hM4kF6YO4aVknntg2D+PpPH6y9yT2XpjA1cRKREMWEsoIti7owAOr2hAL5XH18iVQrZCuud2IhmswMFjAnotJnBqawpDuwE7EUEsbgNNpRJUUFnQ04545rZjTGMbJ5BTeO3kaJyIGEE4gYbdDswxoxQhLAKYM8kdxoDhFKLYNnZhwVUE6ojPujWCTMZ5E/sRpnN63F4OnDsOIaahrisPKFzA2MARnLAuDgHpzHZSYgVw2gyxtZivmme6ZtZpjIxJSsWnjevz2b30Ja9csRH/fCH7+89ew553drIojlZhfsGABvvKVp7By1VL09Y3i2rU+1NXFsXr1Yhw7dhbf/vb3cO7cORaw47EYli5bgs888hBzKzl67Ci++a1nsGrFajz26KMoFBzs3fMhXn99JwYHh1AsFhgbHCOZTlsjHnnk09iwcRWu9fXjlVffxv4Dh1gFS2KCCBDW1CSwdu1qPPjAfZg3t4MxspQAOE7RTcIMVg2Typ/3D47gJz95GcNDQ/js5x7BihWLsHfPPvzwhy+hv5+cUFRmbbhp4yY8/Min0NbajF273mXymdWr16K1tQXHjp3AM888i/PnL7DiQE3NTbj1lltwzyfvYEVojp84i30f7sPq1cuwefNGXLh4AX/5F3+D08evs2cjR5O1a1fh/gc+gU0bVuLQkaN4a9c76Ghvxy23bEdn5xxMTeaYVIaSScopVF1lFSxjsRAOHDyJ5559Hnv3vodoJIbf+/3fZ+cZGcngG994Bq+++ioURUNbWxvuu+8efOnLnwYt4fzkJz/DW2/txhSx7I5BhvBwHIM92+AwFbSxYYSj7J3l8nk21xdNEyYliVoYUVth0qVcWIfR0oDiTSvRs3EdFg8bOL3nIPKg9rZgjQ3BzKWRZ2DbgmaFK4NtObCVgHCmmFY16FoIhkGSJRdsF4rIZLifuKclrTYpVJvHpbAsa4D9FMAlj2TA7f7MYm+FsD7tXKUOITMgyo8PtuVNjhUa50bBdoDLd7MJF5iz5KSMg4yv5XW1xpWIvVmA7VLg6wFpt4qhR9gG6PKgwIa/O/flye0gfaYs0JYkwKJVPR01ET4BZnv2YJvnOH5CKuOVYCLJzylANUt1ZLBdaRy4um75OqL/su8kyXOlXvwd0v+5KFhUePW14CIRkMwOpsmBJM32jIDYmW45NFuQN+O5f8XBNgO2QikmNlkQUHJZBLHbvGI2OdsXIR33Lw22Z3XLvwbbPJ93lwerMtveeOeJCp//+ARDYJvAsxVOoKG9Ewu33IFwUwdS8U7k9QgmQB7ZKiKWydZhyPqMwgo5lpA7R9guIGymMTd9FOt6mvDY5i5o0QjeOXUd752bwLFiB2wni4iRxoK4jnuXNGP14iam9aaiNpkCcH3IxNETAzg0nEY2mkCxOYFiJIRaOw+1kEMhP4mo6uCeujA2LW5BuDGO/Zev4if9I8ghjJixEBoMaAVa7leQ0cmOjfvTkiMJAWwGtsM6+z85sCSyeYT6+nHp6AGcencXUukxtHQ0IBGJYXRgEOk+UonrqG1vBsIakslJpFMpWCzpILBNTLEFXbGxZMkitjHxE3duRTwSxcWLl3H27FmMDI8hkohjyZKFWLF8CQNm5FbywQcfYO7cOXjwwU+ylZbLVwYY8zoyMoKWlmZWenzevE4m+9i9ezeeffb72LZ1G774xd9ANFqDwYEJXLp0FZlMmsEQYkjpzVy+fAErVy7HmjW9zJbu/PkB9A8MsfdGkoViwWSJentbM5YuW8h8tU+ePI1Tp04y9lMnkFpXz+QuvcsXIxINM3nG5ctXcPfdd2BF72L0D43i/LlLLoDnE82cri62eTGfL+CVV36BkZFRbNt6M7PzozLx9MzXrg0wh5iGhkasWLkUXXOamY76l2/vwZHDR3Dz9s2M2T537iz+6A//FOdPDyGby6GmNoZVK5fj0d94mFn/kX3eqVMX0Nvbi+7ublZB8/Dhk4zZZkUyaeUirGD5iqXs+pMTabzyyut44YUX2bF/+Ad/gFWrl2FsLM1kJL/4+S9YdG1saMLd99yJr371M6ipC+PCxT4MDo7CthVYJE+yidgAzl+4gtde28X80XVaXVRUpDJpxhoXiiaKRZK9RBGmDDZXRCESghWPILthCdbccTvW2q04tGsPMrkMkyWpqVHmR5/LjTHvdtUKcbAtAKYEqqvFZR7/VbbJUtN1VgSIJn5itGklhUkNK6p7ZxVxAwd5rLEHuIKkW5A95sRMxfuXN5JJtnoBGUqVleR/rWDbgy5ik50fed3NrLzIE5vjyyQ5HOOWMt+BiXpGZrsa2Kb+4i50Bt6ND4jdNKoC2JaBOruOWPF3gbC8+dC7ayGroYqpHtgW4Hn2/XA63hHLIvLqTGWwzeYHHwf7F/bcX/zVeg9ou447BLQ9JlsnD36SjtEeFr5yJPq5mJvl35V7Qta85EYy04G8p/wabM++m3hDcFYykpII5y6N8cDKtNFCH1SSRc46iSlz4/+SYHumdpzFqlnFU/xKM9ucQ/FW2LiXhgKLtKd6GGptC1rnL8a89bcw+ch4qBFFPYwpRKGQMweVpqbiKQ5ViHTYxkShu9fsPOrTF9GZUHDf8jqsWt6FPBycvp7D3stZHL86iGGliHbFxlbSaC9qQ10UyJoKrg5mcPlqHmNTKiZramE11CIZAwphBY1KAXoxC8spopAcx63pS1jXWY/N6xdjKJvF/zh0BUk9gWxsKRwljFCRTENogbBAVj8cuNBEpwN5BcgZOtWSh2paSJgmEpOTGL10Hid3v4FL50+griGOtsYmZCYmMXp5AHHNQH1LA0zHwuTkODKpFAPYJIdg3idEo1oFNDbU4d577sJ9996FZUu7EImE2WbEDAnQQw7isRCTeo2MjGPnzrewa9cu9PYuw0MPPYj5Pd3QqDJmjgrK2EwmRlIA0mCfO3+O+XWTq8b993+K6bEb6hsYaMzniRmlQii0JuywjXzvvf8e6uvr0du7mFVuNMlRsUhAm8/m5BXNKhVSESBVwYmTF/CjF17AoUOHGPtJPYQ+t2L5cnz+0YfR27sIZ06fw8WLF9HbuxRLly5icYfkHbZlcrbcnYAsq8A8s3/845/i8uXL2LxlC26+eRsWzO+GEY6we6YQRQRQNBpi7i+Hj5zCG2++hVQqiYceup+5kZBzyJ/92V/h7OlBNqHFYgZj+j/3+Qdw553bmGb62rVh9C5bhkQ8gQsXLuOll17Gh/sOMIcQxu4aDu66+w488MB9aGpswP79R/CNb34bE+OT+N3f/S9Yu7YXY6NZPPfc95lm2zKp7Hs77r33bjzxxP2oqSWrPy65omSBHElUnTywHRw5ehrPPvsjnDh5mum2w9EIUqk0c06h+7VsqogaYXp/5IsohnXkjRByq+Zj4z13YW28B4ff3Yfx4WHAshAtJpFLTSGXJ7mKDbVI+yjKgG2xCbFEYuiterpabmLpKc6RhIR5zFskxyl6drAzxdfZ/D0gz3CT/QByEcy2jCCrabADrg1cKldRe1thvmIruiV2hrOXkfzTMNsMGgk5i0eacYTnM7OSLNNrS1/YUHUungWzLfCbOI+I2Qw/uOy2YKVLAbHIACox27IEpSzZ52KScuenNlDhO+fwz8+m9/kJQPCa4sPuE0p9r5TZJsKB2XV60ltXgsJeGHcYIEmd+JJlJvQzxVAC17QnguS8tG9FHme8zX0kHwTfZeH2bDdI/lpGMvsuIh85O802+4QbjII7XMlX2+0QokqYe3p/U8RH6L3Srf3Lg+3qmqQb1Un/yoNtZubPv8h2kjbXWORzHYoi0jYX85atQsPitciHYhjXalHUwkgrUaiaDp2AIMkm7Axjhy02uakoKgaTa0Sz12HkJ7C2IYubNvZiUXeUFaA5OZjBawf6sH8ig5p8EV2WjURER0hz4OgRJPMEWGPQ9Tqka2IoxsNIxxXkDSBezEDL5xCyU3AyE9ia6cPSxjhuuWklUtDx5x9cxJSWwHjNAlhks8aKOlqs7LtiOdDJYJtKZ6sKiNcrhA0GwpWiiRrLRl0+h9xIP85+8C4OH3gPmpNHR1MTSyxGrw4ipoaQqI0hm8tgcmIcuVwWGpNrUblhvkESjgnFcbBoQQ+TZ6zoXYKuzjkIRwy+wSgM5LJZDA0NMVu73e+8gzNnzmDOnDlYuWIFtm7dyvTCrFy8xb2QKXAPDAzgyOGDOHToAAYHh3H3XffinrvvRTQWB9unKZwIKTyoXC989OhBxONRdHfPQTweB2xiXrncjLlRANzNQlGQzmRw5MhR7Nj5OtN+UzIgAEt391xWPn3liiXMrpDumxjv7rndbHKh0uukFScwF3XBJj0fgfb9+/djbGwcc+d2Ye26taz6Y+ecLg9AkiUjacCJLT948BCOHD2M2poafPLeu7GsdxkunL+AH/zgRfRfTzHgHDI0zO2eg5tv2YY1a1ZjeIQs+cYwd+48tgx96vRZ7NzxFi5fuopQKMzkHaaTxaZNG7B9+82Y0zmHyW2oWuT4xCQ+/7nPY/78BZiaSmHnjp3Ys/c91u4tLS3YsmULPvGJ7YjHycWGEhKdAXjHofuIMGb79Nlz+PnPd+LsuQvQQgYSiRrGwKfTKViscAxt7DRgFAk4mwxoZzUVuSVzse7O27G2dSkuHD2NK2fPQbUt1Nh5ZJMTyDKwbUEtENj2JXqlbg2lsbl02VzgBV53QYXlWOz5fHBXebaaMa56ZJ/P+vlnEwmCD3r5vVRgEOX5poK2moPV6drv0if418psT9cCS2yp9MzEbgfBmXjCGebv2YJtV14q5Cn0nRcwEvcTXHX4qMw2a38XnPr8stQzyjiUKCyh9D3hPy7YDowL1/LSA8uuNlvISOheya7T+7/bDqLwE/1XWCu7HxXIin0XqxEUn2gFiY4l8E0xsdT1pxzLXbb/Cp9tjtSrvHi3VOuNgM6y5y37xqQAJAZhoDf/G90gKWRckoNHoE3KadXZGxfZsZSBSbumZxNcK72v2YFtPzR7xwe6CP/7tKVL0bF5t/WWz+Rgw++rPOCecUKo2AlF/7jxDZK82bku8V/VBknZRqrcBkm6X+ovxPa678gm6RmxlEYciMRRM285FqzeCKV1AcxQHJNqnG2aJI02vV/dMVnBjhprAppjMvmJCQ3joWZYCnl45xHKT6J18gSWtEZxa4+OLet6gXwaPz50BT8diZKVCWKFELKWgmI4CsUIQzVCaNB1RG0bWSUPRBVYdQbSjgk1nUdC1bBIG0aTmsVKXUF3Yx26FnTh+pSDvz06hCFTwWBTG/PatljhAvL8zkC3LcQLhEg1WEoERaqkFyLtLeAUHSaLqSGHjqlR9J88jOMf7sXkwFXUR6Noqq3D1PA4s0SkDZCZ5BQmJyfYBskQbVCmyjDkrUwJCLH8ZhHxWIRZyzXW17Iy4tTMobABh4oHOQ6SySTGxsaYdIIs84yQwQBxc3Mz29BGAZvYFLJpo1dIso7RkRFMTkwwFru7ay5aWtqhkSY3xCUCfDmT7PdsFvT7B64xt494PMJ990EVGzUOpCm+CCZLUZnkY2RsHCOjo6xyJbGyISPEKiJGo1G0tzajsT7GRhNZN9LGH9roSQ8mfJtpsiFtMDGnqWSSyWAmJ/lmTDK6aWpqRF1dPQPq5OpBz0gAlr7SqSzGxkYxPj7J7rWzsxPNzU3IZLK4dPkappIF1u+oyEttbQItrc2or6tF0SygaBbZPRIjTWz14NAITKr4qRMjTdsbc2wjaH1DPepq69i+FrJCpO9dXd3M65vagzZt0j3T9ekd1NbWoq2tCZFQlr0zTQ8xFxKSkNB9Uxn6ZCqF/sFRZoFIADweTzDJTiqZYhM4yYIowQmbJFcCCrqOjGMj3zMHvVu3YNWSdRgbGMGZfYcQooQPRaQnR5HKjTBZiWZqrHbSbGUknlzDs0vgA5wlem7dBY98kbTPpXF5ugZ7eiCtOC+wgMjBkw9wBIfqr6ZVwwecPQ3O8bJUmwPA8meYDdhm/V+sxYkY6UZy7jc9g8mDNLe6Dey5UYlpj7dPGYZVis+B+YtNkPwzATlgiUadJcEVdSaVW1W8L28vl7SyKdhqrx+USD9Yn3FPXYnZlqtCyn1Dvlf2biR5iZ9GEGFx42Bb9PEgu81+6+IKqbO4KyUy2BbkAk8U+JM6tCrqtrO8MdV7r96rFe+DLFdDLOaK/XM+2PZENmUSKfmd8xbxKkhWHSS8KQPbAKodX/q3aQO4JHv2lj2kDil+N23wudR9aVpQfvf1zOBrxuDwUR502rGcWZSXmcqdrhSEektlrtaLOZDIS4tSqXc/q3JbpKSqU6Xbnw3YLhWLycHa+7xHSpRESfe53fVC/zZKTe0/VvtKHw7sFK+cNE5rr5LrsyUk10HmRsF29bYtuWDJ5OPdeSDdlpbf/N0g007EJnDatKU4zGLMJiADAr0JaDWNaF62Ad2965CtaYNlJJDW4jAJqDGbIyBMmw3NAi/HrtLnCWyrGFUbYRKQL6ZRq2TQNHYETXoWt/WEcdet2xBRLbx48AqevxqBaoZQg1oUqEx7LAEi8SwdqLFMxGlzWMSCHnZghW1MZqfQaGnoaW7CphYTrREbTWoINZEoLF3D2b4cXrsyiaF8EcNN9ShoOnIhnQXOqEWl420kCgSGVZiKwTZ52lqIwQGSAxiWiYhdhJKaQPLaeZw9uA99Jw4jZNvo6uhALp2DXTBh2EWkJ8YZmCSQFyLGUFfhEFNMmls2gdnQVb5phtqXIi+BYAKvVIGSrAIJzBLYI1BMYJRkI2EC4w7/PUlHxHH0nWIWAUix6Y2+0zmI0SZQSSyMmITptZOHdyabdnGDwz21FY2gH7OiIh0vpR6mSeCfT0pUEIjOSwCbNvdpIXJdoaqYpBu2oIH79/Nxyhl9iwAhOdeQStxl4oX3M01Q9CwCbHMZg80cQopFckyhSUmFWeSbMfmKLd9oSxu+6TxkZUpssm7E2LXJBYb05tTWBLzJApCSEg74HSiqzhlcV9XDzqlzdxB6btosSF90X6GQwe6Hrk3aZgbMLV5MRiQvqmpDU7Ks/WhFh44lNx76TnIf8tamUxAQJzcStoKgaEhOJZkFIJu0AUQsB2GHCippyNoOcnPaMH/NaqxZfxOsgo2jb77D+mg9CshMTSCZG2ZOLIaps8RYgAkPnJQhu+R5jYMjARj9jWBCZjiNpPCmBD82zxSbAgROidSD/43HCnZN2Yav+kJl4FnlexA/s3NJ3uP8A0FgzsZCyTVlAM9+du9Z3J/A2gxoy6vEAs3Ibe7G3CBb7W/69ACly1hzbCJZwJU4aPghvBR4lbLc/nxVimPE81VqXg+IejZ5PofF24vSdP5pDp1c0CkBbdlJRbxbeXLx+kS5uccFroFj3A/z1IxvEA0mGtM119VgADeM8NvI6zPStcV7F2CbLkhxjL6zz4u+w1am3Oon7Pf+Rky57xOzzTdIctkaxWsezyg+i7dRaivoj+nAOHITkQDYrjgQ3cA9o1K/SosFzl1J2xXYfe3euBjYJdoweRiWB9peCKu4AUGwAdVedLk2CQ7Gqp+eDrYrsNjiaQN7hCtUnywdCIGg/U8Itt3pmwfBkiDl6+/cNKnK8teNM9f+kwcXPEQnFyFFNhcNvp/SQVD69gTQvlFme6bJLHC9MkC7cppQrZ+5z00sAhW2AYEJQgsqiraNfLgOsdY56NpwOxJzFiIVaUZRj6KgR+C4jiMUlsNmFqpTRNxOQdcUmI6KAjF6Sg2b5Iz8KBq0LJYqVzG3KYKbFzVi4fwejI1P4MeHBvHKUCtUJ4ooapANG0hFQ8iFFZiGg1rFRNwsIKplEA+bMJwMMhMj2NjYis0LOrGk2QTpwq+acYxlgP5xG339OYxPTcE2VIzXABmy/IvVQAmFuXyiaCNuEgimpXSbSS+oAqbrhQiVmHO7gFA+BXO0H5ePHMClD/bCTCYxt6sLqq6zjWXWxBhy42Oen71GEmlalmXSLdu12yTnE86K0O9FkKYfCO7L85AAryK+CD3h9OSV3htBZc1jOfnypcvCuRZzDAozhMnvh1/bnQiY4wVNp3wVjPVfkg/xQUq2HS57zKWKlPyLuYKuzCD1tJmcno/r9bmdoMvguLiDaUHZECNNJP8b1z+KiVxMVGKi5RplPlmR5ztbhoFCZTHFNVxYIG6b/573eZ70smUaBuTZl2rCYRU//WjC7oTu271f3m7uOQQjyUCGcJpxx43CTFT4/QmrVkpiCIgrKmrr6pkrycTEJNNtKyolBUXGbBuOgqKqIU8bihsa0bF4CVZ84hMwInEcfuUNaPkC6p0izHwGU9lhZPMZhE0Namlsr6Z3Lg0aEisqA8xpjKr7OX/Pjxu3K+mnBSgoA/rFOxCb9gXorcZGV411LvgR9zxNv12hPcptAGUAq4Tll5MBfu9cUsEBsDR7BK7j9nO/W7hjkRIB/iO33vUBuAe43Z4owLH37N7YCpKVYp4IArwgcPfmdbZvogzrLzT+FKvE1CePCAGs3YFQOszZtflF/NsVbSN7h9Mhkr5ZJB30O8HyeqC/hOHnYNv/YjGqRGstLl8uCaNPikTfSyq9d81epjsa5KSISE4Hpu1Lq8QT8sUTkXz4unoB5j1C0asEND0pFk3G76e0QmUQvMvxxwPbM4KEj+Gz7TW19yJKlpLEAWXAthuNq/qGBt7mtP8EO3npn6s9t/c30RtKrYHc4FT5+iXMdpkAUnn3OAshZTw7y1ytAiMyq2cre/Oia5aHfnyQup3bG8Elnpb/DGDbDzDyxgv3fVegAv41gO2A84w8cd7w2pEbaW0CNcR0UkU8CwqBbcdGId6Iuo4edKy/HdGOBUiFG1HQIjDdoh20EZD0yUoug7CmIqHm4ZgFFIoF7vhBsgbVRmcoiZ6mKDa2mOjpakFHYw1GMw7eO9WHt89O4KjZgzBCqLVCyBsqMhEFmYiGfFRBRAGisJEwCghrRSQKo3CmhvDpeXOxaX4bCuYI+keGcDhXj5GsislxHfl0Dg3mFHTdQTZeRFYBhuLNcMJx5J1G2EW+jE9FZGzFhGOTjIYXI+CFIIjhJSYxCyU5jIFjR3HhvT1IDg1iTlsrahvqkcnmkLl+FfnxMZguC8rYDC7K4BBMmoBceBiQAJAXykyFJ8oNM95TeYLkrxxKY0+KF3yy5QBbYE8GDZWctC1LFNCSwLawHqMPMRDurtS7MgY2TZcbK97s5P9ZjDcxSZM7igAEPNYI8CwFdNaSghUiICzwOS9rKp6Ljwn+bNO/3F96iQhdymYTavkv6SQeUcSPFH8hsMswiHsC4Ufs80rUj1QmwyKZTDSWwOTUFNPBs825BLZp9cRRYGo68raNXLQGLfPmY/lD9yNa34BTr+4CkhnUoQC7mMdkZhjpTAoR2oxZyWe76mRWPS77rS6BwTJkVSB+c7ziAxB3LgmsYrqxnr3HEvaYd0vpPZSfMmY3j5XiAPdcHiB32fRpc7hr9+YlHpTQueylryLhzLaf+Lq9QZ7GSpJKuTPy/smBaQCgcvTurV5XB9vyuAha21V67fx8kjxGAooe8y+vFpdiKI6MWewIvid5A6d/de+YUrDt3ocYQwS06d5EEaUA2Jb6EGutSsM08ND+HF4KuoX1nlhF8O2P3c5bgsNY5KaVXfE+veWNINAW7ccLVQWxlhzPxG0GunkJ5hLtVi6J8t66cCMRQbPsS3fLJM+u0apEiypgm7MSIiCKH0SQLekoVQPS9KFYjZGfEZBKHZlny3JmPIPO3Z30q7KkFYIT79RiAitzkPvmebsF/1764ss1V/XkapZg2ztxmZTBm5nLXH1Wg69aP/KnTQ9we6TEry7YplLrtHmLKa1Vk6qywCL9bV0bGuYuRsuaW2G0zMVUuBFFNQKbLc1R+ek8A5S0oK7SDuzCFIr5DFQrh3hER3tCQXu9ja3tISyd04TuWtqMqOHChI33L6aw4zJwPaViwuhAnQW0UGlrvYiCUUQypiMVM6CEDGghDTHDYdrwtsxVhMev4LeWzsPGeR04OHwNbx8/hreLDVDq2pGwahHO5bEqfQ1R4g3DKWRsGxdD7chpCaSNRaxAD5n0MV7XKECxFGgWcbUKezZLsVBUi7wq2ckAACAASURBVIhYeRi5KUycPoWLe9/F0MWLaK5NYM6CeZjKpDF25jSs8TGXdfVBrccUcjrEDchuNBHL1Sxi6x8DbBOrLbM//ljmP4kYIBaDXW8Qb4hmJNApwLb0OXfZn51HxHEWw/h5FYdApcTosWtKzJ87DD02SCyVi0p1Im4H8J0LPkQVNupZrFmpf3K5CoFlaAVmZ+gjcAnMyLdREgp4YuPwR5gpTEz7O39u1SEZDcukPGd63kTcqYAE6TRZk4a7rq4B8ZpapuEmbbttZwC1yDZIGrYCm8C25aCgRVHf2YVFv/EwEq0tuPr6XhRGJlBnFaDYRUxkh5BMTyJapARL2rD2kVhtP/ZVf3b/hQj2mQFGAYQkcCFLM7y/S+ytL6dzkyaXZfXkjoJ1nfVzzGICL2XfPcRT5rOC4XWfjQFtSQLDnsldeSnLbAu2tQrY9saIfF8S0Bbz9UcF2+Jp5PfiPaqQSTBmm3/JrKwPtn20ILJJL1kSIHk2YLvCqjjH6+7qkohIEtj2emSJjMYjC2c13wedSrw+V27jpaQ9Zwt+HlyUAoKL8d1XVKbd3Lt2VyvEap3fu3ytOWt38a7lvNIbS/xcQR17cJwyMP/PYf3nPUBVsO1C0lLALTrZ9LXOWYxY8cCVo/JHAttuq3sDdkb98QzMdtXJQmRalQ/yQDV7TCkxcVtmxmer2IIzgG2P6XAnvXLnqcJsu1Fjlu+v5LBKQZhHIm+5udLJ/3dmti2bNniFoJPSWinSvkE4mgKlpRutC5ajdvlNUBrnIBlqQEEjnSvXIht2lkskYDAGrt4aR0NcZ6C6ozmG+e016GwJoSNkQ7NMjA8O4VzfCA4PA6dGTJxFF+xIPdJKHHWmhbZ8AYqahxUqMilJmsB2JEwUNEgqrOs2WrPXoIxcwlcXz8H2hV04OTGGd46dxG4zBNQ0IJxSkLBs3BPXMLc1AS1SQLJg4vCkgotDSQxbnVAjCWQiCeIZ4YQIbAOhImmoCWyrMDWLVfGL2HnEzDRyly7i8t69uHL8GBJGCItW9WI8NYWhY0fhTE7weaqEqWMsibuGzHfW842oFH1toYaknYLlKdkZ+zg7p8v8llJAPsgpWUaWxoBNG06DU4l0L2IFSrBLciIqJk+xBC0xvVLBBy+NlvC4t5QuFesQshZOfHJQx+MPATTaEMglIHzZlVhGC4paZP3PWyKfBmQqNx9nosvFRnc1Ql7qD7BEIslw+78LtRlTznIQh7QCDGyT9pskOTW1dawyJXlsk5SkaJGLiolQ0YZu8pUf2qdrKVHUtLaj6/FPo667E5NvH8HU1QHUFLO0hRcTuRFMTo0jWqQkRyJJZg1Sq8fl0taSZSWBNpYAt4jFAnBXA9te4lei5Q4AwBl7fJV3WjLHB+avam0kge2AvCUgqRA2pj5wYskmR5JlpCU+GPPmq0or0y4A8/q83C09cCb/0k2jS0gy+rxcMEXIJmizdjWwXQrUg+1GGISjxXLMNocOLvNd4dXMBmyL85Qmc2Jvwo10C8Fge/24ZO4XcjEZ/vjPTmPY3Vvg+Wrzdy1X4ebPxm1S+Zf8bmQSRFq5L3nf/DUKi2a+2uf1Lel8Htj2Gr1cq7hrazeMd8U5K4BtH7y6N+n1c7+DVtdlV3uV7gRTqSOVdHj5sLLZJpuQvdYu71TvnaQK2J5VgK1+7zwI8NSOv28/u5pJj/5xmG3pLcn9M6Cd4l2mWjYxux3spa9NMAfe/XunET/M/L6rPfs/h2b7n0pGYjkhWI4BHUWoKMBRHSghFaHOBehcthbhRZtg1bYhGapHQTUYA67YFiJWijHbea0OqlXEivgk1i9pwta5BpoTfEd5MV/EwOAwK2198nwfzg0m0a93IhNtxWC8B46moUCFQ/ImOrLENxcAtYBsLIR01IASjTC/b/KkDscdtJgjsEeu4OHmBO5c3I2MruPguUv42egAhjJp1OeBVfN68Gj3HHQ1xmGqDixNwemxHA6fHcCx60DS1DBe3wHHCKGgF6CYCsIFnW/s1FQUNBsZ3UTYzqHGykK53oe+997H2YMHEHZsLN6wCqPJSQwdPQR1akrSFEi9zpVeCHAk2BpPE0qHcie3j/zFRy0H23yk+FOqHzJFEi3zzS5QplULyjDE50RY8keix4y7U4gET/k4IZZYgAT6zsGwu2Pf22zm35t3LJtcCATQRC3kJMyXUUjm3SInNGHRrEfHcYtCrku3GWD1l63FPOdDxGCblv5PZvGDTe+FHS/8yJ91ExCqGMm+LHdlgMtSPLDNNlhROqUgHq9l7DY96/g4OcckoWoWQgULGnmLqwY7TlHiqG1uQ+LRT6JxYQ+w/yJGzlxENJdCSHUwkScnl3GEi+RnL0kpZzUXuJMiu+dqcZUDDPaepITDJ2Y44y3/TZaReP2ulNkW8VwO2+U6/Qwhv9ogERX6+KXcE0ltM401lk4myxrF2PRBWlA+JU2b7vwlRofbtt6iQFCOI4M+d4lbArCSLOMGwHYApLrz+GzAttj8J7qF/17d5Fnk2VXA9rQ5Vpq7WV+qxmy7dqMyicX7Hgex/xhgW9wfs0EWbVuGhZ+WKAqnHs6g+AA4ILvh4Hsac8/kdxxs+9hTTlh8UC6uy4+b7r7G20ZyI6kOvugcM9jmzGaqqQi2pRHsZgnuN1c5eWPAzB1JVYPTTM9dmiV640hmkitmIZXB9kzX9e9dmoOnjQp/KTL4wkt0dGXezccF2zwsyQHRD1R84FeOul6MvoHsrSx7IC3ziOXxSt1RDgrljvk3DbZhwEIEBHtVJwdbsaEaGqLdS9C9cgO0+euRjzUzsF1UXVBum4hZSTZ3pJQmRBQHNyeuYNOSemyfpyIe1jA64eDclWG8cWoUQ8kcxswwTDWCQrQJph7HlJpAQSmioAN1eaAlzWAcCxl50mxHdOghlf1TohZVX0eNmoKZGsVyy8TWuXOwvDmB5OQEdoycx7mBPrQYCWxbtRabahowOZrFpfEk6lvqYdQbGJnKYf+pEZy6Noj+RDP0mjrkFHJCIbBNzDaBbQ15zUIqxMF23MwiMjyMoX0f4tT+DxCyTPSs6cVoagJjx49BnZxkbgh+kurKLlxQxNkfif1wOzEDaBrtep8F3C49hMVDodlmYX0a4PYAhviTiI+ckoMpSSKlu+OyFwl0e4pEiVEVOmWmWXQ3WclgW5YfeCDMY6wVkGyJAzXXEFxxN29SkievfjGpiru5UYBtcnBxXV046ypAYLl5RnCnfgOSqp73MhGJgsf44EW0qzzaCfyzKkDuJksC2jxRoDHj7kBlMhK6TiQSQ119A3MqIbCdyUyxPREGKbUKFhyVaqWq0JFAoqkFePg2tPUuQe3pYfQfOwM9NQlDczBZGGVg28iTn73bRl7YrA6gA/NBFbAtk1IBcOKCBhmEi/4RkIO4zSSDcT/98eUM07LLWSQMZTf5Sa/Fu3dvWpESg1m2k/wsMvAU/cSTgkrPyVdjPE7TTUaC81kAaHME5ksL3Lmw7Nw0A7M9Iw4Qkgm3wcvJSOTrygkGNaMY49WYbXlkCNJO/G5GsO2WMBefE0CbE4AisZ0+08rJBUe0/vqcOFqw/OLl+FptHqdlzlOMD1lSMm0fDWsQHw6yu2O8hSsZkZIs8Tt/u44A0m5PcuPv9CeTepIUq1ndhln5bLvM9kwZdSWA4/2+EtiW9cduH/emirJZohf6K15SwsKVwfYsAoQ8ybAOJDoRT92YfVQ1zFjJs3nGQeZ1wMpBmM4hOqR3Pjfj4xNlGS21CDJVWWcR7fiE7n1VeNBAVu5OfjPpKb3VjBk7TfAAEVjY7mGJ1fY2vszgB/+/H9j234+FMPOb1ll1xRxjPTVDQ7ynF/PWbIIydy2y0SakQnUwCWw7eSY5iZlJ1sjjSjM0s4At2b1Y0WbgU0s1dHS3YTAdx/4z/fj7szoGcjpSibnMX5oqOdJmTM0pIuvkkQ/biBdCqM9EmCuIpYRgGSpsA4jQpsgIoNfY0GI203Rbdh7GwASWNjXh0Y5adNeoOKcN4MroAGqNBLqa50KZMHDw8BUc6h9CW1cbVq9uRVNjGCfPDWLP4WM4Y8QRrm9H2mmDamqI5HU4VNBA1ZHTbST1Igw7h4SVRXx8DKP7D+DUPgLbRXT2LmRgO3n6FJTJCWaZR+was3piHtduFTHXN1oQJCxIs4Io3HLPUnKMERUEgd8vJSJGklZ4oIMBYiEjEbMyr/sphh2fYFQO/OiGWKEi4lz4hq+ia6vHJlmh8fRGLWdQ6dfksCKuxscrZ3EtN0lggNsdalRRkQC0N9wDExQRPlRMha5HHtXURqYrZCHnFvozv38BooVdHGhPAV2ZOTsoCLkxSCwH80U618FESGPYtV2demBZmFhyPjuyz3nzBn8Ibq0YlKjwv9AJubSFXZcVCyKAzRMm4rI5jncrJiu82E1tXQPC4QgrmjM1Nc4kwFFHZcw26brpn2HHEGtsRe7BbZizegXaL6dx7fBxqJNjMDRgqjDGZCRGjjYkf1ywXW5ecAGI2yCVYl2AAZRESHJ499vT7xe89YIb3oJkVEkwL5N/BmRJ0jROV2HvoxLQnsU8UXZO8eSMfC4Tx3hd2sUk/mcFwHc7lMxyy31MOFG4g92blwLX8zLykrvnDxn4jJsMyfuthDyBBlVpQiQns2UJQWn1goFOj9n2n88n6IIANJDLiZjCUak7u3PbSfq8LGXlxIBEAIq+IvqBG3dYeHOPkwG1/4yuYIme271vgXXENQUR4DVsSb9hfVXa+CgSKhkTcbDt/pPiH8OeFOO46auLowTA5w/D79t9fkmmws7H7pvfmf+cJWC7Un92FwVmXL6qNh6mD0p/EJeViMhAmG1ikUam+8rdiC7ySo/l4L6MxLpwqyyblsvdj4vM1sXK/Jkq4lk+QL2sTWo88TGu6xNBvHRMBbgmf/nOPWwmwO1nVdNbVh6o084zS/u/yu9LDKzyAd17GWLwiQyO9y7WXjPxfDPJgqq1DR/U4oXy7/x6LkNWhfkpG5ikhvCsvwKsfbAd5HOUe46Z3qvc7qXHzoYgdYfxNIAhympzX2gTeQIuIQM1C5Zj4YZtQNdyZIxapEM1sDQC2+SzbCNm0iY7BVN6PfPZXjj6LhrUNLb0RLF81TJEG1owPpXF7pM5HDo7iCG9HUqUfLpDsPNpNITzKKoOs+YLmRGEzRhsm2C8zio72jqgqwXUJhQk6jVoug3HIvbdhj0yhVrouKvJwrLOGGKtGmyVNliGkU5HcOIycPTkVYwkx1CfMHD7qjhWLJmDgbFJvLX/AA6YNbBjTUip7dCcEMJWyLUA1FiwzTl5qBYVzjERTo5j6NgRnP3wPaj5FObO60RycgxjF87DTKWYfyqr9MYCKQe4BMUIqFIcIe9xAnE18TA6OtoRi4YxMT6FS30jrOgL9X0C6QyyseVVzoaw3qMCjfX1aO9sRzaTYcVv2GY7k5YxyZuaHGT4dcjHOxoNo6Y2gbbWNkSiUUxOpDA0OITkVIb5WWtqiFnTZegd6lQSmWrwmAww0ufJDpGNB5JCmCYMTUc0HEENq05pwTIt1DTWQouFMDxMWuIkA/7kT05LEtxnW2EJCJ/oNFbYh/SjNNE0NtSz4jDFYgF91/qQLxSZVzUlIHRfVIyG6yN5aXq6N8bjk5a+UPSqXLKJyaZ21ZhPtjwR03/I0jGk62hg12vDwEA/xsfHOch3HKgaeYhToRleEU4N6axwTWtrKwYGBjE1NYViocj9v5n/NsUoapsQCoU8IhGqSMn91MnfmxUQcuMag+GOAt0w0Njc7ILtCSTHJxDWdShkj1k0AZP8aGgTaBSR2nrod2zCwg3rkRjL49yhowiPjSGqKUgXJzA1NQElU/AcbnzgW3010IsZgviSgA+PfALYSeRdKVBkzx6IHtJpJfBfMtUKiOXFdBepBlc2y0+ileL8NJ2+WK6XQCKb46RYXpXUEoSddJA/T/hAsXSmDkwjrtTAhwQyNijzfAF2VQA3fw6UgYXACDyh5C9CfC/VabvTqCRt8N1Iqs0dvpxUXnUumSvd9vWAvDtvVp6v/cRAlqvyKVhqEyGVYI3n/p6HP7fDuSBcAu/T5j45YxY4wi1CUxZsBwCMwGn+L5lErsRppHQzMO9jbpIvmorFLY3VMAjsAZCqeAv8JZKBae9FIpb5u/5nAttlwYcE0CoCLw+ruhlvgGGnPwofV2IxqCgC78RU2IDK+tKbNq0CbCfnmpHbfKlYwHKPqQ68Nek/1PrcBKx0gIhMiYo+VKS25c4jBTC5k1YDZrMB23xgVswWKj1Y9d+LJZLSpRIJxAfGhRedgixIpYt8HKDNJ8vgQPeBtphNqrfHtPbyNFxC21fy+ZLrlX7+Hw1wu8Fp5rfpzZh+0GZDpACdCtMQEwoVOWKW9ShqFq7Eks3bgc6FyBgJZPQY00/rjgLNcRAxOVCcDCWYz3ZX8gj0/AQa4g56erqxdOl8dDaGMdmXwYdHruPQkI50KIbReBNCSCKhjMNyVORhAE4EthOH5egoOrQtDKBKlqGwhZoaBYmIAoUATb4AzXKg5B3Y2TzmK1ewsNnAkvYa1MQMjNgRXB21sX8kjuGJLCJOCnpxHHd2pbB1/TLo0RAOXryIF85kMIUYsrG50LQwwjBY9UjSb4cIIObzcIp51IYVKNlJXD9zFGf37QGmhtHTUo/s2AhG+vpgFfIEq5nVG/vHCsUIEGMCtglDp8qLBpYvnYf77/8kWpvqcezYaTz/w11IpXIMqPEg7ECnCjiKg0KRqipylnXZsiW47777MDY+irfeehOXL1/m7LDFAXpIJ0aEWGIT7W0t2LBxLW7Zvg1GKIqjR05j5443MTI0wRldW2dVDXO0ehGin/MsEdBDQLGQA8wCA4m2Rfp9oMaIYH5PD5YtWorB/gHks1ksXb0cseYafPDBhzh08AhsW4WuhZnEgkC3Y3PwTWGAAWYCpJoGRXWwYnkvtt+8BsVCFq+9vhPX+wcBGFDUEGx67wTaoTEGnIrWEOiPhMkBhAr55Ni9UTtTlTcC4qJ0spDj8P87DIBTufjVa9Zg27ZteG/vHhw8eBBmkapP0t5EnQF9SqzonelGCCtXrsK2m7dh9+53cO7ceWTTWeiqxkothzQqiqTDtmjlwkJIpzYisC1WDnhxIPqifktgnq4Rr61BOBJBKp1GbiLJxk4GRRRUB4atwiDxlmMgFK9B7ca1WLVtG5ysiVOHjyI2MoaYqiJXnGQyEidL7j+ucbPAv7MkKTjBJAE7iXUoy/kEuCThxe4DcxFPXfg3PWRLocY7vwzYJXAc+LB3CXf5sSSoyTFTABc2l4r47q0g+x+sBLZLl/r9+xBaXD+RqUoClQPbcgOVmdA4eObFoPyb934KNom0+drHE+KzPosr5nQ+/fLzVrrvsuRROSAszZsiCfFkRFKiEriON8kLxtqddz0gyVc5xH0K4Coe2kswCKmxTYjuahMlybRiR/+XChnxfuDdKAsFcnl1WUYyI7AR5xFgWxpf8uqB1+/lJI+RAhxscw225Kft2U/yew3M/b4ajhM24t2JBEOWkVR6gI/LbH8sMMg6nLB5KtlVz9wBOAtDrJRN1l+ahlg8jmg0xjqCaeZRMNOMgSH2iUzYxZcY5BWfmzWWVG7UBZVeJ6UX4eo8y51jRnZ2dj2m6opCpWt8vDZnjS5GkXSX5Ye8f62SJcdqVESVZ/9Y987z1BlblsdQf9UiGB4lbaJ0Jo+FKkluxIDzNj5WuPpMz8WlAG6wKXsOMXFJbIMf4qGyjZFFxlCSGCGvGLD1GGoWrWBg2yGwHYr7YJuKkThUCY/KXysY1mMMSM0z+6EXU7Azg4gZKjYt6sKGpR1YZDi4ej2JHcdHcXq0gIt1SxCOa8jbWajkBGJT2XRe4p2ACqusSIwwHMQ1kpJwe0HCGWQdSI4heUVBwbJQlx9CAnk0KFlWkKfgkJ2agjG1ma1She08iqTxjk1hw8pFWLWwBZOZFL638xQG8hr6GxZA0SMw1AgcAnqWytjdYj4PhcB2RIOWm0Lf6SM48/5uVuRmTm0MubFhTI6MsDL3BP6YFy9bPqRiNbyQjKbSOCeHlzyaGmtx5+1b8ZUvPYn62jiOnziHP/mTb+DK1T4G5hLxGGN/Q4aOcDiETCaNQiHLgN2GjRvw1FNPYnx8FC+88CKOnziOkErl0sPI5zKwqQiPZjNwvnTpQjz44APYtHEtLl28gnfefg+/3LUbhbzNSpFbRQXpbBYpM8OrXcJhLC11Iao0mc9mYNkOivksIoaBhtpafOKOO7B5/Xp88P77GBkaxsZtG5Forsebb76JD/cdZOC4kDdRyBObTUwtrw5JFRpJQkEe0QywhjRsWL8ed96xmW0wfOHFn+DSpauIxOtZqXnL0lhJdgLcVKmS3gGBdFoZoIQkEYtAIUbaNlmRGGobarNIOMI2JVLSQFU481Rp0jSRSMSxfPlybL9lO/bu3YuDBw5AUxX2d/KSDxkGTMdhHthUqGjLtm24/fbbsOuXb+PcmbMYHR2HbVoIGwbisTgy6SyyOWLXqdKliWgkypICqnoZi0YZECBQXSgWGXg3ohE0NDWhobEBk8kkRvuGUEzlkFZN2GENas6C8f+z96ZBcl3XmeCX773cM2uvQqFQ2PeVIEEQIIV9IUFSlKjFtmhLtmzLsiMmJibmx8T0r/kzPyZiYqLtGfcmu7sjHLLVluUWxUVcQYkUQewAsS/EXlWofc19eZk5cc699737sjKzIJBsyQ5CAQFEZb7lLud+5zvfOadioeKPwheKILB+Lbbs3gWqC3Tt/CUEh8dA1E+2OIPEzBR82Tw7HQ480+zJXHSFMKl1aiQ7sd369o9sUCNJwgMZziqwrQMWHRnOuo/2nrPANu03qf9VYFMcQS67LRJra/+qxTC613E9jk8DtmsdZwpDEO6oTpATQE1JCWZzckJ1QXOpJ+I5VLADYuk9Pg3Yrj63hGRMjolyijTW1jmBeLgVaHTlJ0oNIHwBcd46TWFcvYZYCvL6rFlmOZxIvqb95khIZq1nOW58Vogyjhwlq5KuOPNbb01IwM1jLGUiHoe0ltMo34mdA5UgqZIeFdCWkR3PbfV/o2c13U6ravZ88faVQirVAJ/85sG2lpvk6ewjwDZrApkVNNi4x+NNiMXiDLyJWUqnp5DLZblDHLEzOuiZGxALZrt2+M3bQah6zue+9lymrTFw/PTXr3d/8b4yD1nhUgfE8lrREhq+ANuKW68Riq0B1uuPujRcDU4EEZWpA7Z91FydQurEygqwXfFH0LR8PVZu/ZIA24EoA+6SQVCAehe6YHvYH+EmNr1IImIUUU4No5iZwbqmMjYt6caXl8URCEZwui+Jw5dH8X5+AXzxGArRMPy2DzGbqmOUUTRKqJhlGFYZIZQRqpQRLpZg5Aqw82RsTOQCEeRNP2YsE3nDh+ZyDr5CGsHcBAJmGSG/MLB5X5j3n79ShlnMo70wjSXd7Xh6yxJEA8DxkwM4c3cYl1qXA/4Q/P4QOxuVksgyJ6CHQg5NAR+sQgqD1y/gBoPtYXSGLeQmxpFJJDhhTcgLiNlWnRiFk2+aBBILCFg2Htm4Ds8/twdfemobsqkZhCNx/Lt/92McPXqCm560tbZiQW8PFi3qRUsL1WZO4eatGxgYGMDGjevxne98G/fv9+Pnb7yBifFxdHUtRLkUwMBAP8YmRmDbOXR0tGLnzifxtRe/inldXTh+7DhefeXnGOgfQE/PYqxZvRYzU0mMjo5hYLwfM8kE2to7ML9nPoPVRYsWI5fJ4uLFixgdHubVsmLpEvzFn38Pq5YvwcnjJ9F39y7WbVqPSFsMx4+dwOTENCKRGG7fvodbN+8hm8nD8vvR2tKGZcuWoq2tDcPDwxgY6MPk5AQWL16MzZtXc8v3EyfPwjD96FmwGM0t7fAHorh8+RoG7w9xbepSsQC/ZSIcstAzvxurV61gIDs4MogJktMkk8xe9/b2IhKJoCkeRywew/DQMO7eu8vAvaurE0888QQuXLiI0ZFhdHa0I5fNIhKLYl73fHaM+vr7cfteH5YuW4YtW7bg5q1bmJ6cxvTMDJqiUSxcQNePor9/AIPDo0glk4iEwljY24tS0Yblt7B40WImZD658Qnu9vXx9ZctX44ly5eho6sT4+NjuHL2Mu7duIcE1d8J+VFK5eGvmDDDLdwoCiuX48mDBxALRnH13EX4BoYQqJSRKyaRTM7AyChm241KVoOf+qCyMdhuCNYle/epwXYNPkDXEHuuL88JpY/V5X96VSYBzASZMIvUUM89RyKQQ3roOmOByJzz+/MC2wI46t1Y5ZlQxXy7ToYeLZfsNT/3Zwy2q/PkWCKhiCb9vkKW5YqN1TrTOm9qxI5an4pt1rXausOlNKVKzkHRC86LMYkkFddWpfcYVjjVkDSkLvMblJOgpB3OveuBbc1rcKIE7vA639LXrnxr18nTnRGpz9e+KLCRTsK6HrSmoJGJmLG2lbzCGwI3hy18QMaw6uXnYvQaQk6JN5195gHb6ociRME6G8uPSDjKxjoQCPIhmUhMIJPNcGtm8qycSdJDXTUeQjy3ZLarvRln19Zqdywu9unAsAReDykR+VRjLlltr2FSmbtuYoQKE30Btj87sO06tjUWpAr3KaOnM2J8npDeVyTsEgtUILAdCCO+dC1rto3elcgGYwJsmwGYpDEmXrUkqkgUAkEUCjYsO8PsaglllAo5zC8MoydSwe8uAdavXArbH8GH10bxg7PTKEZbkG+bDz8lkpUpec9GxSjAtCrwB8oI+XwIUv8SwrwJcnyLLE8o+oMo+ExkqWV3wELYNLgMIbVsJ2bbZ1CnPgLtom02KV2MUhmRTAotfhO/u7kHGxYHMH19DK99dA4ftW6C7Q/DHwwTOkaROwRWUMjngGIOMQvw55IYvnYBt08fQ2VqFK0W1pMKfQAAIABJREFUkJuaQC6Vojw5eSgLVlsce/T/NDY2isUc4jE/vvLCs/jyc/uQyaRw/epFPPfcl3H43ZP40T/8mJnVzZsfwYEDe7Bhw2qWK5AW+8aNW3jnnXeYEf7WS9/C6Ogwjh49yrriVasfw40bgzj87ju4d+8WJ+ptWL8Gz3/5EHbt/BKDz3t37+An//TfMb+7G5sf2YiO9vkolwuYnEzgwtVzOH7iOLrnL8QLX3kG0WgU/kAThoYSePONN3HixElksxk8/tgj+Df/+/+KBd3NuHb1Nvr6bqNnQQ/m93YjkZhhjXU8HsHt2wM4/O6HuHr1GubN68bOnU9h48bVCATCSCbTuHrtGt5//5f8XNu2PY5cJoOLl69h/YaN2PL4JoTCzZxY+tbbH+L9Xx5Bf38/dyddtHAh9u3dgcceXYfu7nbkcjamktO4feceTp08xczT3r27sGb1cpbq+ODH6NgUTp8+w7/b29qwe/cufHjkQ1iWHzufegotTRFUfBbCkSgiMT8uX72BH//kZbR3dGDHrl24dOky2/yFC3vw2KY1aGttQ6VsMfi+cfM2jh07jkg4gj27d6GzvY07kbY0NbPDcuHiebz19mF0dnfhwDMHsHDRQoSofGU5hxsX7+LNV36B41fOIYcyLCr0TomSVgwIRmAvX4Idzz6L1mgrLp09B/tuP4IVoFjJIJVMwEhnOJKitq9O5jjS67pRQfdcqGvj6xzTekTWQ5ZURWznooBq/lyxhJLZ9GrIq6rTVD+fdg57dcBVuuCq1t/1HRK9qtDnC7bVOV89F65p1iU/CssKMKFLSRxn47ME21XSCCW/rBXRV5EBT3YcOymqu+1sdp1XIlcxqiVrcuWe7FRJya4Dtg3K5aBcE8FwCxmOkNIQRiNAztfVEjs5KVtKN+hz6vt114G+zjSpaHXguxbY5nmVWFOvojNrfHSwrZ3Homq/G4FiVj7WtkIEphqAut9eZluE3cm4kwEmsE2/SF8YCtHBSxrSMrK5BIc/OYlJZpJyOE160rzQawRqPGBbfEg6bc5fGvsJjcZ0ThCtsnp/Ew6OdGJURr5mAPRQzhdgW64HBwR/embb202wannNAbYFMBTsEH2UyvtVrBAii1Zj2aNPwL94NXLhJmSCMQm2DWo3ghBFe3hfiNrC1OKdJR5WiAFwW6of0fwEdho3sW3jamzcuAFXx3L4D0cHMVEOINW2SFS8MEijS1KIIoL+CgIWyUZ8MOwK7EwFuWQRBYqgl6lSSQX5kg3bZ8NnGbBti6ULVoBCcFQ2kOoHVlCyiF0mnXAIpYKNWN6GkUnghYUWvr5zIQL3p/HOyWv4SWUlslQ7PBQGLCp+KPZ0sZiHYecRM8swU9MYunIed8+ehJmcQpPPRn5qAoV0xmXUWEaiIjei9jKBbXJkuuc145vf/Br27t6G8xfO4fSpY/ij73wHxXwFf/mXP8DU9BSefvpp7N69A+l0AhcvXkJnVwd6exeyRntmZhrf/ObXEYlGMDkxgXAkgtHRLN5++yhOnDiGZGqGQXR3dyeePbQfh559BgG/H+8efof1i08f3I9UMo0zp88zMFy1ag1aOiI4evQIkqk8fu9bv4NcroKPjp7C1Wt9+OT6Ddy714dS2cba1SvwJ3/8baxasYDBa3//Haxdu5bZ9ps3b+LE8ZNYuXI51q3bhBMnzuLy5ct47LHH+N8GBu5iaGgYy5etQPf8bpz9+Azy+Rw2bNiEiYkJvP/BR9j+5HZsf/JRnDlzDXfu3cf5c9dw+dI1pNJJ+E0TTz75BP7n/+lPmEE+ceIo8kUbGx5Zy81izp49i1QqycC+pSWKEydOIZMpYMXyVcwynz59mg9kkpG88fOfIxqL4avPvQC7mMeFi5f4Wo88uhH+QBg//sk/87juO7APR48eRzgUweNbtsAyyjhx7Dgnlz66+RHM752HDz74CKlEEtu3bUM8FsXlS5cwPTWNVatXoKW1Ce9/cAzNra3YvOVRTCdmMDU9ieaWOPylMN5780O8/sF7mMqlECxb8BUrKBhhGKE48ksXY/eXn0d7UyfOnzqDwu17CJN2HXmkUwkYqTRX8tFZMWena7re+oeLIIDqndlzES2fitmWUU31bNXgw3NvFf3U2EQH2Oh6Vo39nvXOeqhfk3TOBbQ9P1cgbS4vYg7NdiNVpMvGi1kVmErOsOesV9IS92fqu0qGIh5TgnE1TnWe3TPe1Sy2xHWeSIGTIKknMspUbtl507kVP79WYtMzF6q/h5KXaHprdwhkEmVFgHKu3kbVewThqcAyA24pR9ETElWxAJLqumPpNqppyGxr0Qz3fSSS1e6l70FPLp0idWs4glLV4u5f7X21iZesvVad5V8U2BZugRw7xWoLFo/CEuSJkEyEFgiBbwLddEiWKgX2lPQyNfI8bbj9aoHtmqWLHmQjVH1mLoOovKIH1h//2tev/+r8bEq/KjVWSmrkGPkvZCTu+fhbALbFthAaY/6DazD7UTaDCPUux5KNWxBavh52rAVpBttBNoAmDASpEkbZhr8ww5UtSqE4SrCQhJ+1ri3pIQTzE1iZvIBHVy/B/t3bMZgq4+WLY7g9kUa2bSlyFRvFUJlSJBH2AWHTL5LGyj5kigZmchWkCmVuBw/SyabHYWam0VpMoMkEArFuwB9GslREMpfFjBWAGYshFW1Cngp2B/wo5YpoK06jPD2Kp7ty+PahzWhJJnD6xjj+y71OzJRMlMMhVCwDWSrjVilzcp6/XORqJJgex/0LH6P/3GmE8mlEywXkpidRzOREdQhdH8qjSYCIfpNuOIRHNq3Gi1/7CjZvWoMrVy/j5o0r2LVjJ7o65uEf/uEnnLhHiXzPPHOQD4dr166ydI2kbCeOH0M8HsP3vvc9LOhdgGKhgL6+Przy6gf45ftnMD4xxhrvUikPn6+MJ554DH/w+y+xFOWv/urf4tAzh7B//x78809exrvvvIeAP4Bt27fh6984gOGRQZw9cwUHn3kOFy/dwcsvv45bt4eYhMjm8syoz+/pwFdeOIStWzfg8OF3cOf2dezcsRMb123A4Xfexc9eeQW7du/GH37nO7h06RJLMg4e2Ium5iZcuXKFJSuLFi3AqlWr0Nd3D6Njo5g/fxEmJ6fw7uH38aUv7cCa9Svx7//93+HS5RtIp7NIzCRZmtEUi+LZQ/vw59//Fj784Cz+/oc/RNHOYt/Bndizdw/Xrh4eGsLqNaswPT2Fv/3b/4pMJoM9e/bg8S1bMTIygumZKTy+5TH8/I032an7+gtfw5XLV/CzV19l23/wmUPY+sTjeOvdwxgdG8ezzz2LIx99hAXze7H18a24cvESfvjDH2Jmehp79uzCn/35H+HK1Wu4d+cuVq1ciWw6g5/+9Ke4f38A+/fvxTOHDuL0mQssI9qwaRMnYA6PjGB8YhwT92dw8shZnLt1DVmUEPWFEPD5kbIt5GAx2N7/4ovoau3GxydPo3DzHiKmgZIvz1EEvw62JZjy5AFpJNBsKz03sz3X2fLQYFvnffS6yBKQUHSiVik3YZncOKnuKOha60YSGPEdQabN9WuWfvtzBtuzWW01UDq76So06Pl0AKyzup+1jMQZay0/SQFb5QMIcsFb2k6BRhHhUzNTXSjC6RUjZReCtFVkhaa+FaX0dM02s9l691oXtGsHq1ayUP2r8PbUGNZ1OgV7JIfTFV/qNbVVdKea2eY7qeWq1nYVHS4wkrYSq5UPrBNXTrEsT/pAYFt6AlLI613r1ZmvSnulf6rGZ6o3TD0DofC1V9KgQLd8W663KmobkuekvCb6lADfVFbLTXR0Qiaq01aNTHBnM6gEAZ3Vnv0wsypkeF5/Tha7lvlwme26Y9PA1X5Y1sNZ0rJ8IjkpIqlB/MS7uF3KQnmeamZmVeiQXr5YyLUG0B2Dms+ufX8url8l0lRfRxkV506aARKXd7vS1UuGUWOgz9hc1VXcMW385CJtpUHzKP2h9PFQJZa5UIEA20bFx7W0S4aFYM9SLFq/GdFVm1BuakdKMtskzyBzF6QqEwQayjNsZbJGlCuJpGTHlAW+GbQFS9hoDmLt0m5sXLUQ92eK+PmFYdwaSyHTshilsIF0sIBABYiXTYSNIKySiSQB7QIwVQLStE/tPEqZNOZlhrHAX8ajTSaWtUZgRFtQtiyMpm3cGZrC5YSNnBnEVPN85GHCpnO2WEB7bgBtZgHfWBPBzg29iKYmcOraGH50pwcJ20AxHEDZbyJt0LotsYwsVKF3K6I0PoyB82dw/9LHiFML94rtgG1w9QwV4VPSMAm2fUXWCD///H688MLz6OxswuD9ASSTk+jq7ERvTy/OnDmHf/iHH/H47d+3DytXrUSQEhXzeQwPDeK9X7zHFUn+/C/+AosW9iKbzaKvrx///M/v4v1fneOScDaV1jPK8PsNbNy0Dn/w7ZcQDQfxt3/zN/j617+GJ7dvx3/5z/8Vb731Dpfk27NnB/70T7+JVCqBX/zyGJ599gUcfu8M3j38S/T1T4CLO/hMBAJ+zO9px5effwbbn9yEd999C9evX8SBvfvQO28BXn75ZXzwwQfYt38//vi7f4QbN27g/uB9HDywDy2tregf6MfU5AQnXlKSYH9/H9LpNBYvWYnx8Sm8994HePKpHayd/r//n/8Xd+4OMINMSeu0ohfM78JLL30DLzy/Ez/5p7fws5d/inRmBjt2P4FDhw6xPIP04AsXLuTqIX/9//01M9p79+5lmU4qLcoebtiwAa++9ionNH75medx/OgxvPyzn3GC5DPPPYc9+/bigw+PYGR0FPsPHGCpzupVq7F+3Xocfvc9/OSffozEdAKbNq3H//l//R/ou3cPN2/cZM32nVu38ZN/+icuK3jw4D585w+/jY+OnWLd9uo1q7F0+XI0tTQhmy9g8NYw3n/nCD668DHGqGFNyULQCCBd8sO2gsj09mL/176Grvb5OHfyDPK3CGxTKcwsZqYmEMjkRFMb7YCuJ/HwnAxSoqGqkei2SE/OfiCwrQMKabQb6r2VYVcPpLHW6t6iwoSwYsLMiz2lgLZeBcLL5orPOrruWsch700XbFd/X42FfrZ7xmdW8ycNLNVoqOJa6ipyr+6zeW27eyYQsNaxh37OuecpT612LDrnqf7cc+AIZ94dyYR+fZ2BVsy7+8yujESez/JHJOZQSfuML7WETnoTTmp1ElldhYQC3AqUzq5GYnJys94bgOfLkaXI6KLqL6CNu3rWWsy2K8miZBu9Jrxr30Uyp8KO8sLVGFU1BasBVWYBbf3Z5N8F+y2cT4WZnKY27JE4Lom+oqRW1ynwXbXa9HqCurqiqkxcIwMwp3Hw1tF3R0ccj57/FgSVW9NRBkg8IFFPpODPVg2W7nXqHQl17Y7XCGrasgdwLOrs1yq7qhiMxp07GwG9+h63uFXDcdeTxHRXddb39NUoN3H1C+pAW85YQ4BaPYa/BtCWb+auC8d9l4bf8Rq0MkaOtk1qdZVWqwrcOv69ZvQeFGjPOd5S+/Ugmu1ZyShORWfZ6JVQVom6Y/u5u51/3kL0rN6A5nWPwtfWJcC2FYIVCHI1HaNEZe2oRnEZxUIJvmIRfl8FoeR99LTHsbnTQndrFPPjVCs6jErQj9vDKbx8chATRQup6HwEWy3k/XkEfSbCJRN+6tBXNJDM+5C2gVS5grRdhFVIwMjNYFOogK2LOvHUvBh6ohZrtyuWD+m0jcGRGXxwaxrX709irHktCgZptpMIG3lsio5i3ZJ52LaiHeGIH5f7x/Hx1RFcmViEvM9CPuJH2TKQMgloU8m5IiKVMmJ2HvmhAfR/fArD1y4iDhtNfh9SU+PIpUhDKyyJdvxwVIxWRCBgYMmSxfjWS1/H448/ir7+27h58xPYdoErgDyx5VE0Nzfh7/7u75npXb58GULBoEi4W7yIE/9OnjzBDPHv/O7voqW5GZNTkywRufbJMH7yz28zwKXKJSQjiUZDeOSRDXjppW8hGgniBz/4AZ5//jns27sX/+1HP8JPf/oyl8sjBv0733kBIyPDOHHiIp5++lm8e/gUPvjVMdzrn0A+X4RhBfh6nV2t2Ld/F3bsfBS/+MVh3L1zAzue/BI6mtrw2muv4vjx49i1aye++8d/iNu3b3Mi5N69e/gdTp0+ifsD/Whta+N3Gxy8zyzVqtUbMTY2gfd+8QG+tGM3Wlq78Jd/9Ve4dbtPlA4kaZFporU5hm/93tfwrd97Fq+/9j5+/I//DdlcEnv3fwkHDu5HoVDE+NgYVqxcxff+T//xB1yFZP/+A/x7bGwMExOT2LRxI1559VXEY3Hs370PH334IV7/+RsIRyM48Mwh7CWwfeRDTE3NYNfuXfxOK5avxKOPbsYvDv8SP/7HHyMxM4Pt27fif/s3/wvPx+DAffT09ODihQt49ZVXkEmlceDAXnzv+3+Ck6fO4+bt22htb+NESapIQjKa1lATTh05h3984w3cvN8HX66MgC+AghFB0Qwgs7AX+7/6IjqI2T5xCoXb/Yj6LRTKGUxPjSOUpRrzDcB2LcJKGBAH+FSd0M5/PgjJUksyOUtFWecc04GGXolLnbnMbDsJjW57a/q5qjZSnRjZWKctwbosd+hGfN0RqE6M1EG9A8I97HpVZQ39ZxoG0qgkaRnqkyX1z1KX3a517uvyCN36KGDLgFZF3RSukcjcExVQZYxrAHJPEqOzjlQkr8E48utSuT6FF2gJeklLVd1Nr2ety2fUemHbyvpvBXplcqQn4V9eX1YdEbVXazDu8pG5Q6qcO91ZU+9LFbGqz2fdiam57uQUs15b0Pqzf+l7o86SECSxq9nm/UGl/9TVFNjWB9cReTvdl/RAh7qgF606/qyapAbAbi6grRyr2sy2um/1G8thnIsC9Ryu4lrKI1HGg8dCS9KdNfJqcqqTTKoR/IMgbO0zLoP88GDbGR0VqtQ2YuNxl6EgrUOUzmx7X6W6beos18WtnVk13nMBbi9ArQPk602ITPL0/NhxAKsTdlwtl5hu4Xh6nKvPwImaa60LTqimZ+m+xqxyhcrckFEW5fY4+YoXssWAG23z0LVsDTo3b0OwawESgRgnKFIyIR98xQJXnshJfV64kEaglMdKaxzbNvbikQ4/TJJogfTcFQylbdwYGMeZgSzK4Rakwl0o+cuoRGwEfAb8tgGfbaBiW8jbQLYMFMplZAp5GOlx9DQHsH9xFFt7wlhYLqI4OYn+ZAqh5mbMb2lBqeLDsTtpvHvsAu4GV6LosxCyiuhusrBvcRaPrJqHWMCHO8MjeOeTCdy5n0a+shYlK4h8xILtN5AybJRsAjU2YtS4J59Fpv8u7p45gbFb19BiltEUNJGcFGCbmx7Kg1bycgJs+yoIBizs27cHX/v6C8jlMnjr7ddx5cpllMpFrpxx6On9OHToaXx89jxSqRQnZ4+MjGJo8D5WrFyB3bt34/TpUzh37jwOHjiAbC6De319WNi7EN3zV+HNNz/Ca6+/ivGxUW7AFQhYeOKJLfiDl16CP2Dgr//6r7Fr5068+OJXuOzdL3/5Sy5Zt23bVjy1fR3OfnwWfX1jeP7LL+Cdd0/jzTcPY2g0yRVCqBQfAeZYPIQdO57AV188iCtXr+Du3U+wduUahK0QXnv1FRw/dgw7d+3A97//Xdy+e4vrbm/Z8hjmdXfh/PlzuHr1Krq65uHxx7ew1IJyYNatexTT0wm89c4vsHv3HsSb2/Fv//KvcPfufS47SI1kKGRNZRMP7N+DP/veH2JocBjvvfsO0pkEduzeitWrVvHzDA+NYNeuHYw3Xn3lDeTzBTyx9Ql0ds1jWQuVCHzqySfZ0aBKU8/sO4iPjhzBz998k4Hw04eexZ49e/Gro0cwPjmBp5/eiw/eP4r29k6uz3339h386v1fsdb8scc2Y9eebTh8+DBSiQRr10+fPIWf/exnLJt65tAB/MmffhfnL17H1Mw05nV3I5lNI5fPcdWXlQsX48LJq3j53fdQCQfgL5kYujeEoakMCmYAWUoG/epX0N4yj2UkxdsDiFIeAYPtCYQyedmuXeMEFBssT/fatlGxxqJ8nwIYbBwa2Sddp1vjHGLQVlVpwRvBlF+SDCaBHP6GLHvrJMDpJdwU0JHsPUsINCmn/syz7KL2Lq7kRRFaXq36gwBtda4rXOKUfNV1DupDeudS+XdhD+pLWOa06w0YaU9EWJJK+r/RncnuMksqga4gRl0Q6oksyHvp60dnV913F+ebYILpxlr7eQUyySBSYxcNfDm1rlX9aVknW6wXDWBqYFMsT69MpJodFq8utNsOoFfrxRN5cAs1uLjV3QsOm0zN1Oo5rfoecNh6bzlNHyP12WDd+aoDc1ysqYN3hdU9jsdnArblZnf3q6wHrMDr5wK21U1roVgVJnHgZl2oW43Hfy2wXYOB9UBCsYYf6pfYwG4NznoXeRBm1cPUK7s5R0hKlf1zQ4Dii7MNy78ssO1ulqqgqV70XquvqeWGejtmPcSszmmUPw3YptLSlMnNta2pPQtNFjUY8cGOt6GldykWbNuJWO9SJIJx5E0LVijCoTxisunZ8vAhQMAsOw0rl8QzvWXsfHQp2nx53B0YxbWUibFUHmP5CmZmEijkC/CH4jBjHShYARQiUVQsi5nlbLGCDGm0qWGJXYQ/nYCVTiJup7BtfS+2rp6HAGz03xvAjZu3cDuVQaS5CftWL8DqBQsxnSjhH3/6Ou6k2xAMRbGsswlrl3XjicUmomETlwdncOL6AN5JL0TWttCMCN83FzZQsgxkDBsVu4BA2Ua8XOIqJlO3PsHtk8cwPXgHrSET4YCPO0gW0lkJtt1il6Kdtjh1opEQvvvdP8LuPTvx0Ucf4uVXXsbg4CBruiORMB7dvB7f//6fcYm6W7duMcvd3NwsujTGmxCNRvD222+x9pia2oyNj+PY8WPoaOvA3v3PYnq6gB/+/Y9w8cJ5+ANU87CMVSuX4/d+73e5JN7f/s0PMG9eF5499AxaW1qQy+a4tnYTadqTwywB8Qfi+MpXXsCvjlzEa6+/hdHxBKxAiJt90TsEQxYe2/II/uD3v8GM/ODgPcTCMWSTGbz9zts4e+Y0tm7dgm9/5yVmtQnQL168EFu3Po5AMIh0KsWJibRrjhw5ws1ontj6JDPQJFt5YtuTCEea8R/+43/C8Mg4a8XJNpGExW8C69atwTdefAGLFi1EPkcMvo14cwhjY6MM9IlBI2eis7OTSw/SAU+9Em7duo2TJ09xV8hnnz2A1177OQJ+qiCyB8eOHsWbb7+FSDSGg4eewY4dO3HsxAncHxrEwYP78f4HH3Jnmq1bt6K1pRWFPFW6MRCNRZBIjuOtt99iSQolSH585gxef+11liHu278b33rpd3Dy9AUk02msWb8Wzc0tvFdoLMwC8P7bH+DindvY/NQTiFsRnPjVMZy9cgvpsg/Z3gXY9fyX0d7ciQtnzqJ4px8Rn8Fge4Zat0sZiQ5C1N+rJRdeMzMbbNcCMgI3SgZRAzn17M8sjbO08zU/T41+uMydaDhCEkPnXJDA2iWq3GcQDU1qg3onnORSya4URYIK4QdryWZVoFI/B5WeVz+vxE52KVrnnK6S3oqxkxpm5z/oL/VJrzntekOw7SKQ2cBbzL4olKSBQYkrasph9airKt6rgXQn6iBmUGIMcR9nDHXMYtQH25wbpO6nk45iUXrwggu25YpV0WoNgCkZkbN+CGwzmHcfSB8HdW9n/WqOnSr32Bh+qfd3O006OQekPp4rWVk5R/J9PWCbl6t8IDV/nxnYdobEBdp1gY1mQeZaqILoq24y8mAI1r12g41SBZp0sO2E7eow29ULTUVEHpSDrbp11X9+Os22frFaYFs3RNXPoUykgB6SD3Ds1Gz3pDoS4l5P38yzR+U3wWw7761eQ19KcvNQUxNhirS1/NvObBPYJvjnq8BP4Xt+UeoECOTCcYQ7e7DwyV1oX7YGqWgzcj4TRjDMelcfddAjoG75WT4SSU8gUEjhW2ui2LxiHlIj/Thx7iKOT5ooB2IwW7sQtAyYuSRKJdLGhVEKxpEJNaNAYDsWQrYCTGcKsAp5xEkznZxCJD2DZXE/9j2+ED3zYjh55hrOfXIL4zPTGKUOhaaB59fMw4HHtiDoC+JH//gy7iXiWLxoCbauWICVS6JoLSfRd/MW3rk+jutTNs517IUVDCNOZT19FWRDBmzLh6xZZCciVBFgOzQzjeErF3Hn1HFkxwfRGg8iGKggkZiCTXWPWV8sIgKcfy+bjtDfm5pi+MY3v4Flyxbjvffew0fHjiKXz7ImnFZJb08Xfv8Pfh+hUAinTp9Gc1MT1qxZjc7OLgbcd+7cwfsf/JLDwaRDpuS/Y8eOIp8rYM/eZ7Fk6VpmWY98+CHruokRXti7AAcO7OdmMK++9gpXMlm6ZDHWr1uHJYsXcbUlKiF4+9ZlXLt2DQsXrcDjW5/AjVtDOHvmHManMjLJ2WRmm7o39i7swcEDu9Da2oxMJsmhkPGhMRw5egQ3PrmOtevW4NnnnsHY2Ah+8Yt3GUivW7cWK1asQFdHJyvqrl27jqNHj/G7bd3yOCzTj1Nnz2HVqtXwB2N4/Y03MJNIo5AXDlyBys+Qbj4cwuJF8/HIpo14ZNMGtLZRecI+XLhwAbdv38K6dRvw4osvsrkZGBjk5HZiu8+dv4AbN26iu3s+l+g7dYoqk1jYuGEDrl69gjNnzyIUiWDzY49izdp1uHr9E2ajt2/fzgmUFGGg2toL5vdgxbLl7KwkkjM4efojXLt6Fe1t7XwtSpQ8y50pi9i0aSMOPn0QH587j8GRYSxZuhTrNm5AT+8Crg9+49x1/Orwh0ihiMd3PoXmQBQXT5/Huet3kSqWUVy+FLueex6tMSr9dx6luwNcArNQSmEmMYWAWm9VUVHdDj8osy2hyyxm+7MG23pSJQMeWabWRgCLAAAgAElEQVSNwZBkB9Xz6/WQlb1VIX/1mVoac+edazHbbKcVieY9g+YinJgJ1lM0q8rAKVbVGX8VAZWRLscFrwM75sIwjX5e/TMXcLs3o7r/9OrOGGpg28VYs9ljZz7k99W8ace6HFIXJnoKQPD3XBkJXU9ntmmvqooinqRb3WlSUXXH6asBtqucLMWSO11d5YtUA21mwKWTQHbTvYz0oKRTWAtnOUy8JhzU2faGMhJnYJ3dN3v/VQWo+X6fFdj2TFKth6mDLOdaqCJprRZBPDfgdhfu5wi2HcMgR8B1ZviN50w6qYu4P13pvwcB2w3BvmxZ/a8SbDutdWssLF5v/wLBtuIpTMAkHTYnBpugP7KBCAJtneh67El0r9mAUvt8ZH0EnIMIUvc81szYMH1FUNlrK52BWUjjW2tb8MjKDkyNjuHYx1dwLBOHP9YEg6qHFGewJpRBT2cXWqJNmMkDd6Zt3EsWMWbFkI/EkTDCMAsFRMpFtCSG0Zwaw8qWAA4+sQyhlhh+9taHOHXnPsrhGBKhbhR9fuxdEsbTjy1HTzSAs6cvIG2HsHhxL+a1RLlF991P+nHx8g1cScaRC7XhTusalH0mmko5bqiTDXLzSBToXUpFRMslNBdtGCMj6Dt3Gn3nzqKYnmDtuRkCZpIEtrNcZ5ujptTdTAJuMS7UXtzmOsvxZgKIw5icnmbZDXWHKNpFmFYZPd3dCEfCzF4T6KYOiASI6XAicD05OckODTWHIZtHZQKJoW5p7US8qY21xKlkimUOdKjGYjG0tLQw2B4aHORuiQTCCSzG41G+NlXuyGVTLF1paetAJBZH0fZhOpFEoUidKP2wrACXCVTMYldHG3dOJJaX3o2iEzOJGU6y9AdMdHa2cfUU6nJJSZjhSIhZZepdQEmP9IwkHSHddFtLjBPiRsYm0NLSikAojr5+kphQYyWTq6Bkc1kE/D4EA1TZJscVWdpbm/gZspkksjnqIFnG9u1P4oUvf5UdE6o4UrYrSKUySCQSyGRyXH2FAP7k1DQ3LmtuiWFmZgbTyQTPRSQeY3nJVCLB7daJiSY9qWVanIxazBcQj8Z5PPPFPGYS0zwGFMlpbmrmJkCUHEmHN71ve2cnNwtKUOObWBQLlyxGZ1cXz9vovUEkRqZQCACRdoqp+JFLZDCWyAOhKHyrVmD7gf2IUnOfcxdg9A8jhApydgKJGYoaFWW7dpcZdBO7JKNWRyyqcjqUjOR/JNhmBpFsi9Rl0yMqZlsH0w5o0UCURwLhsNV1SqXWAdsqH0sninSgzaBaJWVqFT+YONHx+SywXUVv/wbB9qwzmZ5b7/goWCDPLx579X7a2OnjoRwiZ51p11DdHyXDJHCLqipCWnsNgM0C25aU11QlzArWWyQ8eteodJqq51i+lwLBfH+p2dadBi/glrhOi5h4nExKwGyAO2c7Ou46+FRg20mt0KUNnyXYlgtUk7K4QLOBnOKzA9vCw/aATDnNDfVWVZPx6zLb3ufXALe87pzv1wBsCxmJXJwNkXHjH9Zjtht9i71pBp3/+pht1U3Cs1yc8JtWkeRfELOtDhSf6YNFTWps29Hbpa0wjKZWxFdvwqJNjyG0ZAXyJiV0WQiGQlwHucLJhBmEAxZ3uCtOT+KFxX7senwZfHYepy714bW+AlJ2CdGIiaVtQby4vgOd8RgnRc7kSrifLOD0vQTOjheQDMRQaOqAr1CEmc2gNTmMltQIFodLOPTUGjT3dOLomav45eW7mCiUMe1fiLIZxpZ2Gzs3L8OWBTG+L1UAp8Yl45NF3LhxB9eu3cHYdBpT0VUoRdpwLzQf5YqBJiMvwLa/grJRQdEowm/baCrbiObyyN+6jdtnTmL8xlWUi0m0tUYQiFmYTk4gn0zDIBAhddvcR5IrughnOUASGbvIpfTosKHW4CSjEIlLQChC7cnTDC6pAge1NicgRyCQmB9aRgQQaSdRkxX6GrHNXJrUZyCbLTAwpGsXC0VuK+63SE4CZsaJHaZkSr4WgFw2w01l6MJlCl0wmDCQy+cRiVNTFqG1JMkDAWTa/9QpkUBt0O/n5U/aZAImBHYJ4JfLRRimD6ZFb29zC3V+5gp1z6QGEvRsBODpmUU7dr+snFKqCD2uFYhwIx+7BAa8DOYLJE6yYZo+FHJpRMJBWPR3UXCdm/DQu1DHx4MHD+Hqlav4u7/7IWybdKom34/YcxofehdqHV8uVUQ5VwqwU2Mmi5IPxXyQlMofCPK7h8JhRMMR7lCZnE4w4qI273SNTC7DEhdypGgMqcETzSn9SaUEydGwKOpD7eBDAXTOm4dYPM4SoMTwOIIVH7JWBYlcGkGqvmOFkS0ZiLZ1wVq7Cpt37OAk4Svnz8M/NM7lMDOFacxMT8EqFHlt6SDC+TvHV+oRSb85GYke5WPAY3j7VDj/rRFMuq6cywJKOYPjKGhgXH9/XX/uMKasUa7NbFePY3XioLKN2oArjlwykt6TUBDa1Wf55y8jqX4KmRcpAGuVPMRVxPgcu6APpwKljJMrokGMDrjVO4okPoExvP6I+C9OEeexF09XDba55HJN6Y1A20qWUS0jqcZqUrujyVrc5/FU7fEkgqo7VwFMRXg2YLbF26jIuysjUeOmqr7OHX2vodmWkQR3zuR9Pitmmw8ejwaoRpJiDRsyJxh9UGZbVUB3VqwI/ggEbtXFlbNFEVo1Exo0+Vr1SsFVe/GecJtMGGkEauv/jJ6s+ulqG+i5rt8IbNdcTFIvLrpH/esC2x77rlUh0UOJqtzRvygZiTQePqMCi9hZu+Q0eUoaQZTCMRgLlmHpo0+gc+OjKAZCSJeBQCiEUCDAUq0Zw+Cyc8F0CeXEFHabfdi/ZSVWtlYwPDGNN+6lcPv+IEIRP7asXYZ9K3qQzttI5XyIBwpoC2ZwfRx4+0oS16csJJsXowATuYKNeGkCodwo5pvT+NLGXqxf2oty0calT0Zw484Ybo53YCIJdEcyWLKgFY+taUFnhw85o4K+oWmcG0ijf2wGQ5kQYEVQCXTxvi7Dz+DNMGwUfTZyFjWiKaMEG8GSjZZSCcFEApPnL+DWmZPIDw8AyKK5NYJIWwQTyXFkpxPcndIB2xJoU/lE+p/FALIEm5pnUblEfwB2qQybupxxIk6BgSoDcdsWBwyHWC1mvuXZzcCaADPpghlcUzKpn7pMUgi0wkmPlNBI3yvk8lxPmlhyYp8Fc1jhBCICxwQmuS19xceAlPJ5bKoqEwqgWLJFDXVuHCFsn98KckMZX4UORwOFXAElqkPO9ybgTZ4EgXcC3USmicgaNTkisE0sua8i9JumGUCFWi4jy6UK6W/Fog0YAVj+AMplYsMq7DgEQtRsrATL8KGQT3Pb9nKpILvDiYOcOv0uZonMBgwNjbJGmxqUcUUTJvZMfg96RL8/wDXKy0YJFaOMom3D9Fvw0biKh0PRLjHQpuiA3wpwmcJirsASEWrxTmNKnYYZOJB8Snaro5crE8hnHZGPgTuNjz8YRE9vD2JNTVxWMDk8AssuI+8HspUCwmU/Aj4L6UIF4dZ2NG/ZjI1PPolyzsa18xcQHpvkpjbp3CSmpibhp3vIUncOsKxv6jXz/psD2wKaCOvpgGbtUOTIiSQnFKPK0jTVvEfW4BY/EwBQ9yk8Z1RNZrs+2FYabXWNWRp0BX5cVO4B2xpkcN9SoFGlDP0cEyRrTby3K7VB7LGSjugEkGSgDemEC5GxTJZ1mh7JmoJaIqCDM7U3dIhxRe7JP+lyjZhtPcqhAKzkIAS4b8Bs6+PunLXyQWguqQeE42NoigEGxNIp9USEGK/JE57nfK5NJSuy6FVDVBRBVn19GLDNz0dlB6vkzx4ZiToU3F2gALN6uVphdznEzsbTv9MQL8qxrgHKPehR6bXVwNXy+hWrXf0zNtWNN4p+L21yxMatXWpJ/woVpJf7Uq5hr2Z9VkjN2fA1tTEew/rpmW3FBAinYzZLXqfVPH9NedNyTB2UWsM9qUawHuulz6/r/oi1Vo/BmZ1g4ej1qj0LfTc6l9McFX3DOWyF1BkKV1+Eu5wNLMNmc2m2lVGo4RDVlFSp1V5tAHQtuKrt2dB78mZ16waONMR0eQsVmOUyTIOAVgUp+FH0h2C3dWPx5sfRu/UpgKQfJXD5v2A4xCAlSSCybCCaLyFUzGDd1Md4fFk3ti+JIByP4ELSxODkNAyrjLVLutFpAFdu9eH6vUksbPFh+4oI8uEevHc1iyM3cxgNLEIhGEQeFYQrU0BqBO3FYSxqBratXoa1i7p5DfQNpPDBlSA+6UsibCZh+XLoaiXQV0QpaGAincWQHUG24kfC7ILPH4ZlxmERc1Kk0HYJvgBQ9JWRN0qgOn4EIIOlAloo+XN8HAMnjuPuudMwEpMwjAKD7fi8FkwkJ5CemAKJ21U5NoajBLTpN1VcKPs4ka5YqnDdbFHFBcgXSwyyYZVYqkFAW4BDcUjQn1RVgxhiqmlOHWy5uTGxQT4DpRIxyNSdssIyCQLwwpj4OJGP1zz1ACoWmdkmYCkaUlCPH9LjE1imBl4WB+8o7GpXKKIB1khTxRD6mWGYsHyCxTV95JxYLKsolEpc6cCyDNafU2t5u0SOAzWgIEZbMNkkqyJsxAyzKHnD+8UyClythcAtl/UyiAmnF6dno3kgkE9lG7NcYQXlAoMs6vxIiZ9lWzD31EiJAHc0Gmfmn9rCi5rKIkGcmGxyPOjatF7ogC/7bGpXxgCbwAgB4yI5VpEIPzex3ZRsSfcfHxtHIZfj79uFAsJhmj+amxw7JOT80DzTv1NkgqU8psX5DGU6fE0T83t7EG9qwuDQENKjowBFBOiV/D6ESiYCFRP5SgCBpma0bd+CNVu3Ij+dxieXLiE2Ps3MdiI3wWA7YAuhmg4UPKBhjv3PTlYN0MVf047Jal20A0a1NiW1tLYOAVYD9PItJDjRQ/bqnFNJbgpoO2BbsZxSPy1KumnqBwmOqllWwYJLprkGs60YWoeRVBreuueEY4hdy+1Ssw5W06ML4gRrxGzrA19r8mSHRAcwq8/I2uJcbtplZ73nIq1vywXbokyW+KWqw6iEVQlEdKmFqjSiJx86d1cVTRRJKiZXjIs6pxznqCpJU46zk1BY+7Xd5j2KWZd/ej5enYgo1x2TBTKxlvFCXTipVULRL6zLa+rsKQ/Z67D8slX7A53H2ly4k8I2VI29miwNbOvgUj2ZgyikY1Ur+VF+tho36Ru1oYOhQGA9C6O8+foWyAk4zLqPMDdqourfQVtczl7UAJtH8FXjKtp9qzXauoHTN4lzlbp489Nqtt3nV5vHs4nkqNTEu453O8s6yHXjsejeAVHf1S3pwyjX1dLT5B1Vq7KG56rWpzZ3ynDUA/azEh+FjESzfe776Z91WHFnK6kRlQSDbJuuHYq0GhUr5OzLarDecK0poC0tbfXKljIIUfRIipAZdposMygGm9C1aDmWbNuDjqWrMRJoQtYwkW+KgUpGmAYByzKiJRv+SglNMwNo9fuwfXEMa5e1I2aZyBVJpkFsn4H7iQw+vnIXVwfG0Rsr49m1HViwcCUGxyt47/wYrkyZSDZ3YYTE0cQ2F4voTE6iNZ/AuuA0vrSqE5tWxFAp5fD3n4Rx5OY00vkSfIYf+bKJimHBF4whnSsA/pBgd4kdNioI+Ag4lmGViyC4mrGCDPIKdhmWYSBKkojMDMKZCST7ruPW0cOYGbiFQDHDjcWi8SbEO7qQzOaRmR4FbJJSqBJSlmBkKgQyaUwofGoyK8yMLlG/DISprXwFBb8AuHxI6g67rJHLAFlpEB1TI+UCMnImyqkJUCGWrLRb2gHqHsLSZtJhSRhXsTiKxOKKEcQEE0srOreJ66tyVuRbCHBNFVXEvQS8YJZQLS9N9ypezW1lLw4E1cpZdsSj+ZFDwK/BpbzEISmcBPGyBMBoDBlgaGNGtpMbaIkCF66t0U9Z+Uwk96ARpGo7zCDJ9yOWj75ODk5nRwffkvTnhWxW8kwqGmHzuxJ7Rp8xygY7QszKk0Nh+uGz/KhQ+UJ/AB29PQhFYxgcHkJ6pI/Xkc9HzqyB5kIYAduPZDAEs60VrQe2YdkjG5DqG8TQzduID00iUCljpDyDycQ0YnmKPrlguxHQrq4QIZIPa5eh85w18tBTgLteBFbZITHlUrOqnUm1ons6QKkL6JV2Wto8dR+53J15ZxgrG5noAFftBe+e0N7bgSIu++w8tmcbqrOqIQjRFpyXgHJIt3rgQe7n6v3qbmXaG2RbxbMz667tc2eva0eqnDpnatwa1qIyCa8Jp5+IshXiAoo4EiSS3HPyOFTv4txKr2EtNz1/VAPaIsyjdYpU0Xp5/nk00t5RlM8vn0Nj1pUlUMdXLdkUrUVaF0Rmeuegavwc2+CdX/oO2cBGv9x1LB0/fQzmwCye7+oTpm7IkR45J3JiZFMbsdGkmdctnb4X56Jia7+XA9xqJTnWKiXnvYyA2vVrD3s8k+onkOPvbPCGG8adLPea6gKNN6pjcKqAW7VRquma/Q8B21VsqPY69WUkDdfpp/phwzlTV24Atp2PzAoTKQvcuDZ5/YdXoafq6jfuN2axPlVzrgyHMog1GSgNqHudMx1gzX7KRuOm9ojQtymwLeQJDBoJbJsRxNrmYf4jT2LxhseQnrcYibIP0+EwAhELlkEMXwlRlBHyAdHMJMxiDsujJSzoiGNh3I/m5jiD7aGJaVwfm8LwVBoThQrakML2eT5sWLMBhtmMDy+O4+jNKUxE2zATa4ENYhBtdKVTMEaG0ZW8gZ3rurH/S0vQ0hLAf75k4MNPpkA5ZoY/gnSRGvJY8AXiyOVJFmGx6TJ9JZiVEqWkgSp/WyigZJjIkLSE7+Hj5NCoAYRLWVTG7uL+pVO4f+5XyE2OIFLJwWeYiMSaEG3tQrZYQnpqBJVihjW94hxj1bbT0IFAoZgn0d9TRUForKkCim0JRrvuVm5kd9i2PSgQqHEhyuzUD0gn9Cq0lILlos5+EhjT+1FXWA7vy/pWD/HsAhhLp8OzV/WjVK+J66IJsTc4xuy+kAZC1CFVb9jEOhAae9LrsyNDzhABbgkygsEw2lpbeM1RImkxl+W39BGSJ9beZ/PYmCyroTUjqy6URII0Xa9MYxYIwgqH0dW7AFYohIGhQWTH+xEoUyMkk7Nxm4tRBEsBJEJh+Dva0HHoKSxYtxLTN+5g/M49tI4k2HkdriQxmZxBLEtruDbYrqU35vlVB7eKeNQanFryC6eWsnsND5utgWyPfZGLuS6DXnV/9V0XdLrRQ9Wxj1lqLaLprE8FqDxcnrfus1CC6OBJ+3k12FF5brOIGoUjZkd0HYdTOrfi9R4sZ2p2xFg9kAJbs0v46oy83MB1rYSAUC54ZgJAizDo+1/YJomrpHyGStCJv7o4wHFmHKdIE6065kjsUQfsVhFMHobdgxRd+KwYdcXCq+dTtrJedFuAZUESCBsmz0Y+z1zAXdvmis8L6V1t26qcEsXBqedQz8f3rTMjs89hbT3RsylyRWFX5Wg0dayuKGBQ+8F0Nu0hMNYXYJsHrVqT5IzkF2C79qL6LQXbwl6ph6s6MLV51g+pWSHJzxNs87MJ3bLkQeT4GiggBCsUQ3TpWqzYvBWxdY8iBQujhoVQPIpAgIxyCUEfELRMROwsUMghkp+GHza6oiZaW1tZqzw4MY3RPH0wiowRRCg1iBXGKLauW4PVvQtwZ2AaR87cwr1MAcV4K6XIIZnKIpJKoc0wsCTuw/olXVi5ugtm0MDfX6LkyhnkbAOWP4yMbZIYBoY/xjIFKmPIYImY2AqBFdJCl2DARoX0wGaA9bYkvzDsAqIoIVbOYurmedw4/SGSdy+hkplBhBwK00IwEke4dR63pc+Oj3ILeTailH2vkoLojpLN5W0qbRnjRGdUgWCJJCf1zPocNpPZ3fqGvdG3+ZlINqN+SSmU+E9ZBcBpEiErFrBSRTYk4Td9uF8MmvQv11jTLgnhupReVk8xlcIIioPvAV0W1owzhS9AOzHl4kTn37FYE1cVKeazmJ6ags2JmrR2ytzGuQRaPz5YFWK0Sbst56BMEhWS1dBnaH0HEW5qwrzeXlRMA32D95FKD8LnS6Fi+1CxDcRLEfjLASTDEQS6OrDoy7sxb+kijJ2/jqm+AXRNZhAolzFaSmIqOYNggSRLsomSY0pcMKEDkGoQKyyOcPxq/tL/WVaI0EGWfhZ5WEkdSFVNgbJlDZ19CYboMyLCI55OASXx72yZHPmgDiKr38ZlqTVgKcU3jnpcAUX9eavODQV31QNVgyu13lR3Q+8anN1AZa5Bd/kf940cIlOvSy0v9EDEkxhIYZ8c6YeWW6Y52zXBNu0MCfjcsJUbRXPWhLb9nHiBAruq7bgIaTlN35w5FLMt3+rBwXbd7U4VZZnZJifaPW9FoFgH3PXtl5jTxmDbtTu6GRWyn3pWuRHYdqObFG2Te9UB2+0EttWNhHms/uV4Sg9jl78A2+IgUXKCulZl9qg7HuXDjLtmkKuNrT7FXzDb+uDOzWy7OLs24HZYI11GU+sw0FgGbZtroGP2pD8Qs62MocZuk/aY9rXtC6Fs+lFu6cGidZvQs20XjKYWDFcsWOEgglGLW5NTMhuVAIygCH+ljEB+Br5iDmFfka9uV3yUEoi8Pw7bDCFZNhFKDWFe5jZW9/Rg16a1HP776PgVnLxxF+lAAFRnj5qszLNCWNTagtULmrF0QZRrYn9ypx+v3zVwe4r6J1LHwxDyttAK+6wwSgJVygERgMkQVcVhVErMLpMamvTAFJ4PoowoCiiMD+L+2SPov3wa5akBWHYWYS4z4ocVjiPaNg9GMILMyAjyiYQ4kEjDSzCeqlvIEHdZT9JmcswFE6TtjlDHzAfEiLN2uZRiPCjG9HzfRyyKR3OhjnB59Elmygn9ShmJc8I85EOrI1W9dE3H2L129boVNkcARjei6p5B0mA2OIfFYcvAgsPzBJAJzIkDjhgxai0fCYeRTae4Rnm5WODqJ8xbU7UR0FoWB6qhADf9C1VWob1CYJuWSjCEpo52dC1YgKxdRP/9+8jmR+Az0ygXfcxsR0sRmCULM+EQwt3zsObrz6C5Zx4GTpxDYmAYPQlRGWe0OINEJolgobaT47LXrsSo2mkXtYW1Um/agtBJAHcMq7rlVhMCOrP90K6XmE5PlK4W2NZdqWpZnwSSLmaTwFKtaAZc3soXs4BSFaPtkedonqFI0BSxKPUYQnvssuXitrUiM40PY9c5cr/PuaDaVtOZWnGbxi6vknapa3MisLP+XadaXKqa2RbxBEEk1JYKuTvPK30UBIOIiglJh17XWjpNKrnQnThHkiZHwL2357ON3WohI6HfEmy7ON4D9uvPRn2nVEUiXLukN+YT49eI2XZ07c7N3e87TgpL22aB7TWC2VYGtMbTfwG259gMNUJ1auFXL+RZ9uwLZrv2fql5gHs/WsvDFCf05ycj0W1KLYbb8bzVISEnvFqXNssB0i5cV17ewCgLGYna3MQfUbhcgAt1cJD4ouyzkPXH0N67BIuf3IXOxUuRiURRNEyUIgEEIwSKSf9MB02Fq0cEfVQWsASzVBB6VpDEw490iSowALkKELVn0DR9B90W8PzGxVjT24SrZy7hxLkTKBhFhGKtmNezGMsXrkJvdzuz2aliCecH8zh1tR/Xk2Eky0HWwVJFDpIHsHyDdHeU2CZzBwV7qa0DPpNLqJTy3JDHXyogZlYQyifQf/ks7p3+AKmhu/DnphmgB6hqhxGAEYoj0taNcLwN+dFxZLkONmmJCbiJyh6UgMdVFkjLTnECArfcOEjcn8Kz1MY+WgjUZUEaH82CHvaAlDm/4P0AgW3v2vImdavGD3xo6mtMkyb8mrd0zwofOTxKLiCPVm1u1MEjQslyzLR6vIJ5qv3Ly4DP/gy7j3T4kzadnCOWlIhIBCVcdnZ0sm47lZhBMjnDCbC0TqgKCP2cUkNZMCTH34ApoT8x5OD1ZpN0OxRGR3c3OufP55re/UP3USiOw2dm4CsZMMomTIQZeM9EQoj29uDxb76ASGsL7nxwAunhMSyk/kK5PCay01xyUEhIeAXNejEVdnecdkXSSAjjgO1aw1YjzO9GFx5ARlJ9OMnrVduuml6Qwz0IR0G9h8Nsk3hf1W6Wzy4i6mJP1bN56jWFvXTrKvPoeb7kJsnJlejVRYhbuWu36obiLPk8wLaoF+3cTktAdLbKXGCbci9UXgY9JXVWlMBa5WvoERAHr6l3kmE3R9Khxt8RDqvVqIFttTqZ2XbBtli2bqt4xbjrtsWJPCh3WgH9KrDd0O7I1u2i2oluI73yofrIrHH3bbEulR7dSwy4NECdJ1RRnKpxdKMisnzwbLC91gO2pUn03qXaa/11rPMXzLY0q25ZHs/wfQG2a6+m32awLaw5/6oG3LUkI9XzXesAVFeTtqzmmMzFbLNJYn22ANoCcJNOVRx+BLTLsJA2wwg0taJt7SYs3bARkd5FKAcCSJkm/OEg/OEIzIAfJMmlM9LvI7kGYJF0gxi/kgHqW5K1AyhWgAK1Ay+kEE/dR3Mxg91LWrBjwyJkx8Zxb/AejBDQ1D6Pm7cErDDsnI2+iQKu3Z3AxdFpjGWLmAnMg23FZBUcSoIUCXSsyWWmWYy2SF7VkljZybBhljIIUo3xYg7+YgaF0T7cPHscY9fOwJeZRshOcRt7SluxjSB8wSiCLZ2It3SiPJNEZnwCxWKeS/nRbwLbpQqV8SOpgpgOB2wr7Slz7wbCpYCnbvKvYx6ZrfsUBDM5AtLAuH94WDQl1ZAr1Tm4GhMID/IOZR/Je8TNhJlX95CPxH2mNTZNl4oItCBvo5xE1eRE1fbVWfuqI4mmhTP+XXBMYJsqN1B5wPaOdsayiekpZLJprjRTKdtcuYZAeImenfYFy3io6qFg0Gg+aVYJaBNbTnuha/58tP7JrZIAACAASURBVHR2YnRigjXbldIULCMHs2LCrFjwVUKgyoeJpijali3B4y8+BzMcxPX3jiI/NoVFeR/K1DQnPY0CVXtRSajK8eBNr6ZRO/hV9MsDxhpr/BWDqRbDQ4PtKrmcZ43VZQPcOdLBNrOEvI9U5FAmCjJoEy25RelgzQpWAVDJ1zqfUcDGpRJEAq+7pBT8E3+K5Gft+ZzcXH0fNALbjXaEew3vY7vrW6Jj7zuq950DbNPYOGw4lVOUL8KgUMk7NBmPDrYlPeDRPTtSH2fjygepskMiGCCYbZ7PqmZwjg5C7ftfQ0air5RaI6tkL8rJULPpnK8yONaYqKjtzKtri0Zfct+pMVXVyRpGeTQ7J1gBsX2dv7sRcodUo+s2ta/Tt3zNUf9UZvkLsC3t1Bdg2zGm1cZFLTB9s/+Wg20nNFcFuN0DQ5qHar2ZZHI+D2ZbQBZRFkwBbtGWQGAi0kAT9MkbIZSo2kJ7F5atX4/Fj2xGtK0dk6EYiqaFciiEQCSCSthioClkHAS2bdEMJU+1lwkQBYU8hTB9MY9gMYloZhobYmU8vWUJljZZKJby8Jk2imUfsoUy7o/YuHJ9CNeGM5jMG5gIxZAPhFG0mgDSXZdK8JXLCFC5KwLZ9N/8N6HJJQEJM5lcY1uouI1yEeFSAkHSmxdTyIzex+jVs7h/7QKKY/dg2TmEKnmuCsDPa4ZRtiIwYy1obuuCmc8hPTWJXCbNV/SbPn6OcpnqW5N2UIBG1RKY7i8OMfHvZc56fzgrKbDqw32Xv8n1XMUEuQeHQ0tJNlA/ktzkIX6PTwP0NTmNRNWOolixla75VzEWHfR494ggwETkghMFZSJYTZhDTiSVUKRIRIWcMVmOMBhEIBBCS0szbLvIem3uvknruKTAtoUyqwbEPYRPKhOxaH1x1zyDtd2hSIzBdry1FfeHhzA0MoJwIYNIOQ9/2QL9r2AEkKv4kO5qRffaldh8YA+XIrx2+AjsmSQWlPywUynMpBOivjS1dXUmy5UYzop+aXbScbSlHKLWtDnMpWZPHxZs6zpZtXoUk1wvqc0zT7L0pZD6yGQ1yXCK+RVzTIm69JvHRcmdNOfN3R2Cb3TeW4uQKIdOVGrRnD5tXxHYFlE5pXUWV/ZKCWqD7bn2p5IleNepqnAhrLIexXHfQco75DPXXOdas0AGyVWMvmoy476XNgZOm3qXGa+2NGrNeUCr4yPQXzRmuUqmowVNPVGzWsy2I2NxgPncdq/Wd1xQ69Ws1xw7cfLNKjGsHBcmUqpsYLXEpLZl9uYxOvvCuVgdsN3csd7rUzvWt0bGz8MYZg1sz6VNqjVggq1rfBg1Yvx4Y9cM2Ll3q/6+MvhiJsSEPdCvWhGAOobPuV7dMZ279J/HQ616QPEzzeNWLIlLyXoWoWNQ1Q6aw9t+oPGo8yHPeHs2X70v1N6YyrDO+lat9aKFfuofFg+g2a6+mXIKtHHV2W5p0p0lxIe79mv22hWJRDX3whwyEobazGyT1EGy21y1QWZicFMSH2wriGLFh4zpR+fiJVj22BbMX7oMhXm9yFaokQwx3GEYzWGYAaphLJghBbZNW+yJYt5EoUBMC+m8bRh2FqHkJOYXk9i1oRuPL+vgBisz6Wn0jYxiYGQSo6MlJBJAymxF3ohgKhRBKRpHsRJgIM1gvlxisM2l3UrU+psMK3VnJFxE4IrezxIdA6nRia/EMhazmIUvM4nhm1cxeO4oMiMDMHNTMEt5hFgSQs6DhaIZhO0LwgjH0dTWhRDKSE1PIpOiLoNlBEwq8UfSFGq+QkmXwrArsM0smSxNxRW9uetig1+N5k3OdV12Wzc9jqWW9+KzUH5A/5mjiabPafIRyWqLNScPGrZx4nrVy66R1RM+Qm3b6MJ/d0z0f5OugVZhQ7NTSmqggdHqkRVktDyfZBlG7pFnGAgEw4hEo4hGotwqnjo2Um1t6gtSpjroktlWUQpVJVOMhwBGInJicH3tcKwJ3T09CMdj6Lt/HyMjI4gVC4iWbfhJQlI2kLcCyFJN9QUdWPLoRqzd/gRS6TQ+ef84KqkMuisWiqkUkumkaKCjg231ctrg6wyiXvpPOPiCZawGEbqMQCMYPRPgsfFKtyzPLIcRV+tRY0qdR5zDM6vFOqqydaJsp0RrcjHQ/lWAm6QRCh+4gMexnnK96uvWlTywpllq9flPbb8pcCZAvXgTAbbkteVnqzXc6p1rA+nZe73ajutnDJfe5EidYkCrdpo8A+eCV+oeSn4jHBmp2XbeS5xhurPkhM7UO8vPuiBR3VmuLIcgEvvAMxYeGUxVMmyNhedGG7QSgMp21PYYxRwp+K4DfzmZrs6+nlSEPqjWymyw7a4BsQ7U9arXhPqcfCCvgVTjIOdUyb7Eh2gOSJYm15uMCvjauzezjEQ0NZBhHZk8oMCM80C6NylGZG69obPBHhCwzrKsygT++oBbzWUjrF4PqLuenjtkDY7TmkZN//wsecGcF2sMtvXnrgaP7qb0jpnOpjZ6Hudnnxfg9oSWxXu6Pom2A/XNKA1F1Yp3mAy5HAUrJiUHXivhdZlqA+6HANvOjV1WzmWhXD+tmh3Sp987l/XXeSOnUsAECoeTXEToiek3y0gkJ0SRc9YI+4Mo+0wkqLV1JIyOJUuwePUaxDZsg9XUiqxFda7LsKNhhGNhbtxhF0VNa4M66tlllItlVAoEjslY+SlPDFlUEMln0JyawsruIFYtaMbwxAwGp0YxnshypRHYUfjKERSsGGwjjEQwgLzfQpn0KGVZmo3kHvzcFWa56R0IYoimJvQxamwimrpQpZKI5UNTYRyF5CQm71zDvSvnkOy7CjOf4vJ/1Irdz/bPD1jUZMdCvmzACkXQ0tGJgN+HVHoaaUqks20EOf+sDB81oeFazKJzIzU/MX3UoVAsTCovly8WUAxQ9Zf6G7ohGUBJe41OWc8eVACD7uWgIg0k6w+h/i7BttQnKvaTQSU/stJfqr/LA8IBI+57OY9Jk8B7NsCHijqtGr7GLDCvDsTaEL8hyOEFLcLp7PSY5BCK9wlHYmhpbeVmPMlEAqnkDEcpON5Dmm2K0FCXSYW8ZNTHzfOQNoClDyZa2toxf0EPa8H7+vsxOTWJaL6CWMVAoACYJR+y4RCSvjJyCzuwcddTWL1hPQb6+9F/+iJrtZvIgc2kkUunUMjnYEmduBv08uYhNLTtXNqRwt9y9rRa6B6AVcdzEvMuk9s0YK1AMTf40YG2a5jnPLHkChKrSu+QqZw8buZUHeHQksukhrsadLugR61ltyoHrwGyGwSyuRkTtS8XFWoY15SINZfVM2Zh3OpNW6skoGbg64zAXIBcMdviOdx969y91jmrOTa8U/QzUu0/6VgoWYlKYBSOkxgjnldTjwi4khRF1jlOgEYrqmuwzVV+tcq90MG88mYcMsvrOCv2WD+LFa6U5sc7qho28JKeWpEJCWiF01TL8Arbwl1npVOpxl19R32tWlqkfq6+59xD2wd8rap9oYNtFsOpKi6O0+CDr2P+FlqSovYqZfY7IR2xKMS8qRarMvQmh8cB44224QOC7XpsowzC1E1dbXiQqZDkwx6EakTrnKSN793YNs393c8CbMveATVYbQ/Yq2LuFdiud3jO/ewPYJd1D9kDtjUgUfcB1PXFxDqHg/xnZbNdDan8nPZYnynYVvtBrnUP2NZstTroaiYYiTdpGEVpDLYFhykqj1DjGQW4BYwQwFVUA6yQnMJnIEU73zQRamtF58JFaH9sB7qXrYTV1o5UvogZglPRCKwIdQaktEgJPos2dyOs5MmSmbCMEIqWhRSVXCvkEZyaQNRXQGsQmEhPI+OzmUkuGUFY5SiMcogro9g+P5IBE3nTB58tn89J3RfJbHxgcMk2oU8UjUfEf5PEhA5Tko+EkkOYGLiLoWsfY/zuDWBmCAHYiJQLfB1urmL4ATPILeQLZR/MQBDxllZE40Fk8xkkpydRzOco/ZPBmVkWXSW5TBtJV4qi0yO3iafxCASRK+Rhm8X6U8pjX197LAja+gtdlSQTS0yqJKUUSbAd9GQ6k+NldZQR18kDzzpSzI4DBOj77NpwWT3nTPGwmuoeEmxr29Gz05xnE4/oYT4dwFfj3eWZUzeiKLeJuJ6oIU/lKGmlUMk/qkRC+zuZTCKTTrFsg+ef/xTVSIQ0Su/foPaeqIIgyj8C83p60N3dg2Qmjb7+PmSzOQQKZYRsH6IlC1bJQDpkIUmt7pfPx5Z9O7F06TJcv3IVE1dvwSrZCNg2CpkssukkStRentZ6lV14sOCpdiZ4Ek29drBajuJOj3sQOuBAMduy1jXtJ2VTH9bOO2BeMZQ8n0K37YJtuZ4lWHMD6m5HGh3EKjbf44hIUM/RQq4C6dZkdpwK2ahKRALqn0uNeaUGAEI7f2pdvZq0088dBxRXfdFzN+3BeKcrdlw1A1KlFp3mQFqNbQm2HXJanrM6SFVzJdhy5yBTEFGqApRswk1C1c84r1RJLGw1d7PbuasAhndMPdfQEyKVeVPKaAXuNeDvDJ80S8oGuU1txA9qOUXV8yHmxFuGVLyrkue4PxPrqdaiUtSX/FPaM9+83m0VCo+WytQ6WIRwuYuXLJOkAAvzTHRdbbIfDGw7iL0hAvsCbFcPz792sK02ZfUmkIu3IdDWvGfn0BKbQa1/EUlXG+R/INjWjW89p7vuTviUYJuqJ0hmm5hmAbgFZCHAyIEtRhlCQ5n3VVAgkBKwEGxqRmjpWixevQ7dq9cj1NSCKZ+FHP086OcKDpavxCUBLbIRJPcoiOYkhhFA3gxgxgwiWLARTKZRKVICWQkpKssXCqJkCnAdLBJAITZUhPcyZonbrAdKQu4iTAz/v8O8cjBTlW2zCTyXuSShKNtmw07NIHnrAgZvX8fUnWuwkxMIldJcL5yeVdTKtriTZtkMskyAWqMTqIpEI4h3tsD2lZGYmmBwRk1xqBU8d/mTSXQkY8nlS1wphcoYUttywwqyzMXilj21fqm13OCUF3CxzooQrBQvI73hBzdOkP+myAz+TDV4lJuDtaxqMcrPOEEcyZbr8kG5aNTBI3G+W75U7rNyxS8XmLvPeAXXQC6eOa17SLnDIIj4+iBH3II9MJnQKCQWTc0taG1rRzaTQSKZRCFPzYpId8/CblFn26C6NNWN0sS9uNs819kWXUOXLFuGjo5ODI+MoH+gHzbVfOedZCFeNGAVSpjxA7mgifD6Jdi6dyeWdXbj4+MnkLo7gACttWIWRbuAXDIpJF0UxZHj7cxLYzynUJAjIeFndVhSN6rW0OurMaR6tFNEBRXJNps1dABRw5Nc5jPo76ecJ8W4ygVVDX4FG+7QqFXgSAM8kjwSl3FdC/cE0AfTdT7rge25mOk5XrcOu6q+5Qgi5OPKvV5LPqlFFBwmu2ovMdiWURmXhRUOCrH6Slbi3J2Nv3Ag+fPskLiKBKFqkFVhNJmL2sMy48dRMQjcqa0N6fS568gF246DJR/GsXJVoFjsZK1EpQ62ncFXEhxtNhynXOMbHKtBP5SJnfJ5PY6aFhnyjJXS8VebB8dxFHiFm4J5FpQbnVKOoSBSpKNCz9Cz+KkKgWwFtunvDLorbncxxbg9NNhWm6OO+1gPaMtpEw9c5zz6gtmuLoHkHnZOVO63kNmWWNiTJa3tq/r2rariwewPylrCvwGwLYZZ16bVYJIaWu5PB7appBj9LonyvygTQyeficE2bX4KuVKIzTBBZYL/f/beg0mS67oaPOmzbLtpN95bDMwMQJAAKdCJVGxoY7URG7H/UYpPqy82JEqiaAGBoEDCjB+Y8d3TY9qVzUq7ce97L/NldVV1AyAkfloU2JyZrqo0L58597xzzw2TCBGBctdF2JjF3PIhHH3pVZw8fwFxcx7bQYA26bVtG6aVsX6ZLPbo+2SXRomSVOJ6YNno2j7M/gCNAZWw4XqOCFwHLSPDICVI6sCPTTixIVn2FD0rYmcIlyQaPHHLYvNyruBJmMtpRwDpt8Mea6qrBPwBRL0u1u5/hsdX3sPm6gNkG4/hkobbDIX7CFm+mWR5SGV5LCSGI3fqKEktgetamFpcgOm56LS20GptIyWNL3uNy+36zIBXqYkS8pmJ2PQZdJmuL2QJMXk2j2OvJ9uaiYqUoyc3sa6prXex2IhE151JhtytBFKRSSoSPOogWwevPI5om1nYiOXMlgLhukBQAzQ56OeF29aqQBZwfmcX17jWEtCeTDVOntulV7XUbJOMxLJtTE1NY2pmGhubm+i0O0iikJ+3TbIqXiDJQYV02dKlRUYtXPVNNaKUOvh+BceOH0OtVsejlVU8ffqEpUucEGtYqAUZ7H6MFm12TNUwdfE4Ln77Mo5UmvjdL36F/sNVVGwLgzhgZ6BBuwUuMy+LIO0G4kbObXLR3xGvyHE+jtVWa2nRTzQgoIHX3cD2uGvWn/5IZlueI3/iQ3hY/X4y2C7dxY5LEW2iJzkWQIcKR4299sm09q6PaVcMoj0zRQjlxNDQ0QuZg4RspQBFVn/V5DZCdSClgkPOJHl3ZlUNOTxJr2xtbhWHklIblZCsSV2UCLFY2/YOtjkA0HbHVPA8vKuyO9jWgPZQUDocrObSExnPqvlT7XoMY83i3xr7rYIJ2bYqXMsDGoMcuYTsmnukFiTlc4iKqTTiwjh47HsCbJOvLLHb5DhA27NSw61vUX4VsP1lKxJ/IyMZTXmMitKKCE0utKrD/bmCbdVRVcJKvtU8fuHO7zufIIcWbAnYlNCsNHlrE9vXISNRA08xgqWtNt2FZPy0/5VkJARW7ZRKUQMxVckjsE2MhvISjqkIjODlaFudnKTZ4o5RuoXIMuFW65g6cgbHz76A5okX4Ddn0LMpvdBARM7TzBQT1rBhOh4DLuJ1Y67iaMHohmhExDqLha/v2NhIUwzIWs1yUYkBN6brJOCYIrBCxIhRIbCdZnwsCvOpSI0wihCd2CF7P6Twoi5qrgUvbCPstLG1+gCffPxHtB5+iri9BTfqgkxUvHTA2n3DIJ12BZHhyWNbsAxqhwh2OoBlpqjNLcGpNTAYDBhs9/s9wf7YIgkzM11OIHWnF9kxZWD5iKIEmeMz++nJdh37WCfsX7NgYQKrqbYwRXMWfV0tWEURMv0gBXAUXxk6gdruIB925ZWtoR2xYOX6ErkEiGPkR5IOdKPA3Y7b0b+kyZMFoTP+NWk/IE/6lRU+Fdiu1uqo1Gr8HIMgQCbdbKi8uxD8U5l2chohCUyxC6zAtthTET+UZDk3N8d3TVrtoEdZCcDAzBAaQLOXoTIA+j7ZelXgH9mHpUP7sdiO8B//9ksE9x+h6joIrYi3lpJOj3dMuBqqWoylhnpXRFdqfUkoaAxUDjJ2OdAwkz080w5rW/XDFbrUESfR2VIlEdJlJFIsNYwDVHwoZB57Y7bFrmUOa/KLUUGjCBgkeMp3dXYH25PG4WQJym7bEjorX267PNAdAm1q7ch9tOXXdCY6Z7Zlc+Q2gGIhKjo3k7wS+CpnGMkmC6acw6NcuVBcoUgWlrS2JJL2Brb1tVBcp5Qji2WBz67PKOOY7ZL0LJ87xL0VU5Y8UmmXTyT18y7ujiBEA9byekrAmYmEYcmTpJxlf0pYbi3Bdt7exY5BPr51sH34+FsZA20C2ZLhVsBbbf2pbi13d7Wb1LbqJw1ynph365CjD/AN2P7vCraLDl8AimJ5HQe3cyArh6r4hvx/nTbhw//nykjUBEOXxt6yuf6rmNAm8X9qB2ncUJrEoFAvIQBrZyli2rrOwbZQbDObnYgiLGyqR04elKNBAFqKktmmz3EQ1eZRn13EvnOv4tjZC3AXDwK2iwBAGMecPEkexHA8WI6LzKEiNwCpSuwgQn0QiyIiSYLAtdGxLUSwkVFZ+MiAGxuwudx2JsA2aa4j8srOEBkW4jTDgKE1qV6ET7hnJcwSUjVLAt7Rs4fYfv4UndX7+OyjD4DOc5jxAD5ZspGbOLOJJizLR2ZXMWCwTcckPp6uJoKTBiyNsWr74DfneILttNtodVpIiO2hxE3DhNeYxitvvInFkxdguBUMvDqiJGPLN8JwXjq+tK/onqNhI/2W2mC8ZrsAFWJ90nq7/HtRi3AIbMv+r+bsnFVSl8LvJ4BJGa5qDGlbnrpllipdTL7rDMRlJTn6LiWyyrm9KLCherAmL1G6XQXK+M/xcFou/2N3NLlXywRJtv6TbiSW7cKiwDGMODDkiIuTXOXOgwL4JtHR+uwhtZqU1sAyHQOe6/Gx4jBCFEVyF85EzwYCM8NcL8PMwEDfzRB7BvpVKoSTILt+B9fefhfhgxXUXRdJhS42hTEYwOEiHW75zkeY745bDUV/UmSKNl/KuWYi6Na2/HPdrh5waP1U1/Wqa5kItjWwOI7ZFhBYJdcqQDh0p3QNOVPIM6oIM/h3RVEbXUJThIAyETKXwqg1QALGMbIkBQYnyZb4ysd018nMtrwHVapdOY+MkDEU963fs9qwkiIZKfvgO8pLqBcAWAfnqndzorxsQ7EmKemmGAK6jCR/GmqnRJU8z3dt9w62xUnFs+MKlJIxznXnWnuOAtul/lYC2uIqhxnyXOIin3PhPiMuRJcLFc9c6uC1a+E24noLmm+71g+p7ZWTzti1Wkr6SjKSwye+n6VJJJMjBcMtJCX0I5xsxUtLkizmUrmMa6csYUM5KWietPrFlYCHNuiHP5NrYMbcWREdD39Ann8Czt/LFtAkq4Ed39cifP1qRk1UI89d+r6aJHbeuPquWoSLp1SAzGJyUDGkRisNHZKPNzTpj1sKR91zThONXz9LZ1RxqQLaw7HYWFAqB696P1f2qpuVVo2la1STt3YFX4XZ3n1yLZJ1eFdfq7g1qS8LMnF8Zx13XvHsCEhncIgdpqIspmC2E97GE4CbwDiBbYsTDIVTCV1fYpJ0jMBuhyfFtt0U1njzJ7Bw5CSmTryA6YUluHPzgOMgMCyExFqTb7djAZ7FmljScftRgloQsu6ZZCR9y2DAHWUEdxy4kQk3psp7BPISBFaEmCo7hqFgtglsw0RkugzoGdSTHV8Wwc0SRM8eoLP+BN3PryHqtVCzEjy+9zmwTWA7gksAmjXdxMDbSAwPkeEjNH1Z1Ie02AO4COFllAwZIbFmUZlaQqVWQbfXxXprC4MkRszFTwzYtSm89qMfY+GFy0hsB0Fliq9zYLhCTpIKmycdsxaLluypIrZUq4TGqhJcFlKO8mIvggz1YqAi/6nPJcqFvPismDP0guC81kpXATXG+VBsTxOVxqXAbGXrMK4gJ90eVJIqdSnTDmFSoCZZM3KBoP5jqcpscnHl73K1RzqOSuDKMZW+vstFtBgz5Tm0aCFmtsk7WTL+JO2gcUD5fcQ6MTTjvpMIlxsGecLdRuxWCB93evFWOjeblDBJwGdTVdU44vFLf1e7BJEHBEiw0M0wNzAQWDFCM0XPCLC98Rydt/+I1Ss3gcdP0PA9ZDUKIEP4CVVktbnvMK+nzbeTpJRFG8gOJJOglaRHrX+6hG3MUpm7hAyD7Z3ARgZeGkDVk/NGHV/1HV3mJK5NWqyVFnaN15Q3oEuZxNeKuVAANnKXEHIgNacOEyq5hluOt+Isk9fSvczpo8C2vm4JYdaIl/zlcACjP3P9/MNTRT4zyHlenUP32M4JHtVuckIS/VqVVi/mGB34FgWFxECQeFzIreTakSuNhvXPJeBRSJPUQObdCpNki0rCwgb3Obudt5d2HG4nGeznbaHjIjUMeOBKQL/DKUVuveU7guKDCnBPAtvcSnK+4nlOsftj8cNQIMZTjdZ3lfXf4ePfy3hrmJIkGWhThr+SkWidWoPd6gbVuYd1M+L3BVwSLEX5NTyQeNLLBYHys3kDT/DangCk1fbHuIlneEDv/JzSik9C69qdjgHa+aQ+fH9DE4rSRRWfFxOE2hEqbZxoo3zkRLnjZoYnt0IgtCOil8xOPmCKx1GwxcXD3wESJhBWQ51A9pQdnVlVkhvz5NSCrYMP0YFEz1PRuP51DXCPX9jk9vkkf4g97dAU22YKVWkyu5E3pUfdX2TLUo0jMacKwE0AlaQkJCHJtwE5mVDga5MSxSTDRIkzpJmmBczhLXby2fbZrWNg12BWG6jsP4q55f1YOHEKtdlZmFMzyBwPfdJBUzKZ6/CESoVF7DiFI1lAcn3oE6AmOQuDbRNWmMGKyWs4hUn2gmbMnuApVdajNMaUkiepOqDNST1JOkAaDWC11tHfWEf/7qdYX3mI7so9OK6F5sEF9Dst9FcfwIhDWEkkgg5qD4u8uS1EmYmEmEy6VmL4SUICkdjIhbuNOiqNeVSnawjTCJutLXT7fSTkS244sBpzePXHP8XUxUsITRuB30BGWuHUZkKCZTlUXIWBHgU7jtQF00RNqZlFMg37nGQCvIpk1RCWGSMyHWb1U1rssgx+2merRZsqgaYJQsMVCZ60hUCJnxk5oGQIvBqyOMVMsM3PjuUypoVtx+djWayFz1CTLhOksafgJrOUxRslSBnMDAubQyFryRdjWm7ZSs1AZtuwHIuTVelZVSmwoYCqAqSuhcwxGGjPDkiqY6LjimdJxexN20Rm06JL6wLJkaifWrwjQrbtrgH4iWiSWEo+hFafXGGAkAJIKjBEuydc1EjY1NK10Elol4ESYZMkYz1lNe7CpbwFYrcpGdisMKCm9gyTGJEtgD8FfSzlpp0XiwrUUB6C0NF7VgYz6rN+32HHE2od2u0QgN4PE1RJ9kTBKpVZCrvYWHmIe//4c2w/eAi720HF82D4Dq+rlcyGRZaVuZuMnAq+ILM9DNTz1VZnH8ctehrwU+vNsDyJPbG1+V2ASM0+r7TO6auSuBK1xV9i9dRbam7VJ7mcLVNZwAroC6Cu1mmT+ovUFwuJQH4zucRBkU/52i8jYEFilNfxMvDaucYX7TJ6/S++n99cKWFTXz9FLCeTY3HUpwAAIABJREFUFJUWWLXBOAs7PVei6Cp5exTgvUCqHJQo9jonOcX7KljMkyVzlzm5MGggTR1beM7LdVU8iBF5SaIPDEuUmDWXpeaZ2ZZM/KiuWcbsor313YvSsTWAIR/vEIiWpGKRhyzbTI4UndkfkpGoviYYeSII1HOjxCZ15bI9xVG1nXWZbM4Xr4rraruFh45/JxPVlcj0nZht8aeIHIkUEBWehBnsCNBcAjRFpytFiiM6TQ4SdNA4hDKKY0wuGjEWCu8BGH1VZlu1d7kz6L1TayB++OqJlULvckfNB5YCf+IXYqeh2JYpBlARWZUngOFuPT5oUO+UgyJll1QMBZHxPGwUrx9Xt00YNayG22Zoe0dvrjGoc9Qzy5lyDk5kyb8Jpx/91p8CbKu2GG01JK59sp/rbizXqLFTjDxxZ/zE8kVM/C7fYtb9XvP5gxhvoSWVKXNIqVgLAVbfg+37qC4to7mwhMah45haWIY1Q0y3h5AqPxoOQiodQ/IULm1uIjNNUEmamCvFEQhKgShExgCQYAuBH9EebSuE4ZqYoqQzYsiTCPGgh353Db3N50gffIathw/gPVrDoNVBN4pg1+vITh6AY1po37/HiY10bLZ6401nU0hm8qYoxl4+XXIb+ZwA6c1WYVZsdLsdbG9tIekLW8OsvohLP/opKpe/hcjxMPBqSJMMlciQdS0j2DaBNBtRCgSu0LjHVI3SSOFlAxq8nBwXpQ7/0H2bCTGtXbh2Dz2vjq5REQAZKaajdfhhBxUj4nL0bWsaMWnF2ZjQQDVpswxoo76ALExwZusOqAxQ15pCx3Zxpz5LZXxQT2N4SYq5Ll1DhigV4DD2IpiGCyQug3xK/iRw7yFiQMxMFPnz0hi0CASniEhW4VkclJFUZyGgypwJ1maBQcXEwKVgDzi9QWDbxuOauNZG4sCwM0QO+aMTkI8QUVBikUuNgZ4J1FJgZkCafSB0RFIsMddOmMGNgI5romcZ8GLASSkngewtM7jJgP0s22aFGWOKawiAL/RXUTMThOSaY7nYcOcRprQJkyLMYvR8CpJSeHGAhNoEFSS2izZdE+c4ZKhkPdSjFiqWCFpis4YYNdixASrs1LESJL4Jm+wlwwDzW9t4dusmrvzj/8RgYwOOS16/pL3xYJoO3KTCicGGQUFtmVAYpX0fN0eNEx7pXNq4qU9fSUtsKrP54luijLVgQ3U2VhVzUruR+nbOEMGZzz3FuqiYatGnShJVbZ7K70F369As64pdwgKNqGvk62bWW475Eqjdufap+xhmnEdLRgoJi1yE5fQ65NqiS70UYJS/E+y8THgenoOHJI9iEpe9QuKYkmxiCLirz/IulNQb5zsf8tbzdtIkjmp3hd5jPXgJYxDZMFRVMwfbAniztV/uYiJiI3Ee0V485w8FGoJALIKocX216COj/bR1eJerj/KiRpS4TyuRcGIZlpGIa9IVfjmHrh6vosx3BBf699Q1CDJNBTVih2AHwXzg6OsMtlVDqyxLfeubrQDzrc7hQ2hNpUW8OwbyUIvuHWzvjEjHPZzh308G0sWAHH88xc5PYLYlsBkJtvNVvthjVpFYfk41EOQ+jS6fYAZD61FfHWzvueVyiCL6j3jmanuHB2apK/3ngu1Jd1EM9MnPbNxCJtp7gvPxrgFcAbZVm6lzTRoTu40X/Xr3MlGNHQsyEC8WvGIRZGjKsZJgC4l1zDjJ0kRqmYhdH3a1AW9+GTNLBzC1fBiN6TlYtSYMYlKdGgNsYn2JVSc5iNDTihf3X0pYI6Ati8UQw00LZM+MQDW1axHgU+GY9iZWHtzD1rM7aK09QvTwc8TtFqY7fQZ0A3oOngfz2CE0mw207z/EoB8gjeK8OA6BNQa1ckHgVVjqF4V2lO7SQJbacFwfzmwFXrOCKAzR2tpE1CWWyENSXcSlH/8E/qXXGXCGXp39vauRGJ7ks80SBGLCycOb5CcECEmagwS+EQivbwo8UhdxVmFNPzHibtKFk3XRs6roGVznEpZloJn24MQBJ3ESH981aogMB6lJ1oWAE/f4XlpOkzXsx7p3KcLhypwdw8ZDb4avqUGOKxlQJaY+TpBaLiyKQDICmdQZSD8sZCd2Kth+9mE3yX1GFAqxICppxpaFzKZqoRSDmSzVIXeaTh1c+Ci1qMoocKQt9I4Ppiy4tom5wBTFRewYwjyE2stkZ5jEogqMJrwoRbNP12cgdGing34IbAMeAVvPRt+14IQGzIg+J/ws3XTA/altVgXYZtedFAfCNcxVhMUfJbiupFVsdUI4Rkw+gOjShccR6smAgXCceQgyE12nxmwWBThe1MI+s4d99SoqpknCI7QDC0FI3t6Ui5Ag8kyuUEr5AnNPn+PBB3/E7X/7ZyTtNhyPAhaKLjyYlgs38YVM3kryaX2UHG7SulWUqNrrXF58js41kbbKgVIBiHeAbanXL2X1DjHzAjtra2dJvaiIGsWG6p/NZ0ptU3qI5VaSPAlki3PJhDZt10CqnIUmmSGTrsEt5r3yPK0TIUXJdV0vrtBYfu4ccYm1siBAy3/PNdYSreUsvLam5M9eIygL4mRIWpNrOwqgpwN6nZJWz3H4T0qOJHynwHYRZAnQrjT23H55smkBwDmY1CR0BdiWBcg0kyZxbrXzXL6XUb1ZgVf1vdE7E+KbAmwXAF4fQ/qusfhsgWfUeVVgWazV3CtKl1UcX+un2ieGwXZ+bIWdlg69xhUkFdgWRW2k8EOiddq6of908nzkUP9awDadSafwh848AVN9VbAtAHQZPJXOLoHoji2UMfPgKN22ep6jwPp/NdgWW28FZ6EG0s7b+wZs60ua+PvOyP3PAmzLC9WZK7V4iJlQTJ1y41gUyGHukHTgpIG2ETlVuH4dlel9aOxbQHNuAZXmNNzGDByP2E8fJiVNEqojdGVZYuIm7SyD6wQmJWVHMRIqChOFGLC4gbTWJmamprH9/Amuvf97bK98inDjGYzeJuwsQSMi2YWJgUW6ccA7fABLi8voP9lAe7uFsB8IlSFbmZBftpRs8ASrZjAFtEVaTpZZAMlFplzUZup8/E6ng0GL/MQtxNV5XP7xT+Fdeh2x62Hg15HGAmwT2uy6xNQSJ0u6YdJ5k4iFGEICrxFc9Fj7yyyP6QNmHVQiiFJVa0kPlaSHPnx04RKvDNO2UDEz1r1nYcByhyCzEdODoHala6biKNQGqYmKHWNhcB9xkqHn7gMp0Z+hzt8jDb1nkU49Ym9xAuwuSSSigUwEtJjhJXkFe1BTUivJg0xymjFgWwactIOKTcGXkCdlNoF+C9sVD6lrwiPDF5PuSCTpzgUkpclwb95A3TOx3AKz756ZwrAyJCYlG1qIInK4yZDVbLhRilpngMQm+ZJYf7LUgBOJn23XQs+1GXwbRFFLsE2uMyR/6Zh1ZujZbSdNcTBawfGlGXi+i0Fi4rMO8OhJC8mgw5KRyKoCYYhG3INNbHZKnvJ0jiZ32SzuwU9aOFwNcWxpHgsNH4lh4vHzACsdAz27gq6TYeCQzCWEE4eoPXqEm++8g8fvvQOTiiP5okw3TFeA7diX2j0C23LBl/PEjtyTsQvsZDJgzNIjZ6Q/EdhWoEbNJQrt6OAkJ5GGQYu80zwPsiiUkqOmnHiS39WOxaM4T17YmWyZz2sKiOYMsqi8WV7DtL0AbQnTCaacMeUOl2sximBCl4CULDLLQFvo1osf3R9ctdA4GlPJcIvAR1+XBcjUAWQu19C2G3KiTPlty2eo8F4hdxRYMGfgVdtLGYiYQlXV2YztNvNXvlmvNPo058vVUEQmsg2G+8SkXqvvrgw/L/VvPSgqy3X4TPLcasdiJ9jWlQGjAPuOfZv8gnVmW3QPpV2R/UUGX9z+CwcuZSqzkqUkJFjTXgp4y+lvUqvIaHQnyBi1Lb53Zls8mHE61nxrfMSVfWWwLVnOHZrmUgOJWHYss63HunlnlMu+tnPx5wm25UApsiMKZUJp1+UbsF10iT9PZltMOuLahP5SW+zlJRNAEok2Mi1GThwcbBNDnZlc8pyAGLGiieHC9KqoNKbg15twm01UqlX49TrcShW258H2fHYsYbBNxyOGk7b3qMz5IEDY7yMKAvQGAwRhALtaxfGTJxEEXfzxt7/B9t3bsKgqZUq2aeSb3edFM3QsBHGCyvwCDh44DCPIsP7sOTrbLR6LzGhLNlnEDwXY5oQh9cB43XJYOpBUDAbbtVoVcRShtxGh34sR1RZYs81g2yNmu4Y0zgTYJo27PWCZhWv5DNSzKCKSHp4VwciImR6wjjiOidmtAGYNYWKTUAH1rIVa2kJi+yAfFU66JAabAC/l9pEGnWMgkfRHmmlSTA9ig/XNJIZwjRgz8V2+o9idYm1xJ64xy1yJyK4uwYDkE4aDjtmAnRqoRlRVM2VJB8lcqhlp1IFBRHaMDSSVKVkgI4XTX0PTyeDaKQcCPavG0qGNqoWsYmM2BdwshU87CTBQichlJsPnyyZqjoUjWxQ4pKjRtrJBuxjkfU1b/kAn7COtk/96hkY/QWhmGJBRCGmnUwNeZsMYGHhuZmjbJvzUgUMkAOUdpELbTrsGXZOSem3e9SBm+3D4EJfO7ueZeWVtG9c3Ujzf6sNMKLXRQmxPw4wTNKM2SAtMVDnp4nt2kyvQI+3Dj7cwb27j0OwUTh2YQ2Oqgfsr27i9ZaDrN9GlYjZ2yjISOwrhfn4HH/7859i+/hG8LIHj0nghZpv6v2C2GXyYXxZsU39T9WAnL8Wj3v3KzLaiWKWUYJSMZBRwLENDjQaV+Ug8L5VQi8Zma+ytArs5I6xAucYMD+/YKfBDxJHa9SyY0kJGUMYKSg4gZkvx3i5gexLQloiPwyTaZRt6KYa8kGNoQYR0ZBK8n5JT7B1s6/LK/BhaLQjRXkpSoa0LSgrCGc1KFSSx3S73U1oLZcLlaPJpEuguA+AiUBn1ndFgO5/iR2ritSTNfPe+kH4KKY5I5syXj+HnVtrlVjkNcmXREiQZKtE1zC29xBUkGXCzdpv02no0IDdG9AVq3Dj/mpjtSQ4NOojY0Yl33fKfvJXxp2C282VdA9o6eN8xGDR24L+O2dZdMeTWT84UiFYWHUhHLOrvX79me9IyoybUiQHS2AP8aTXbw33zv5LZ1iee4eBXLHZAn7b3TdJRU/Ea0nALhttggJwRUcy+2gZLGSwkGSV7EegzhXMIbfN7Hly/wqXQTQLZVAzHJsZXLDLEnjKDSonYYYg4HCAaDJBFKcIwgrM8j4uXL6E+3cAf3n0XKx9+wJUoa3GXHbhjMiC0TUSugyhJ4FaaWJxfRqM6h431DWytbyCNY7gmOaRQlqhw9RDuK6rnyoBDzlekXSaOIXBiuHUfzakGHMfBYDtFa6uHQWUfLv/lX8G/9C0G26zZlmCbk5FsSijP4FJiZBzDj7uYqVcwU0mQxAEMM+GiQMQsx6mJfmBgsxUjMmpYqseYdXssv0kMC32zwoB7O/XQDg0MBjG7vDTtCHXfYm04DbztyEK7R/O2AzMLseA9RKNeYTlPRkWDIh92nMEPumiHPawZEbqGi017CUZswe+bMLMAnhNgyU+w5A4QpCbWOyGehD767pSw+MtSzCbPcGDGxpSXwnVM3O/R9ZnozLlwmh4ORQb7pNfIWpJ6TAJsGzGuLCTwYOCFvou6Y6JCMVaWsvyCEySTEJtBGwMH8JIMy1YFsWOiY2cc1JGkxoWDuJviQRhinQA9XPiGA5uChTSFlwQMg3pGk3ddKMCgHZCDg3t44+XD6HRifHDlU9xYpyRQCzWfRDkOepji6qJzaRcO7cCkBvqxhY5ZZbBtm+Sss4lKfwXTjoEXjx/C4SMHcP/Rc1zdMNFpzDPYHkiwbYYBjFu38cE//wyDzz9BxcjgeOQtTzIsodl2Ep81VZkC29p6uTdmWwANSgT9Mq8/CdjOq/IVV1AwwWXSZQdTO6RnVtBt547pGLCtVTgUk4mUqij3Co1xLfJTRN4Zg+2cWS00wAqcF8l7QxplcSLeiSmhLv3cGrNcAsy5xFReqyZzKK2cigTRdNwKmNPcTLUQ+CpyoF4wugqEjmO2c5WCNKxQc/0wSanLSNS6xfpvSmyWjC1LLaScRCRQi2Rt/V4UblUiIQ5kh157IUE1lFHaERj93dFgWyVn6jsKOeGkOYQpxlsx4KOI4FH3MBy0lWQkQqMouowC29MLLzDYZhJL2iLljS3PwI09pspZ6SK+NrA91qp2dAVCeVF7eaiTP/PVNdviARRIO9dky+D0zxds80MXSRC5vGDHfKNaWusG34Bt0Rg7d3j+HMC2elC6Ro3kAnS9AfkmszJCMNvkNMFaYypNTi4eBLDJuYHqwNMkSg4QmcHyhoREIMyMk0ZWlNAmEi8mME6AV2V3s5MFYXrhiJIlMftxe5RyR8ljh5dw6qUXceT0Kdy5/Qmu/cvPuXjNFOuGIwwcqohjIiS6l2QGcFGtNTC3cBj9XoDW1haCXo9ZbYf0hHRQun4dB9B5JfDm5YMEwFSO3aaKOwbqjToajQYIBRLYbttTuPTDn8Arge0UVUqUM0zYVoo4JhcUKkUf4rAf4PyJBRydNTCII5C5oe1Q8iQBTAPt7RifPujhedfES0dcnN1PC5JIIg1MAoIWHgQm7j/PsLa2hTAI8cKSh3NHm/BdG0GQ4c5GhE/uP8NmNs+2i68d2MSJg1NsLUcSFz+jhMcMjShBJwxxbXMTt9Za+DSaJx8R2FkNbhZgoRbh8sEqXl400E0z3Fpp4cMHCVYCR7h6eDbO78vwyrEKFqsiofVXd/tY60Q4umBjeV8VB20bPjmK0ONPTEQ9A0+DPt62N7nvfLu6hIVZG1mYIqR79MROgxMn2O4FeLDVQtLq4YXlJfizFbSo59gm+8WbiYnWdopb2xEeBTFVlIGV0rMSVVL9lMB2xmA7NWw4XNgpxmLnE7z16glsb8d4/4Pr+LRlcyBS86iKqImuXePPHfJSzE1PIwkTrG108Cz2Qd07zSJU0UU1eIy6keDisQM4ceIY7j18ghvrFoLqIgcFoUP3HSLtdZFdv4GP//mfkTy8iyrJb3waI2Rf6XHw4MSesP2W/uQSxskFWTFo5T/L66sYp4Ld/uKvPwXYFgBLXxcLWUgOvHKUvTO5TtzseClJzp3mOu9C8F1s0csZVgevrIOWlpEqx0hS7yInTbS2Yiz543lSG81Pw21aXLsAVVIuUWRfyl1eTSuubb/rhIZirnMGW9tlLNhqkdOS36OWTBlzol/5pQNCBZQVbtNlJAXYFqp18b+iTVUAonYpKDApHYfmcmlfq1a1YocgB1pqtct3TRUwJ7vGUa9hYDv8mQI3CY03nXM40bFo493AtjpGsS6r46tAsXispYVCk6CUycUCaBef13dVZEKQHNuS2Z7ad44122IMkFhebi/LyIUORWrtPWVL/zcE26Jhyg9gZ88f6sjaB1RnH9XRc/2TTN/IB4L8/hditlW/F0OllL/yxadlNRHJ4ixlpKJle6sjlxmNHWm4I0db8V09gaF0pHHaoQk39NWZbTq4iOZHTxK79IV8xfnzBds83uVYVUwHdZhQBtQCCNN2PCUzim15sZFK+meLFx52F0kpKVBMZNxFzISlCGQXZbBWlY3k2CZN7ZwxPU7JkezGwBE+/3iZAO79/fOYP34EL3372wi6Pfz+b/8fbKyuYprqV2YRAj/hIjyDNIFru6ilxLLbaC4fgm3Z6HW62N7aRDKgkuukRxYkArPceZfLeUTB2oQkK3cR+hlCRKhUfMzOzsI3Guh2IzxPfLz01g/hXybNto+BX2VAK9xI6CdCEpM+24abhrjQCHD53DIO1CI8fvoMa602gy5i/ZcX9qHq13DrbohPH/fxrZMuLh4w8WR1Fc+ePkGLytr7U6A7frhloN3qI41CvHWqgW9f2IcKBRqhgVvPQvzHtYf4NFzmKpD/2+kBzh5roLu5jfVnGzAHKcwoxJGGg7mlJTxKMrz7yTO887yBgVFDYk6zBONofYC/PDuF7x810c4yfHi3jd/cjvH5FklKQjQqLr57oobvnPGw7JELiYn/cb2NJ90MP95vYclNEW5uo7W5SSgS081ZLDXmWXf9s+4qwn6I78wcxXTDwoOVTTxrtdB1TVQdC+fn51lqdHvtGVpPnuPVY4dhNWzcWnuG7SBAZJhwDB9B38HdyMQ6MdqZR56WWK8Y6DtAJaWEWQpSmmzLR4DfIrDduom/uHwK7XaCD6/cxOddAtE2PKrkaJEtoQsrHuDcrIcTR/dj0Atx/fM1rPRtZI7LjiV+1kM1fIYaQpw/tIhTJ09gdW0dt5/arI3vWCknSHppyMm78dXruP7zf0Xy6B5qpJP3KJNU2E4Ss20rZtuK83y7UQmSai3WQZQCQBzMTk5zHDs77gVsCxnZGDcSOdaV9lacSGKHHWhJ7ojnhXQKJloxpcM59ro13BDkEdgl18OW17gcsNLumvBxzEGS0P4XkgRxjrIjiE48qHsqlh5BlI0CjTmIHrbyG3Jf4+vT22eIFVfAmcG2VolFtQdXK9Skf6ovqPsQgUOB20pge2glK5OLoyxqdfwnrWOH1wp1LzIpUQee6jqJwKX5wOJs7PJL7YiLaxm/nvIxFCssXVYKbCPYSh0sTwpAVHClxpY47mg3Er2NiqCgSKgV41Jcm1CBqGvRk2tF7YUS89+cO5uD7WLoCPCoGoUftWZDM7Z5NLA9bsSPYpJzal951eSLorgOFZV+kWPmk9PYqUe8sRuzLfrqVwPb+SXs1j5D76vMc3X6UrQ8SiIj2XJxYzIA2OX+x78tTOFzMKZ/UEeiwz1q+BlOOn/erGVrH/XrUVr/sYdTLAc/0y9r/SdGYL6YyTbcKQXSgZvsR/Ihjeqru+2w7Pb+xCYc6gf6pDvueyVWO9+1IFVwkdTB2Jn3vKWUhBc64U5BQJrAdqxyQUhyQos0pbvR5GPasB1XVJcksJ0kCKNIOFKQxoC11NLrm49PFR+JXbaxOT+F+vIiLn//B5iuN3Htn36BO9evw+21WL8cVxJkVC47iuEYFhoxuXsA1sI86vU6kijG1sYGBr0ebCqwIlbpgtnmR1cG24gM2KaD0E85UZOcNuhYU5V9sEwfTxIf515/E84rl4FqHQO/xkwoVcOkaCRxqPA9kLKcYoAXK1u4dOoA9hlbeP/qNdxY3WLCouI7uHDmBM4dP4K7T1Ncf9DCGydqeGHexsd/+CNu37yB9ciBUduHVvUgOqjBt4GKY+L/uLSAY/Me2k9W0Ww0sZ7V8Mdbj/DeVp3b9K+PpDh9fB+uXL2LG598jqf9lMvWH6mGOH/uFE6cOYerD3r4l7sJNhMX23YT1bCF05Uufnq2ie8sBNiCjbWogbdvdnD1YYt16/P7pvH987M4u2hiavAENdfG317roGfP4I2DPoKNx3jv80+wur6OyHEx05jCD/afxKEji/h9ZwXbm1u4NHeYtd6//uA6Hjx9jrblYM6r4IeHj+LQ0YN4uL2O7bVnePnQQXSNGL/88BqebHUQmh5cuwHbqmOjVkfQnEbVabC+um0biKltGGynCIyGBNsZ7CTCUvsWvv/aGWxtDfDx9U/xactFZnvstkJJmgOzDzsJcG7axoVzp9HvBPjDzft4OPCROBUEpg0HASrxJvw0xPnDSzh35hgerTzF7TUbobeIrp0isqmCaISk20H48RVc/8UvYKzcR5Wl2gbLSBLL475tp2T9J2RHHMWO8dfOx3Dub10AIGn8OzKHaS/zCG0+7XgNrxX5BKwvfXIdlgBJJ0hGLo/D9ya1qbxESa2BzqXQ8XKQqMkqxIdlwp1WAZPXN7n2iGPqbLn2+fwk6qaGbeTKrKhom7I1KwcpVNRIA80j12JN5qKaWQfkw+2ug8OyBEHDJsr5a4fjSy6kLhFrKvAogGzxwPXzCaBYVH8tME6RkMigUnMeGyYMJZ0kDbyETEfNruJ+yuGdzuKPkqCWQa6w7suPo1ylRmK20cy2AMS6Be+QrnrogZTB+ihsWKz7JcXCqIVW5QhI6Q/fe2P2TFGGR+FKqXpQx8g1O+oX4wanfH8ojtsDqJWDeuREUFQCGnVPkyaYvUw+u4Jt7j0TwLZ8a3yCZHng7gqCSzo+1Xl1FF20QnHtxbaQYsvzRzUKlO8JgA/xIPoEvGPW0DrOOEp43DlLgFsdJ5+R93SlarZRg7/MvOztEEVfl7O4SgKSb4wE3Pqzz08zOplXDyj18bGXPrrbHYhIe2fD73rsfEtRjTGbK1+JhF96CQtAVX1PxJ1qAi7epV+zowUXWiFW24bjuAy4ifmOIkoOpPLZ0teEiXUJtukbXPlSJP49na7BnpnGhe+8idMnTmPjyi189Lv30Ft5iDjsI/PJ0cJAQj7bmYFmLHTjg5k6GlNTDK47rRaCblcU+RHh+hCzVIBt7isJgXITA4cS9AQQcl0XU9UF1KpT2HJncebyt4AXXmKwHRLYjhL4saj9GHghYDuIQwO1bICXzDW8cmoZ++0W3vv4Gj5a7bCbU8WzcfH0Cbxw4gjuPAtx7WEH3z0+jZcXfdy6eh33795BO/OR+tN4bu3D5kAkP+6bquH/fGUBaD/F/Zsf4eCBZfhLp/D52hZ+9ihGHIb46wM2zpxcxjsf3MWtew9xP7Hg2WC99YUTh/Hjb7+O6w8G+NmtDrasCtYrU2iEmzjttPHjEzVc9J7h8cCGsXQatx6H+MPNFfT6PRw9fABvnpuDF25ipnMPS3N1/N3NAZLmAby0XMHzxw/wLw8/w1YWY+B7oKzOv5o+iAunjuOzwWNsPn+OC/v2w3Bc/PyjK3iy3UHbcDBrunhr4QD2H9yPR63n6DzbwKWjx5BWLLz3yT1shxT4kL9JBVlWwWPHxbZXgWfVgYS07SRXAju50A7MQIJtj3Yx0ghLrZv4wWtnsd2OcOOTu7jOmm0bthHDI912ug4gfxRrAAAgAElEQVQ/i3C8muDcmTMIuiE++uwhHsUNBJaHnlMB4h4qWRc1I8HZQws4deIQVh4+we01C3FlGX2SkVgp3DQC+j0EH3yE67/6FazVB6iSu4tjwCA5jOVxAO9kVAKHkiJEEbnytrMklgiEC4xQsmOjMcbFZnj8ad7G2uSw23iXcebQWBhBygzP9bz8iDVG320t1rzCs0qirbE74eOIFAYjsqQ336PMIROAUNGQOcDQagZIeCc9ouk4BIzpTzZ8INlazmRr68uISbVgKEctcHJ1GbGeMjFBtpia5lrIKMpa7d3wy/Acnq8ZE+CHuKN8Ico11aN2t4fBNrdcCXCLKywFPaoCctH0hXRXSnf4GtgWsGhfpdnOAbhmzafkIOKQO4GybDYpqxFBVQHUd+7aD0tA1GeVz7b4tx7k7QywiraRLZqPv+KpqUdfyI/098oPiXA+90VL9EU+amPulNpV1kUppX5RgO2hDrdX9nSvnxvVG/kRju9tf/5gW7Mq+gITo5xt1dw1smVKUVtpgvyiiLd8eBUV72IUNeaa9v7rfECKWUkbqrsfQ31XDEz9u5P7y8Qjq20tMbqLSUzjQpX8vnxevX/KAGnMI9jRX7/S2Nh5N8PM9t7Gh0weSl1+CsWlk7aZR7/Q7UkHTiLn6LdkAyemS7KWS3LZCTPbtgPLdpiYopLmxG4LPaBkyoXAkjz6+BhuJvTg640ae1nvv/Ai3njzu3BbAX73m9/g8bUrGHS2YZkRHNuCEZFJHvlIUxVLA92ag3qjCc9xOOGy1+6wXzZJDLhceGkKKTTbdG4zJucSKsqSIqJqgOQDbluoe7OoVqaRzB/G2Ve/jfjsBcSeL6s2UgVFWmDJ6SPgZNAo8VDPAryU3sPlk8s4M5Pi2t1VXGuT80iGigOcWJzB/pqFD++s48baAG9d3I9LJ+bxcGUdz9c7iJwKYreCta6NleddDFobOLy8Dz84W8fD27dw98bHOHr4II5fuIxOnOFnNx6g22rjL/dP4fipY/jHjzdxf6uH2/4U0jjC9GANZ5ab+L8uH8eNuwF+ef05uo6HzVoN03Ebp+0OfnSihuPJA1x7GqF+4mUYbh0fXb2DzY0NnD1zAmeOz+LerZs4iic4fWQe//BJAswcwfl9TTxf7eOfNtbQqzjoeSYGrRb+d6uOi8cX8Lizgq1nT3BxnqpzTuP9hw8QpAbahgcvNXCuOQXTtfDJ2gMMtlr47rmzqMxP4/azFrPa3ZQKBTno9Ux8MoixkpDbSRVm5iKggMugZ9CDlRLYrnNFSi9JGGwvd27jLy6fQas9wO3PHuDjddqJsdGsujiwOI1lv49KOsB+tHH08GFEQYRPHm9izZ5Hx7CwGiR4vPoECDYx41nMbJ84soxHjx7jxjMLQW0JfRvs8kIyEgLbIYHtX/8G1sp9VCiYJFcVSuaVCcV2VuGgzjBF0KkkhjqTnQ/ASWBbq8LIvJia//ZArHCi8AiAtuuMK+dGUZG2AHj5/KJJGcbtSE7EjNIxQlU/HAbbTCiMXCXESsDFbBSXKgvHCA10Kkpv8w75Lqh1QiMU6g4JHzWHi7Fg+ws8l7GnVs90L4Bb02Pzc9GY+FEyVk1+nqeVsWSGAx+5jsm1T7W9AK7Uh8WaUaw3hcxiCE3k/1SSi9KuSAkTaThAgfySVKXMUvPao62zheRDfE5UGS3DWrWrIk6rH6/YKdn5LHS5jXhX1TxRnx2+p4SqJNPO6k6wrW8njH7siocajqJ2HaS7SjV2O8I3YHs8dNY6yzdgW4PrX3JS/ZrB9ljg+ycE3F8FbJsEtonZzkG0BNkSbFPiGL2XSm13Dra57DVZoJFEhJgRC7blsM6RJjeuSsuznPgRyyb9CPBNTLJFZcTjFO1GE4FtwVs+hLd++GMcml3AH9/7He78x3vYfvYUTtKDZ1uwqCR8lqFikDCAKgxaqNRqaFSrfMh+p4N+t8u+0TZNeGqhzl2VJOAmCQolOhI77maILALbZM1mwLca8Lwm3INncP7bbyI6c54DgcCr8qXXUrq/BIk14EI+g5is/Pp4Of4M3zp9EK8e9HF3o4PPIbybfSvDYsWE29rAbz++j0/WM3z/tWM4f2wBt+8+x9rTFkKnhsTxsdkHtloBXCPAy+eXcG7Bwh/e/gAPP7uNA0uLuPjKa3Drdbx9+y6era3he4tzOHbmJP7u4wAPexFuN+YRJwkWouc4MmXg/35lEZ89CPHvNzbQMi1sejamkw6Om2385PQUjsb38ZubT+EeeRknjx/GgzsPsfF8A6dOHUG1UcPv//1dvDYX4OVzR/D3twKYs0dxft8c1lcz/Gx7C92ah55rINjawN/AxUvHmljbWsHm2ipe2T+PfQeXcWt9m6s09pwq2/ctujZa3TY+/PwmolYH37/4ApyZOj66v4ZOYqKf2UizCsLIw50YWDMsuGYdlgLbZoZq0pXMdl3YIJK3ehLiQI8SJM9gc3uA67fv4Mo6kFk+ZppVHFuew6lmikrcxXK6hWNHjiAKQgbbT5wldC0Ld9p9fPbZI0Sd55ir2Hjx+EGcPLKMhw9WcOW5gW59GYFjMLPtURXLXhfRR1dw4ze/hbV6HxUCeQS2LUrmFcy2lfmc82BSZRs5BnJgKtGMYERlItuQFjhntqW0Us+jYhBUYJXRi2pRJHIHG7rbKix1ifno1Vlt9Z4AP6NXK8XyTjoPwzcF4pTWWtrqjpId8Plk0K5kJILZFppsoYHOBNiWLOyXSAPSyL7yuqLaXLHyO5jtPwnYVuTH8POVa/+wtEbrO/p6UxBohYpAtyzOQaP8Pvc1la8nc3yEWYIA2ioo0gvt5X1QETYspVCJp7qVnwK6Q+StzmTx2bXwSvcoL+B7LkkqwPNOp5nhGLTQWeuB6uTBM9yWu4Ft0e+ovoQM9KgfC2Z7N7BN26XaxZQSIXcb4bsP48mf+AZsfwO2d/aQ/xWZbZ2BEovEiBh6D+zUpPHy5cC2VNcxdS0YEQWHecpTKhPJaOtgPN90ojmErQLFBEuAm8QZokKjDgtorimAtuSl4JCuexAhqk0jdjx069N47c03cPali3hw/x6uvfNrPLt7F/b2Biq2BSeJWNNHJeUJugSw4fs+muTxTSxzv49uu82Fc8j7uuBp5BLNvxCTuZ0Q2DYRSmabyqDTyyHXDnKtOHAKL373LeDCS2z91/OqrL2tkYsJ2Q+aISeLkrd1M+vjcvIZXjt9EC/v93FzrYUPeg2q64PpqoETUw5mo3X87sYKPt0w8O1Lh7A05+HtDz7F7QfPEBg+UtsT0hrbxsJMFW++fhzz0x4++uAeNp5tYKpZx+ljh1Gr+bh5bxX3Pv8cF+cbOHX+LP7+WoCH2wM8qi4DaYjZwQqOzrr46YtLuHF/gN/fbaFnuti2XDTiDg5bLfzluX04mq3i//2Pu+hNncJbl06hErbQ3d7GzOw07m5G+O3v3sdPT/l486VT+LurWzBnD+H0wgy2niZ4+9kGeqaJwLEQ93r4aaWKs8equNN+jOcrK3h9cREL+5fw4aN1bAUJtrwmGr6DE/M+oizElTu30V/fxHfPnEXoGPi3D6/iWXvA7LZpNWFZ03habaBTb8K36zASsWNC+mNmtrMUA6OK1DDhM7MdYrF1A3/5xgVsdhJcufEpPn5O7iUu5yGQDeEC+rwLca4e4aUXLiDsdPH7G3dwN2qia1ewblbR7/fgo49pO8OFQ/M4fWwZq49W8MFzA+3GMgLXRGhSyfcBM9vJx1dx67cEth+iQn3IJYBvILJcDgTMtMKOPiaVa5crqsIUeQKcmhMmMNu8FqvpQ9NC75YVr6+kX4Y0U3tSmmpBy3lSI2wM2N7jvKZAnMDQMjiXQKsA8jro1ZPkBI5hGQm5wPBumizQMqFWhwgSxs2qitWU/uaqjD3DHtGKCsx/LWC7pGItyLVSc+p9ZgTYLoBiIWDM15+SB3WBA9V3EkWS5DsPInARzDntKCj2eCi/i3+twPZOO0XFkHN139JLHE+XaqjziT/Fh4vnVXxeva+uvSz30BppiAAu1uUCyxZMdXH84R6i42ad2VaBDa+BHOSRPW6yd7CtOCldczxuO+Crwuvy978B29+A7f8+YFuPkEcB7kmyj72Mq68GtuVEJmc0xUHzb8WqIv6qscPyG9J2S8pReBEiNlnoTsqKaQnjDZFhL8qnZ/DI3SSMEFhVZF4FW34dR8+dxQvf+w5sx8S1f/8NPrt6BXj0EL5hwEPMYJs8mglkURl0qmZWr1RR8aksdoqA2MZgIJM8pVBJXTsHDgJsOwnJYCyEbsLMNhWoYccUKqtu+kj2HcYrb/2Irf8Sv4Ku67PtIIFtI4nhZVQ4xkY7rWMKAV6N7+KVY4s41ojw7s1H+PljSiiNsK8GfOfkIl5ZsnF9pYOrjwd47fwCDi56+M1Hd3H70Qb68JBaHmu1mxUXRw7M47UX9yMxDaw86XFBILI0XGx6DFgfPu3h+pUbOFBLce7Fi/jXzxM8XO/hiTMP2wixmDzBucP7cHLewrvXnuLDpylSv4GuWUElbuOoF+CHp2dx1HiCf/j953iUzOMnrxzHywervFvR7Q/wi2sr+PDWXfzNxSl87+VT+B9XNxDXFnDh4DSivoH3V7ew3g0wsF34pokfzDRwYAl4f+1zbK49wRvzB1CbmsEvP/4UD9a38dRqYLbp4dun9mHp4ALuPnuErdUnePXIMXb3+PXHN/C8E2BgkD91E5YzjWeVKbRrDbjUPyKL1UdUwIYqcDLYNkm4QTKSGHYaYbF9HX/1Fy9go5Xgg6u3cWXD5HYNBz1kQR+1QRu1NMClWeD1y5cwaG3j13+8jk+DGnpOHd3aHCqehYYTo44QFw7O4cLJA1h98AjvPzfQkmA7opLx5KXe7yG9cg2fvPMOzJUHqCBBpphtk4oUEdj2OQAVezFSi5wDZ+WaIWf7MWBbJKxJsKG5XhRAZPyuHg9hSRZ+cbAtwZXa/dMlHWXsO1Kvvde9RiX5kCGx2PiSIEtnURXQ5daShVkU+GE2kcC2dPcQgG43GclQblU+2UqwTQ5Vus+3JntR/tdfG9guMGC5JLlMoM1JmyEZSQ6K5QReBqoiWuOdBDXfq64n+x59TQfbSvuer1FS6iEIFhV86EGXnve1s0gNabe5wqqAzyUAXQBl0WELwD0EzYfAUfmei4BNxqTyy0VvLANt0dBCgaNw587r0q9gNFAX91XcG5WVYLB9Umi2d9mDUlHtqIPvBQR8+c98A7a/Adv/PcG2WCdU5KyXpf3yo+XLgm0RRFNJxBxZq7qouUKTk7sYQgu9tZgmKcGRsKdBPh6F1l2x5PmGtT4Jk4SjkJDQMaokQ4GBXmjxdv96rYHa4jyO/sVrOHriKJ7cuYWP3nsPwbVroqKkQeXdE7R9uiQbVlJjF0HPdlCrVPhPShwMg4CTKfPpVUpgBNAXDKGbmLBZs01gm1IZxbURE2nARdhcxqUf/QT1199E7FfQtl2WkdQzm8FvYnQA20ULTTSzAK8lD/DikQUs2x388uo9/HK9jiwZYMoJ8d1T+/DDU03cWU/w/t1t/MVRH985UsH1xz3c204QWhVRnCXYgp0OcPLYESwvTOPXH32Ke483hQMMMhxqOjh5ZD/q0/O4ef0eKniKl15+CZ+sh+h2B4hCFzUzwTGvhfmFGaz2t/BvH97HlfQQUn8OPWMGXtjFwUqA755o4pDxHD/7cBW3tn28dbSGv7q4gOl6FfcfreHvP1jFnfUAf3NxBm9cOIh/uLqB5wMDb55MsTzjY2vTQKcTITbqsG0PB2pVhGYX/3PlQ0S9AX584AJMp45//Y87eLjdwyNnGrNmhL9esnHu7HGstp9h/eEKXj18GNX5Jm4+3kAvNREaHtLUQzBw8Elg4lFCbLYDJA77bJOsqZoIN5LQILBtwstiWEmEA8Ft/PiNs3i6GeHDq7dxbduB4VfZ151dcZIMbtTGhWoPl164gLi9hd9f/xwPsymEfhNtfwY2QnhpB/W0i1eOzuPF04exev8e3n9soNM4iAEx2xYdJ4BJPttXr+OTf/93Bts+AWqHmG0TA9PhpEbqTzSGrCzmgFXgE5kMqJLrdmG2GWxLVluXbOTr8sSpQ2bh6LK1vUrYFCBTAbcS7WmaYn0uG3cZPOS0BY2JvyGQpyr35U0hGWSSRdFLaIqlNERBNU6o5Kw0sZNlCMtRYl7z0uPKPWnMxY2TwKh8Iv266ZjkzGRJsKg8sofnc55N98jqj2uzXI0uMZoCg3zcfAdARD+6BKkAnuWkQj0o0O0W1XqkX684t3D4UhKfHByrlUElMEpWXS4L5bUkx5gycVBWaBTJkkXyoiBndNeQcWB7KMKT65Zom7J0Re2QFM9idOinMHDxp1wgtAejJCg711m1boo/eYeF20xcC/VNBtvFAjt+pBZZyMM6mz0CA3V/w8hx5/0MHVBFXnuNjYuv76WT7/6ZyW4oxZaavL6hyUtCqRGNtJvGrggyvhrYnsx0jH16slLYHp/u7h/Tg7nhPTvtPS3mHDcl7ugfSqw4Tte380CT+lLhRiKHjVIGStlHMWvkg1KM4lwWoifiFKzBaDCdT85yUlNauXENqh9v90bfOdGXt760diAQagjGLU9I5qpr9BK6M6V8pqRD1mYrk0RyAiB2mQrdyMRSbgNa+/gIxVahYrMzCWgpAZOqFHpJirrr0248l93ebhDocTF1+SxevPwyqlaCD3/3Lp6/+x6i7U3hbWwQ2E65uI6bNLiqIy3EFd9D3SegDPbqDgcDCWx42iuYN7ZfE8w2u5HYCWJLJq8Z5NdcYTHJoDaPV374EzTf+B4Sv4qW7TKwrxvkDU4OJh0umNLKaqgkAS4nK3jx6CKW7C7eubWC9zozcMimDl28sODg9YMeHm1n+PhBG987aONHp5rYyCrYSqlUu4WE7BLbbXS3trA4P8+L+t/+/Pd4vN5GSHKXKMJyNcMLZ0/g7IUzuHd3C0b4AC9dfAE9y4GbpnATA24WYzrYRKvXwe8e3MMHj7bxaPZVhPYMBsY8/KSHJb+Lbx1tYD828M4n21xp8Xy9jx+dmcP8zBTu3H+If77dxmZSwU/O1PHisXn807Vn+OzxOl6cf4qXzyxhuXkUvl0BuXD3AmCbdOpPH+IXnc9Q96v4yZHLMKwq3r32BFuZjRVvFs1BGz+tBzh2ZBkrW0+xtfoYl48cwuKRBWxQcpFjss82VdzcaJl4fy3Fzc0BstiBY5NbiIHYyuDHAwG2TZ97o5dFbP23P/gU33/9LDZbIa7e+hzXtxwklsM6dtJShpkBN+7hhNXCmRNHkXXbuHH/MZ5gGn23hq7XhGPGqGQd1JMuLhyYxsWTB/Hs0UO8vwa0agcRuZT8mMIjsE3MNoHtd9+F8eg+g35Dgu3QcpBmVI2TmG0K7ETwp0BT7k0st+QVKCiAuFyhxRdyZrsEttUcpE0KYlotz3W59Z8OzCYYEOhzDBNu8ngSBWiHFy5G6qXeV/tHAnGMX8l0RjGf4+TBGDQCiGJRdIsTniWg5s9Sm5DzCAGa3CKOagCIJNRc6y431YYuspDkjNL1iSmD5wkd/FMCNSWBU2VYeoUhSck0n+zS5LzTQWPobfHPMc2TA16lac+lHyJSyfvBsH93LikpQLh4DNLKmfNrSPJX9JGSpJh071KvnTPL8sKLAKlgxktYSuI68TltVZfFaQqmWoJRqYvSgbGe4KiYZv0co7BbQQaLC1AMuWojUdRIXI84fvnZFMfc+cx0EF4OzIrPqjFLxy4023L8NufOCJ/tHPSOQMNDlj/5gNprxDYqCCk/g7EdraDzvx6wrSa2UucvzTAF6B37mRxnD13jxEuWSTATD1oM8FEfK3duebLShDbuAgrt1tjTy+hs/Ptf4B0daKv8jF0B9x6ft5r8h/rixABlwqULPbJcKoaPKa+5PKCHJjKuqVDIKSY9t/FMihycQ+cfnlx2+/5w31bjPDdp0o8/obkpabI0XFWiVR5YiklLLMTqQEXwUept/LZ6OsXynGYuHNuF1+4zw500fHSyBJ0T+/HC69/CwomTWHnwCA9+9S7WP/0U9aAtfL3RYj9vKn1OMhdyNKFJzq8J7XafnEl6JL8g3lM4qFtGyhUmxdVmiEwDMW1pcvEesjBUBXdoIbUw8Kdx7IWXsO/VN9BYXEZ3ehEZJUqaPuIkgmNGsKl4CbmTEOve3QCpdKtWiiBOEdp1WDZpSAcwU5H02A0zdKME+4wI+6wEUWYizqham2BDCMyTZzg5upA8ZrsXwbRJw+ww6MiiAVzXRq1uotcNkMZdVKtVtkGk+zRoZwEkhUn4uXQMIKIS6M1FwPZZv2zEAxiDFjwjgp0GXK48Ml1UEME3Ek7mi6MUncRHEJnwkpBV+Jt9CpVM1PEYdR8MtIlNomun38cJEEQROg4tOAam3DoM00EQm3DIp5w0zEEf1UEHrm1hEPYQ9wPWUtvkn012bRYZVZNNns07HX2rhoi07PRjkAsM6baFXSTdX0KLOIB62oeThpgfPMJ3Xz2N/lYPV67exL1tE5lDEpFpDOIYESW1RhHcKIbvURl1A0GUInGqSPm8BjwrhhVuY8qMcH7/LF4+dQDPHt3H289tPG0ehkn2fmmMWtSHHfTQv3kTN959F9nqCsuiXEr8Ncn6zyLVESJZutrmvjg8xovt6nynOV+T9c8qI0tdB1toectst5qbtPGrAXqdCc3X9DHAuxixxfgukRva/DE0WxRVBWUl2WKOKCjtEpjLiQuN5qcKqwI5laznFBBXAFIch5jtAlQysJKjPZ/HhrGL0KOMXhmYpRS1BRQYJZDteR7/UB8fDAb8Q8WtxGQpnTp2Uw0IGLDjpasNhHxFJCWSlRwViqFeQMEFuTwVk/OwplsRekXSrTqR6CeiKmOum85ZZaV9N0UxsqJzyJycsouHfvHD7LACzOIziiUfCpYk4OWYRj5j8Tx3AvlxYHucMkNJzuUjKe2IiHMoeaFUSqo1TAULchdXPVMhmVG4rLifnWvtzmdqlIva6LFpqQllGD6uL+4CjIbAdh49jQPh2mn+M8D26LtSrNwewPbQAUqR+Zim2ROjPoFx2PP3x84fewSzIxpn93OroaVHjsNT8ITMde7weyhJLIFxiWGWHheTJs5xz7v4vRapymdQ0lfrC0s+aYtfMqOrDO2ZdRk/h+9+HWVmehzYVqN2txBqEhMgJhOtzcdFK3KSVrc9ui+M6Fs7tquLE9BSEMHnwjL1do8Kt8OoOmglIZ4sTuHISy/h4KXXOCnxyftXcfv378NZewAni1Cx2jAdhxMLDcsWpePJYcSvwPMqLG8JApJVhMygEwtKgFEAbwGqA9tgwO0QCGLPb/EnAW0CkIFbR2VmHrXTF3HgzDk4J87DrNTR8Wo88VK5bgbvNHknMaJ2B4N+n2U2Fd9FtVphb3AC5kHYR38QUHF7GJYJNxzA7vVymyp6BmLL1uagge6FGDTPr8KvVGERYE5TZtKiKESWdpCkJI1IhP0ZJ6PK8UPMlGnCdl3Y1QqcagUmeWEz+DMIzSMJuhgEfZbDeL7PP3SsoB8gijLYlgvLqiAKE7RbAfq9EETZVjwPTvIMSPsc4PAiSSyZbXFAQAGC7ftIqPgR27IZcL0KtwU/7yjCoBcgSWKYXKk0BaIQSRSKqqLsJ00KIQu2X4Fba8Cp1gCLbBTJG52SSCk4cJAw4BY7LY2kCycLMN1dwRuvnIERDHDj5ie4v54gNHz0vCWuDhlZPWFJGZKekrTMpPl32A+clAGWmcDJBrDCFuarFs4fmMP5w/NYu38Hv910sDZ9BDZZRCYhGlHAYLtz+xauv/su0tVVBts+9UPSDpMnuGVgQH8nN8BE9L0yq6bmjwLWjno/L9jFIEj5BRegWpcI8MqVJ7PJMSkrLOZzTwkkj0F+Es1JaKGREfIoI0g3fS4aZu7FnFFgDb5OxVTLQ+azgwSrAguX15Ni6i20KPn95rZ0oo0E2BavcevXOPJCAHqrYMppTNkOfALbvs9FsPr9PgKqehrFQubCrLBg1nNyZtSEP0yo6FRE7h4jMAiBYsdx4LgOHzOOYsQx5a7I/Bcl2dN2LdRKXD6NvquuWf3pYFuByoIzyaXGRdn0EfUd9HNzbFQUltkhw6GgVn5eAFgRTBV9WMgWC3KLn17pGY7ne2W9CyaKRCei46hnI7pTGe8Wfad4UDn4l2dWn9GXRwlDSgy+Or4ABVLis6OC5KitHrlVMw777Qq+/n8GtrVRPTps3ZOOazLI37XNVST/3xpsDw082fBCcTv6xndrt8LSaufCIwZecWz12XwC51NSIk2R0PFlwPY4qceXYbZ3LDBqLI5onr1U3uRrU9uTukZvQuSwW5vTIIlSh+0CKwGxvwmsqoNuEmOt5mHu0CEcee07WFraj97qU3z47rvYuvkxjLCPaSvgpx3Tnj1ZDZLfBMlaTBuu58PxKwxACTxSBUpIhlsBbvFdg2UwBJ4INJNnOIEhxZoGdgURlaif24/9p85g7sIlzCzthzG1D5brceVC1uRJppwY6TgKeXEi20GHNCQ8uSeIkhgJozuRnES14tMk0BxbBLPNYJuYYupLxGbZrrBTJFsTSlxi3XECN+oKtMgFPIR+XoB1AUDpqigIMVybg5LMFiEGeVRbaQYnoQWbrA5FIR/XdZAkGQaDEAkLxKkAjIVwkKDfixEOaHE3eWveN/rEYxfb2HzdprheS56Pgl8GHfR4hP86NQwFCFToiEA+PzVqvCRCFgunDsVypZRo5DgwCdRQW5uCbSMvbVqeQ9NFSs+Gme0M9aTNIHk6eILXLp5BxQAerazg87UBNrsRto1ZRAZp83us3UZssH7byETbchEKzuuN2NWk7qQ4uK+J08szODhbx+rde3hn28Na84AE2xHqBLYHQ2A7SVGRYDuTgDs0hdklKZUEP63vbn5BsPyXNP4AACAASURBVF0q363AU6H/VnOSAtwlGwd9jZfzAIdoyl5txEJfZrbVvDsCbEtKtqBWdm7l7wDb+Xnz2WrnbCLnLXE/grlWTIZiafVtfjXvKgCdS2CG8E0B6sexC2rCLNpWgd6c2eaAPuAfYppzsi3XWijibsRtaWhRnyfLUg9RmovOS2OUXJdo/EVxxGx6nKgxWIBoPQFW9LpiB1ZftxQQVEmkQnqhESG5A0hhy1i6To2tzp+5bDJ9t4FArr55wH2NLQRV0r1SaRYSF8k1jwHbBfAet/TI7CJ572K3QQFuhYFLO0Gyb+XdXzLfpcBQSnXye8lhwhi8IC+OQf43YHs8SpDGPjsilgm4ovyWYjZHfGEvAGQsUv8iYP0bsF1q/d3avYiii4g6j1JlMkphmyQOXTAXcouX9Jlj5C176TvjwLZ+rr1ISPRzjY3atSRNkT09gpXWDvR1ge04EYCyEhLVGMOuuAhNA4+J2Ww2sHTxZZw+cw5108XtKx/j3ntvo7vxDE30GHRmnIRGE56A0YQTDQLvNUras1m3Tex2GscMykR5eZrYSWYhJBBcAIddSEg1LRhiOmbf8hHBROA1Yc/MYerUCzh25hymDx+HV2uwPIEZZQK7cls2d2xRTA0BYpWUKUtTU1MTqBM/ShbAKJxZbfpTCF/osQh3F4ZojEzFvyrkhMH+5op3lDaHzBoJJpXeSSxxL+RqQv8mWQOZZZCynRcg08gLMBDYJsYsjjPEEf0Q6UzWjBmiKJXYPkPFjGBJEbC4JpkQJJOfRNBggsCm2govgSSSYdCzkM+D7oMYbnHVAnKTPIQrJjoOs9qsZydGGQEoJZcKxlBCKScgIkMtbcFOQzR6azhz9ACaro1ut4+HmwnWNjpYj+vMbCdOQFEAVw/lACUTwY1A/RRohbCzGDN1F4f2TWG56aPpWHj2aAUfxnU8nTqYg21mthls38b1372LZGWVi+tUS2Ab3J//M8C22BsfxQAavPuiXsPkAf1eJfyNmqcKd6IxYFsHsiVQUi6TPQ5s8zkVC5hfQBnEqORItlSjPiIL1xRz4xDoUberVd4Up9GIk3E4u4Bp+byoy0iIZSbwS/fDu2e0M5MkuSxj2IN6ItKQSYYEPunauPol31sGmxKypXMIAfwK5aMYBgYhSVcoWE9yZyUVg+gmf8KCplirRPur4E7p3FWlw4JZ5oBXMs+sdZae0eJI8plqQZp6JsMMtXCHEWui2HmTQksNbOfHFIutBObiOkcx2+J5T1pNlROKVhF5hFd3vo7m/U7rP7I/72Cx1e6D3lfVeBu6MHV8Xn+/AdsTh4DaPNgLRtr5mW/AtrZVWnAdpcl+RMuKwbUXGcnXwGxri9Qw0yDmgXLkX0zyir0QgEjsXJWvb6+daBLYHnkMOSFOAuATwXZeOEJs2016fV1gO02EHhGZsPQjNti0HfQyi5MGq4eP4uzFF7F0/CjWN57h6tu/wsqNa3D6XXiWCcdIWF5B2mCT5CRE9maA4/lwiRElOUMU8cJEMgWexuWzJCcS8Z8sJ898sPQkMQBOcDMsBt2UZGdPL+Lg8eM4cvo85g4cQX/fEaS2wxU1Gcgykif2WHqUc39QDi4GbKkvpg8Ti+5IX2/Bd3KPEoCbFt7cjn04f0MsCrFDwYJYoPjJaWWiFajg5Y0t1IWkQbHqLvlUkzuGyGvlHRnC7SQ7ZcBNQDvOkMQCbEcRvUdSFbFFK80dC0aUQXbBoNF5CPPztnPRBPw7Zt1NKqUtggYKcoSOXiTM8rXzjoMIEojRzojVloU2HPRgGZFwLCE9LSd0A35GFSVDGFuPMFVx4RKQNy10shra/RRds4mQAiyXZEUZVU5nLEJFjWSnENdqkCwnhu+YqDoWXLJ4pB2YXhdP/Vn0phdB0J+cT+rxAPagj/Ynt1lGkpCMhMF2xs+agw0TiCSzTQUkdRZQnxmLMaxLJmSfUMybpG2Lz5aZbX38CvBVnEEf3WPB9pgpgPpH3j91sKNQj9LA5mSwTOBTACqXgYiAJsfBGmEh8YtMtFZjQQJFLTBk4CZlCsrHX2DIMRevrSl7B9o6QC2XYydiguQjqkIg7Q5RgMoZO5rDzKh5d9T8mu8qyOsX+nABti2TdsYE6CQJCQF8arwwCllOVjDVI5htAd3znYDh86i1hsYIBcwFoy5Bt0TvOdjmieKLgG2VhCkkI6rP8dzAc1zxvBRIV09bdJsvA7YVSJcYQhX+Ub7oSqmhgWkdFO+6TmvfGx5fij3fsbtBT/AbsP0N2N61cw19YDd2OAfTJV3i/yJge4JEYiLQzicNiSSkZpDbSteljZJpDbXvFwHbw89iHODOPzcBmP9XykgEhWIiNWLEJCMhls0iqORikGRIpmdx4vx5HH31RVSqFdz6w3v48Le/Qfb0Caq+BzcNGaQTm02LEyUKxgktMjYc1+VqlgSySTqg/Hd5YWTAS6w2LVSqnLxAYIksJR9aNqIk40qAoGRM04dfb+DgiTM4euFF4NQrcOtNGC6BciqwQ+4slHPH9Lmwf5L6S/KGph8Oa1Jw1U3SqBcLjGScZJKt7nWeb+Ur6zdyaPBJ6UFAVR5Cgvo8Z0Ha2BJgZfbZoj+JKCeNOuCRX7Vc7yhAiUIBrilQIRabwDUFQgn/Hbm0hDu1LCGqL+CSdJfgXWAfAvOsfuESyhIPmRk5pTMLSMw2PRv6CH9fSmKEblsy8gxaqX8IoOqAJCwRJ3QmtJsht6PJ85ys9bzuM2RRH2G3C9fxkXqznBSaVPYhJo93R1QgpTYQfaCYtagxSVMfRQMG3GkQcEJnhaQzjoNecw692hQHShYlSCYhnLCPFoHt372L+NEq/CRFlRh4vm5W4yCSwRflHnxdYFsAlDJVK/GSAGzD88+QjERVvBteE5jl/P/Ye88uOa4kS/CGq5CpE0hoQpAEyZLd2z0zKz7smY/7f/fsfpqd2e2eqq6iKrKoQBIAoUUCqUO6e+y5Zs+eP4+MiARZVXO6+zDrZCWRGRHu/oS9a9eumZls2u4+BNVBcpsCQ/0ExWXGVJoDMR9s15wHB5xnJWuaoOZAtYHtmnTFY0Fnd/W1Vus/lDKYM7os16WSpoRgu6rFHHarrNUBt5J8Lmqkw76UQq/09X4rW0Kmyki4zwjumTxMB4PyETLpEo1wk2xzHTLbWvmp0u/7/WrEiou0hU6CLROZOZuLUzKjwGFyVaj0QhX1yznVMXJVRywC56qCGJOvIFw/r7p3v8Dc/duHm0+1wLGyZ3WEna1BWxDy/MEC16jb6a/ZPVpNYXCf7oMMdNtPJY6cw2KNf34G2z+D7Z/B9pyN5tmgekmrkNnVrV+FnfjfPjktqH9qjQNsi58lAVkGti0EZ8bz1KG4BMzPc5Lqvzs7mvC3YbZF2CsczLjZYDsQNMaUCiTolS1hWQetFjYuXcDGP/wCN957Fwf7e/jDP/1/eP3xF1JVo1OeqDTEsUDal4byiESaC4iGmAwoyM7mUgJOWagIKetsSxWZEixFKKxmo0RJNExMGTW0AkiUIiXYLqgbBtY2tnH+1ruI/uN/xvrlK+hurgvg7jdKqVg+4aEo1C4LC2qXSrKaMetFs2LhFMjjHGVMRkzZmADyuRiuHVIOvLjKMHIoiWrGqqq4A0jm3zHEEprWvFf9adUHlHmPygaS3LHOzE+clMJgc7z5Mcpyl1KRJC8Y2iYmZuheE5+mpTJuBq40xO/qIMujaCk0SmokUuGSxuRJCD4JVgke5KXKApMtlDJuzAzlivDMtjLdwhxRu0qd+XSKPFK9tjg2vA4Pd8pJMEJB6dBgIM4Wq9UUlJp0Mq1VnqijRbDNeeD8C2nH+Y8g7DeT3ShlYRfSRj5Fightas65RulAUNtfTtApJ0gmI+zfuYM///6/I3/8BFlegW3p7UTnwpOC1tH0r6/ZVoS7DDxY9CNECbq2RE4UJknPGBeTJGkoJSCRna00MiIEKT7HJQBSp2Qk7tphqTeZZweslbCYAUgOu9qT6r07R9Vfy0UXpXU7q5nMPJADhWeRR96uOye3AuBBAmqQy0NwKcA7aBozj6gJ76ZS/li+T/hX19/AGNlahDWsNHKa2VZ5mjLboVM8y7jXmFgfctA9ZY7K7GdoJM6H3pxMrpo3+7vNY+VwuGokDnDL2Dj77yPCMjfLwPbMGjx1hHMcCXgryZALNzu/JHBHZpoVVeLy+lx4x9HkI0HEyK9P+52LAIQ78RSzvQh4qaFbAkwXhW8qZ8SdFsFn1NyL+Z+ti6A6iObR8/PeWUsCeEM0OSsbeBPN9qkwSM0zC9ZL7bGXjGU4gUtazJ5lIPyYLXCmz37/2XO96DNOgUlzt2dECstZ2MXA79R1a2NmoXvd+94YB6A4BKpLpRfBe8LXhde3/w7XqYbZq4EXw0bD4jPkq8NNz8azGY8KhDnjGoRew7/NuujL5vn0384G2+GqmN1jf8maYqIcE+km7UQAamPEyiERNkpStw0cxwnKVobGe1fx6//wj9i5chF3/vwlPv+//gtOnj5GqzhElibCasuhzYoPArJZ7FjLgbHaBI0igfMkJ6TXECdrUkdUl5DxbJCVNrBNsMdvJyUVTXuEqYBtJvUliNe3EP2H/x0X3nkXO9evor2yKg1XJqwWkMTyLNNGjFg04ewiOAu2J5iIlqEylJ6cljl2rYOs4oetSVcHP25oQpadw5JzaWCblS/ogTjzqZn4VefCBrvC5DrnKrPJMZlQjsMzltUUGihYunBEBo1QS5N/Ccal5BiTUoWu1h/iVzgmT+5jWmi0gUx0Sk20NneQ0YxYR1slHnJ7ZJlZ5SFWBtH0qspuO3mORAp0LjPWVKeDwMoqjEkQpEtyqyZbpvkADWmUBEmUZVnDMSMdzQQTyiFignUglSAG31cx7jzrJmS2qd2P6fLRUZJcVolGRMkEjbiQyjZRyVrcEyTjEfa+vYPPf/97TAi2HbMtw++CXXnkXGUpy1iBXQ9OF9iC6mhVGyJafudUeUHKjEbaYdHTEGTWLs2QBcv2sMV9rCrILOAOAWWdWa0cACVJHSh2d2dgbFbjXAPZVlXF2EI1nGZIxUlgmUWrAGLegAHwnB1qJYm5ijTaa+bBmjoWMPmDe6+vc109iw20gdjZZ6mD7aCGcw0M6rKogWLRpbvfkS31lUeU6OFrlZkNOGGTcjmxDvehnU/ilDiQa++tnYemqbZndDkedq5oUmNVAECfKzxn6/cv69QBTzvr9B5Y35tOp5Z0VJun82n2rOpXUc1Q5egY2F4MSoVN9xVW3FJxi7a2DmedU+9suHsJdpFGd4L7DD6vJmFyNLjD5fpMa9vvS53timqfD7L+IrBdnSP1SIqN01KsYZodMzTu/oIJnr3jnwS0Z8BYFdJYrGO1TVH37rwFkc1gBelrICVwTELlmoUg/LlrLNac8Tkb2LgTdtnY+nWqpjF86RK/SjfuDNMwOwdnAe7lANPn6vuP9c+76LoB4LaELHlzsHFCoxLe71mAez5PZHa+MjzKaCgjODvfs/M1+2+/gRUt1bThofF90/sOjf+8HV0/TGyQ6hq6+ZZg5tmCfePrtc5543Jmhw+s2uNBSoAaC9ucEmyPmcDWwEk0ldJph5c3cO29d/Hb/+V/lVKBf/g//yu+++wTlC+/kzbmGatJTK1ZPHXYBIPKYLNKhkpVHJB0VTJE1sF5ExanlEodynBqO3kCVE6K+6cAL8GLTNGLM/S3r2Hr1ju49csPcOHaVTRWOijjGJMkFb0umdTY/kfJCgEbQV5BPfhEdNdSV9qBXmPFlDF2O9HXg7XsfbWHBNPVXOr9uoC/gE6CV+1W6J4h2BRl2RCWnswXwbQw2kLI6ZgL8KbsRvTvBMCO8eZPss++wYpj0x1QEFmKGBQ95Fn+jvegz6VhZerq2XVTriUlC13rJNFwqzXSPaFgW7ay+1wOiTYiIiiOXT3uTORHrHOcsepKPkbCUmlOkD7OFbSUjVTmuGyMEPPelK5XaQ9vPI3A7TsRVE15iraGZxSA34xKTMsB4kYOTlmZu5rk+QQvv/0Wf/7DHzB59kIaC7VY+cYdH8TXuq64FiwicMo8VYeHT5g1O2OH6KlabC46HtjwJcy2z5ULtPUhZ6zgqB6xq0gLrWleJzHslh2AtmpFNRtg+MIZ5JoND4inGthyYZlgRAy0zWp7NWpjCXgqEzPtrFXBUEC4+FQLwXHYVdFhphmaqHo4D95DQOkOHbPpoV007FkDuoqwXZm84Fxx92uMfEjsyJng/m5g289jALaFmXZ5HBYV1fO7chTCz5UZCskf3wSmku/YeSSvnQ0XuGuf5l5D57JefODUNb1DVpGss+dp/SwPa9S7iJhENa0V/EwEeoaRnnf+h+ejjnXwJZESF7kwsOaWcQ1uBdhD9OkGtt02qLzF2oeb+Z5//IaD/yYH9I97jYHsBWA79Kr8IC5n4eeCj78AbOvYBeGUYLFbBUwzq+aNhrPn7FtoVSsT85OZ6TcA22a/TxmhwEueM1hvBLZ1B/24qfavDrp1OUNU3erMwp+9gmO/6uEjxxjMzrF7r202MUrLIjQLnkbbsirjJkadwlIzWt741A39QrBtrE+QiHkW2F5mLOY9z6JrL0tKPWtcvPGfd54F7M1ix0Xj+UMym1GMrIwFbK+MtFkJ2eJ+WWD/XBcbFy/inf/pH/H2zXfx5KsH+OR3/4T97z/GuH+MRjFFk+WxklTBsZNEKJOhkg5hm1nVQlgVZTb5WqZECtw2NjsyFljBqtbSpnxAf/K+WNvkOF1HtnMROzfewoXLl9HcWkfa6WDabMqzjEX3rNIIyhFigjbpJBghj8aYNCZ6b64TnoVSeUgrgRmyVoEdnE6lMofXVYodchWFpdKHMveadGhyE9uTfFekemdjlmTd8ltTHxUbV3bEYLzf167iiUhKSG97sKTXEAaNIJ0JoLK3WDM8kVrBdHzYHZLlBYu8kMRVGVNKPVyLYx/OtTVlmmfe+YRaVc4hSz2SqWaNdZY/LOXzpaZDUSCJE7RabaRZR65z1B9iNBoiTtgynVpttduiZSYgJoDmnm01sbqxjmarjclgjOO9I+SDERIZD1acmCLh9Vk5p2Tm6AQnjx/j4bffodh9hTjP0XIsO4eUjpt8towuufJ6KTQZsBAkzZwpxujJi/whrgOzeD/XDVYIXeYCM3fN8G9qyPRzlHBzbKGfazuqwmTI+YYyPCP984T2wtGAxnTPJjuaO1EjBn3SW6gJdsyjtcq2+39DsE3gbox4dYwtBupvYhttRBRsO+AaHI8CvoOyex4AC7Nd1wj782De8xgwrLCtOuAhg+6dqYphrwHowFmT30uCc2V3FgJ9D7uCsfL3MRtRmGH3ZpZMdT+uXnbAms2y2+qYuzVai9xo1GxW4nEWKLH32Ouquai0UxUhYlKl4FMDGZNdW5zB1e335U71XkP9TfBmt78XQaefwfZPAdun2eRw/Kvjdf4mP2uDnyUjCXDtHK/9zcD2WYv2LwHbuhrNGDjzfwab7k4ezbKaF56bA7bPknCc9YzGbBjgnmrZB88OzAL4WRahMsLugAjAdnjtee8LnYTZ+1x0neWH84+Q7swZmKVrconfJYeM1l9DEVGaECMtE0mYa+XKLBdJiZN8jKNuirS3gs2bt/GP/+l/Q7d9Dp/+8Xe499F/wf6zJygGAzTbbXRYWzqnpla79SmjZ6XoyG5rsp2ExsmqWykr2sKQrZD5CMC2gG4tDSgAjS+eNBGlTWka0+p2EPM7yzBlgxSCfuq8J6xRPUE+zjFlO3KCdoa+yxxRwdrS7ssdFpI46OQCxkzJ3NXC8A2MMlbsqPAXHQVFj/p5zu3zCZQ2Frx/aoipInHQWMenEYu2net4MtYa3KbJluPWKhFKNRGD38YmmR105cTiSEA0HQICb4JgNgJhNQU2vSmKWD6f8pViUqjGXuoJs3MlJS1Uvpv+3C0gizJggCwl2CY7nwvY5s2J+j1OpBsp662vraxhZ2cHWZxg7/Ur7L/axXg8RF4M1BnRDFaVzDSm0u0x63Wwc+0qrly5Il06Xz19jmd3f0B/b18SafO4gzLpIs4SAehSI4Xs/Ekfo6MjpMOxaMdTcR40OZLzQp03nTsB216P6ubJL4CQIqtAhLGRFdiuzoVZcLDIpr0J2LZFU4sOe1jgtEJB/eHQnoRSgIVw2wPqAATZ0rf1GgA7gyXVdWai8GGFCeeXeoBluEXwTfj0p+9O2fBKmmGYpsJui8H2LCibZ7fD7f2TwHbNEQmA67wIReC0Wb5GLbLoPiucu5As8eeK2RongTQ23DtDbryNMa+O18r41KixeWB8wQH748C2H91AWaS729tA74TU53HZXgmdvRrglhSTCitXe7Nuw0OQL8+zuv2eu94CoO3u1rMaCw7Zs8HfWbBl0d//fTLbOkE28c7VcRNY6YyXS1iWj2jFSC19nQGL2oveBGxXR/kiwzqrH37zFeDufSbcc9YVdWeprvNNwPZfArTDw8iHEpX/9EL92c8PAfCbslGzhjx8378psH3G5CubzHWXSre2pNQM/JSaXwK7tMCoyHEQTxE1m4jWd/Der/8BH/z2f8bhqxf46vf/N3747g6Od3eRkhmncaOkgMlvZLhEY8y1YTpqB7YlfJsr2HZFQYzNrQy+O6qlZKBy4q5aNSLKQvJMtcyOeWUZQHY+nCYp0mZTWsfzLKf+WUDkeKIAM6fut0Diqp6o0qNyuoSQUl1HDWRbAJmvnFAH7JwGDrHpmyssp3bdQLYcP/J5ZPBLqcyhKEP16FrPW//bqT5qdW79+hPnSJ2UQOlSYSMzba7SAQF2s9UUZpufwefv90faAU+ay0howYTTDvjropExNymMORMs8efAK6sysPMj2fIxE+FKOkSR6OcvXrmCra1NHO/t4dGDHzA8OEAjiZCXA8ekayRFu1A2gFYTa+fP451f/QI7O+fRPz7C3a++wvO791Acn6h2O11FmfS4sNBImPjJuyyR5KXULm8VypiLol3KFmp1mpxSGrqS1O4H4K9ire1IUAdPl4Knsd04c72eBn4GMJdL4rwPVlV8qEkObLznh/llfHweUdW9soI6QWm3hSDK/cETJ3Xnwhw7h3zd49ue4OqdD7arJ9MxtPNVQKbrYFrrkDtzf37cTkUig4X8BgdYyEjPI55/CrOtTkw98lHtQ5NIGCHl/u22kjLTlSyxvqZMk7xECeBwik69Wh4PLn3EYH6DpvAeQzmnjuhy5+Wnge3ZCfKhsFohgzeYxuAOq7E5dfaa/+9kOf5zzUMzbbuLqjZWtt6zGMPie/iZ2Z47NiGj/2NlJP+WwbYPdy7bL0uYzLMXuzkiFaPtt6eeQ0vW6tlge6E3u4BVPrWFA6mJ34DeVzWRpr4rTND8sWDbXh+y4/9awfZZzvYy8Q9BNllWGvNmnkliZIOVLkgax2NMKahOxjKao0mBJGvhJFnF2vnL+PV//j9w8dJ5PLnzR/z504/x+OuvUbpW6QQ7bA4usg/HXElyGbX1TPyxOs5sKiNSB9UQNHh9EXrwp0FblWgoRU59OX+y4yTQYkdF14CbDBlblMvBxOQ6Nr5g90PHchOZsSQhO78Nx2MM8iHGxVhAtQBhAyHO8WZ1DpWCONbN2G3H2zTHyrCbftpYbi2Fx3s0dkeNuOrNVcTAqitF5CQs8joHuKeaxc8KJJrQ6EBfAHjlk100wvHa/s4MlLEdfewaf2TNpowFEytHY9YHHqKcjFxzOz0Uyaarw6M6e6ehca18tKqJac8J9KmxpoxDuvalmZT/6+eluEKd1Q1cvX4dO+d2MB4O8PzBXbzefYlo1FexfDlSB6ihNdSHjQxR1kS2uYmrN67j/d/+Blka49H973DnTx+j//w5ug2gzbFO11HGq9KKCIlqxilh4VpgzkDGqjOSN6DzSfmIsOZOnmSOZOiku5f6KIKBouDcDmY+kHacbUz9K85ktj0hWQfbdrbpPAdRu4CJlhUypwdBeHu6xU2S4OY5wHkV4Tqf3Vd50RKwXRGqPxpsuxVu8VS97dAhOAMc2nP+LcC2d3BmZEZV9MoGcQ7gdnXubW7Cs8+vv2XSSQ8kg8ocgV7czrhqLfuT2oPyuvynwtnLzoS/BtgOndL6/ZlT/2abJ4wc+TM50KrPZbbdmIocyUD3ytZty4n4GWyH4NHrbs5OkPSgqiIhPHOwWLNdu1g19sFnaMhwPqI9C9z8LWUkld1ZcG9vtoaXA2bH/dQSMT0LvywK89PA9o9hmkPQbA/hjZhUGqjLMcxw8Ke97qzrzft76NzZ4Rb+rB1sFhWYY0gXX/uny0jOWo+1sPScmaecgYCxPc6U1WabcNasTsfS/KQRD6XZSVRGSJpt9OM1oNXDzm//Ez745W10oyPc+fILfPPRR3j96CGm4xHalC0wu69gDWejIfQ6Ak6lUgjhG+UKJVj/mIC74a7PpEYVNjiIJ6UArVqJJlOa3pvsubRXL8leswoHu0mqRIHXSAnk2i1husmG8t0E5aPxAKMx2zyzmY+1fFetMwG4JRWq5lr3mzKpmlDYdJ10NClYNce0GdK8RtCL/pS1wyQ/p/mVdvQNljOcOFChYFtkUKVWHaGkRHIRHMOqvKw6Gepw638LLpaL0DGIXXv5ROQ8lItIzVlp0U4nY4zhaCjd9qJi6K7tumOaBMuV4VM3R0v5VQ2HVG4URal02STYFhkQtfFlgQlSdFZWsHPlBnYuXsJkNMIP9+/h8MVjJOyaWY4xHrL2thSsAaucs2nSJG6js76O7es3ce3tW9jYOYeXz57g2y//hGff30E06GMjjdHmECQ9TKMOxpyTNJEi4kLKSxQlRspkWEpiHFCRtS2t5XUNxoUy25X21HTX1e8qgOtY3eD1HkQ4JP6mvMaZYNsjxiChzNhLkVcZs13PvKib5ZmsjGrbVaBDkawnryuW09O3eideCqgfuIC+YwAAIABJREFUoglvZ8tIHE7WSh3mBCyTkcwcxSFB4rXKZzGxcySKswBcbfWP1Wwvxh+nzOhMlMLkHspsO5TiE63tPqqHP3U2uYk1M+JBY7AWbT4Wge36uWBz5+581nkIHuhNwHb9vHNrKvil5U55pySMlC+ZL/8Rlfc3Ny/CGPpFYDs892UuVjZvO0XTAprS/Vq92vlfsyBgwct+4q//fcpIbDCC1IcgsqJGtzKqp4fuLHDzNwXbp9d17QYrLrD6tc8EP7XM6qvKh5iEmQsCToFeey4zHeq5XbmiUzIOt8Hk996pqQ64+pwsPsI82xk8i3b74h0TWNQTMzhX1nhASqb5L1obV3VhJtHXe9Mz2vN6Zrs/Cd1YVQfdPIegumzFKagNtmf96WD7rM291Eaw1JrMWQMrQ4Jtng4ximiKg9ZIyrRFMZnQMTYaLWl2M2meR7yyjpOdK7h09RI+eHcHI4b8v/gCX33yEY4eP0YzaqBD36sskbqSeAIPSZwK4CYQpkQhl4oUlB7wj3HBBLsYMUE355KMK98XsTQgdc65KxHIyiUlBo1cgDVLj0lSpmtaQuDFL5YdY+kKArM4S5E40J1kKeLRBAW1vgMm7o2kmobwhy5pT8etct8MMBnAMeJZOy1qIx1py+7V2o4TFzabFTUcQy7rirXsCHiZEKbykemU3ypVMEdDqrHI+LkOm66kRUPYHafYZBWRJJMOd4w88NnoWHBOx7my2cPRWHTYBN1UV8fo67Lh+Mr1XOcbiSwoOOBPAm3WddK0VmXai6KLctrUxEtWMJxOMconSLrruHztGi7ffBeTvMSTR4/x9PEjYLCPVtxAczpCMR6hMR1r46OohZL67vY6zl2+ihu/+S2uXL+OvZMjfPnph3hy588oj/bQmhboNaZYwRTNiNEXdjZlve4YJctSOsdKEjzFaavOLUp96BONpdoNK6m4mImbRC97CKvP1GQkM8llYUnYBZVH5u1HtxLkT950zeTBeHwxD4CKAFiRW2gdzVa9iSzv9HUrNtakEhXYqZeV01by8wGb2RcrGSn/dl6p3pfrgeBugD9qUQPnlAoD7HLXdF70HDKHe+64hpVBgpEJwavYY3fs2J7Wl+q9qWNQdScOGfJaFZUzPCuPC+w5A7Wqnk/OzzG2NSBjaqy3szu6w6v1F0p0bC7dE9SdJ5PjGDMQOG1u0ztpx2ncWWfcFydI6v3a+OmDhZKsqnyRmzXT97t/numkVtodN25zHJNQVuMBhItsBmMsc16B7YpaP/X4ogmU5Xk65+2Uxmn5sRuCxFObM/B0KlmGMxGzTF0ATsIrng1CF9/fvHuTWggLwywzZbdqH+2OC7er63ICXRg62R71qREMDLCA7XkrIjSQbhMveGENVC6bGXvEMCFkWXRpmeZKDkgrN+Q+hGCA77Eosd1L1QA4SGEREMRDXy2iHrhVBrffZI7NI0ZiyFoYNEksY9vpUjSxIsEwHazbGFKH2ZWCEjMqRtxYkBIl2b7gq6qNUn/qYOv5uYymqjlWb1cNPO+LjTWSlDWgyQSqQWfyWOnC4LaxeL9Wx9SMo7EzvEiVJR8E4YI1EsDtSlsXsDLy0to+M8tjlVhOG79qrpbv7YXOuFvY4f6qXcU1IyRI7IxTqdYhYLsxxUkzV2Y7GqOYTLCetIWBjXvnsXLuAl6kLUStDO/++h1cPHcOo73X+PR3/4x7H32E6aCPdgwptEawrQe1MnQqu9DkQtZ2k5UpzCrBeSLAO5q6zm0uUmFVSrQOt5vDaIoJm1MSgAoWVaAsj2zsZsSKGaUAQgHlrQxZq4lmq4Ves4UmWdnRWMB2PuZzsulOjpLrl3pT7dCjLK+rr61mxS5ktajtudSZMIdbjiNZRA11BpwtJ68LjAVQEGyrppUSEgXblvAm618+z8ogKvUsn8va2Gkq65tSkYxgO2nK70fjiYBr/hwMhxiPRXghjmcSUd5DGYnbD64ts1VlEUDnD1NnGww4SBlCqqMTxCzlR2aaFiLLsHbpMt66eVMkPA8ePMDew0coRkMk+QjFZISoUSJLEsSTiThbg6yJRruN5qXLuPnubbz9/i8lifPLTz7FnY8/wuDZQyQJ0MroTJVopg10p01kOSu56PrJXbKtjqyWTdQxVpBCoM3Xsa44H4lVaLy4p0KfdaBQIU5DCsFP96Y5QFtnaf6XHPizDWlOMbbBu92cVyDRge1w7TlpSG09+ssH9aQ9wDd5UBDKnzloqjsIiQhdN6e/KrCqTZM0IqQb0Jw2J3/xags7V8MkNzduPvmz0jMbQ27Xro9vVRLPwLNi6DBJWaNj+uXcGdtP8k8j12qHjn+Pv54B1jmjYCy2R7xhYx8DvH4FOfDswaBFEYLbc+dE7bxwWnhZR3OZ4ZlojXciwihFXUZSA8e1x9d71J0fjvjs+eTG061Dd9S4i7j5D9bX4qiuWzL2AWZb6/CsWsWuupKOQ+Uw2tTr9nc1ye38W9l6R2UkBvLsgWdu0OGT061gZ0Hwgo2u1zt9kNcA90xY4UzAveRaP/VPsrE84rSBXARAwlDYLGzWwfYbzxmoCkyHEC5kF6vNN9tBSQ1ItW1tPPUa/v+qR68tlOoZqnmoFurseOlb3+y5w/faJzYLMoUMVWsYfcKQrxw8yhKaOoapSRyJhMwVm1wQDEUJJo2m1Pht5GxM0dDucrwfamLJQrK+cJZimjRQJhGSVoaoqUlSLSSY9EfoHx8jn0wgDJx0lnMVHlyYnCyeJoWlAi5YdzjHCOPsSOsruzWrjJqD4w4AUNJgmlIyf7KtubkKgkU2ZoklTM06EwQh3fV1dFdXxCkQoF2y2sIIk1FfQuqQcPhUAInID4qpVmMQUlQPcAIvakE5fwa6+G+z4fK5weFtYT9dGW69eQMWmjB9kz2npz+qDz57Oy33zPz7nZlRFiL41IjNWQTw2kgro5S7PUQ4zG6DjBrQWer0VrG+sYFpkqGfxBhcvYabN2/i+uYmdu/fxzf//E94evdblEcHoGijKbmR7lCT9UeAqpCHkgsBpxxjc5sEaTrIZIyIYduA+eKvXNfy02Pkt5c+qfy/aCi1JrBUHGl3pEwgAaskD7JN+niC0XAg4HtaaFIlZSac/4QdMVngmXtL9ph+7jy1mUA/6cjoKq54ZsvABtesAphTh56NhYEPB3SlaY2UUIyQN2PEzRTtdhst6tKZfMr9Oc4xHo/RPzoWB4lOr9Y6d6X9HOhjzWpxhIU5J4DX8o/SWMgVYlQ3iL+jpEUb2BBMxWA1EZYLXEExbWLc2sDFG7ew/e516T//+M7n2H30ACv7+2hxreVTSZ48aZKVTrAySDFJI+yuRmhf2ML5f/wAH7x7G6tJht07d3H///kdTp48R9bvo2zHKHox+p0Iw26EtWEHvRHB/mLHdK49dS8/+10VSD111gsCmTk7DPAGZ9epqJ6d06okn2/dw6qCwQNUUMctgkVoXgy7Ozl8Mp2ufJl7idi4ApuyNyrgaZyRfXTtp8NbmkthbLOZPat3rKVX64SgfooBRrkJB2xlC6s36cpSqt2piBnFK1qnW0kix3lX7Lrlc7iomV7LVSiyuRYZlnNy5pzHthZmsVG4H2VYT1mXOgCtRw7DNuFK9sx+mUXSkrXOOs1gWv21GT19nZJT82LX1arSYTYiUs+7U9Fkz0JXd1YnY9y+D258ETAP7Vf1Gp1P/Vtgf4NzyvaIj0AE+0gXTuWMzVvyOj4GtIPzLMhxVMfEvU7BdlhfOPRGvSuoAMkWaG0AZkNcp+a12tx/LbA916tafN2f/JeAHZr3GX8Ji36KLZ+pbVkzh07n5VZONXnupkKwHYL7YOBt2QWhnmWjEvLNp1931nNzcaUSKmb4tAJNXitrclIH8IRPY6UHYaFpjCNMWLpNuu5pMFuC3OwISHaDbJoLx/OwLzPSlwnKWJmNJI8wPhni+PhQwvMlQ/PTqYA1qfGbNKWzYJQ02Q5O2nALXJZKFUCR5FKqTJLThB1x5k6kImrcBcEI68jGH4XU9GWNX4wn7Hstba7ZpZBhfnawa6+uodPracvsRoOFDKROMMvIscseygnKIsfh0aE2EGHonbKCCSs5k29UYGh1DCy4KfcizUbUY7ayyDrRBi69qxCwBXWw7YKsC9m1KuKxeD0sWxf1EKUz7u6jeHdsJWISAYtlCAPtwr+cH7ZcL8gSF6yl3ES310O728Mky/Css4ILVy7jvbfewlavg5f3vscf/9//hud3vkEyGYOCBia8pSKx0PrUdNLYXEWiKIG/q4eDWFsx2CaukVGsCCstX2vlA5dsp8rB1ue2g4i/nzBZM0mlHF671UIza6rOmS8lODw5Qb/fF+0xy+QxauOlRASwRjsuuH7dts/AQwGwTCN1IMHGwAEhb0scGaP7h1IRlYvEvQ4iNiES4F84J2GIydDJYVzzGzoMFpURsO4AozqKsoDRMLDtgLfPdRF5husSKWefrvwIA+T5CI3WFlq9DaRbl3H97feQ9pr45puvcfDgDoqTQ6xOhsj4GSx4UgKjmNKTGMm4Jc7C6OIKrn7wDq78wwfY6PWw9+Ah7n/0GfY//hLpYIxV7v92gmGrgeM20G83sDbpojdpWvniH3W8vIlPuty+OhAxe/pXXuzCjrR68C/RAC/1AjwsnPu8rpSzj0QaCPGSAC/EcNGlEHg6EFdrAGeRk3DAyF5w9l3CcEV66j6tR6bDVe2IL2Ny3RtFMuI2vgdFoQ8QfKa7ay8xkSvamIvks9pDdnZ70OnW+7yQwzwgaODMBlpPn3lwz12pRnjqnvLgVp55ebMyvYeKnfWw0YB28Kx1IF0tBbEzIbj1YFvXTXU/DrDPbgQjWgPCtcp3qz+nrAE35vbf5tBVFi4A29WLaoy8zr8bV3d++oTG8ECYieSEhOc88lMZefsKoggGtvV+qg1VjYWj8503PddjnmGkF1mfvxqz/W8RbM8urppgTE85b3+CeXAnYTU3czypf21gW6dHQ3nOPPpn4/kqJt81R9CufBbeVjBDMJQTU0v7bdXNRhErOzSRNtuIGfpNUyDNUEQNKk+lchjVrlIJYlygnJAp1nq/ccJOcpGwcEmWIVrpImt3kfZ6yNptNNpkFjNJvEuTFmJsSDKOMI+1jo4qSyHQJrtKtpGsI1k8stRk0fOTx5j0X2I8ZCLWCMVgLMCbrDmZ1AaBBwE4dcRRhGYEJHQqHOggs05sQIAy4ecSZDHkPWGJNCb7sUiZMoL6baZdpQz6v5BCqxxmmY/gUA7nR7nv0/p1/fQ58rFgk/sDYwmSeDOwrQ/j4why4LqSbBIR4X+7xkF06LIMK6trSHur2E+7yHptrJ7bxM1b17HSbeHOZ5/hq9//DkePniDtD9GJIrQkulJgjBzjjB0DYyTTTPXawYHpjaWP+ulinoUczg1bchRWKrT6OOlYU4KQyzqLteELywWmCdI4kfXHtTUcDjEZqbyEX5WUqJr/uTZXliqlK/UInM07ndqC+8t1iauaMwUOgUQUIteMJhNnlXIoAu8JpTECslldZIzcyUa0VaNGe0QGw8RPJ4FSKYPzV2W9WB1tl3zpK57oeMtacK3jpaBMpNcup7no4POt89img3Xxhvi/R3d/wIsHDxCfvEQ8zVHEA0wb6sDLvhtnKKMMx9kamus9rN2+ivd+/QusX93C6+fP8f0fP8SzL75G+uoYK40E6wTnzRjjGOhnDUxaCVplEwkN1GL8s+gIDH5vALH61VkkRrj6DCAZkPEs7RloXnIQFjHyS8G2IAR3swFTaLfvDqH6R8y8zoG6ypkNP85FlWy/GQttZ72U8Jv4aGOdydV7s2ubFQkJAnGoRSplRtCkhBWzXcmr3OfVcA0lV8F75NarfWWnXeVDOCZYUOHpQgd+nOawrj8VbNtJUPkAprs6a2ID9tWx0tVc8wx1n1wD9YoXa3hQl7RnvxUAB3bVziqZ29rdun/Xid4qklCPvIVLvIJRbq3VzrfTgNtWZKiPV0fBsc+Gr2bAdrih/T6dyXfQjwgjyG5VGtMfgm17sX1wCL590aUZikte8zPYXmhcjXEMjYN5VLVN9e8MbJu+1QyUMqcGoyKkjUQ3qitOTLip3eO0UQSbmETUgrKmcsLmIBnirCU1lssolc59/J5QelFOMaFklmuRwIXMG6Ub7Ra63S5WVvjdQ7fXQavVFGmLsIMsx8aDm+y2SQvKGOWkpbINoy4dU8ANKk03XGvtmodroLTYw7Q4lG6BAkRGBQaDIQbHQwz7Qxy93sfgpI9CGPcJEgElFmKdIsvIXmrFCTEqlBGMxhgPBpiMR5hOxsKiN0rV84o2ng6FsMDaQe80BnAOsx1JztDNe114iFeLejnYNrtxNrMdAozqAOB/WRLcPLCtMehEEus0AkENtDqo3d4KOmvrQHsTk6SBQbOBnSsXceuDd5GUJb7+44e484cPUTx9iXQ8lkS3acIGIwXG6RR50kBG8FRSrKRfPxZDGeBeZARC4qLOcrN6iAJeK3VnYVo2tBGHz3WVpBSjYM3x4OZM37/wuoZl3A2Y6dZcvhhTdnF0TqU4lnEs+0FkS3QA6aDy3/y9tcNm10o2qil0XY/ziUSOGG2Q9ShRG00A1K6ZrnvkDNiWnpNSkr6yCyrdcnEN1/1Pgj6Cw1UOw/tmhCOPI6ke0rl+HesXL6LRyCQZsv/9PRSHR2jnR8jiKU4afeR0w5NMEl2zcYpp1sbRyjlcuH4VN357WxJsj8cH+Oazz/Dw00+QP9/F2jRFN87QowiJkpk4wiRLUDRTREycDTsJvQG0rr8kXGEBKDMAt/TznCPkIlfGYkqXQWcLloP2Ssd8+jIVCJp3Cx7OBrc/C+NO76HwWQl4VUZYAdfgSrJAq/HwZ6asX0oKmdjqAF2Y4BcAJA+05RKV8142mMTK7I1qg4dAkZFMXruSrlYAU9fkfLBte1t9jSozy2yicjWBbMtclhmnKMQCPwZsz5trs+HG0rpw5txV5edidtw9GjbrVidiarcfJvcHEVVLLvUXrjwRt9IrIqjCyBXD7ldOAKDr0Yu6pa7IDBl9L0msAXt3ST0+nIwodHh04lzDsvkbUTHvQpdVD24fvV/AbNtHhw9kSN3Ystlw8s9g+w0trTMOtinrqdD//phtMkF06CNJVpkiKZWRJThUWYirelAQ5PAwbyGJ2VmuhZjJSB0y26nospGkmEQJxtMGhqwgIAlRMXKqudktLmuh2e6ht7KG7uoq4p11JL02siQWRrsVNZDEseh2KVMpBmSLxyjHWqO3mEyFPWZZMmGpmaRWUFfNNtJaZcRRKprg5lhHsuHWrCMj657xfguwdVwsDGWGhMwYtccT1d7mowLDwRDD42OcHB2jf3SEk+NjDE9OMB4N0WM5toJabU3kaqUqKWgU7LI3RjEaiA6WNYqLMYE3a0SrBMf1Q9TDzBJ0woMx9PrDU9KezycDzx6hfy1mezHYNsGIO+LcwaeVNeQAJpPKaAVBaELZD8FcIVrnbmcFa51tTJoJDroJsNrG9u0bePvaDQxe7eOb3/8LXv7pK4xevEAyOEGUlWhkUwyzApO4QLvoICs4T+FXCDyqqFNo3hf9d+1TakMZsi/6Kjp+VjlEALdjR3yKXf0092DbO+zW2nyOGRKwYmyLLgoX6YmRZU0k7TamLSqa3Ze83i8Gr82UcoaM4uTa1ZE/RYfNb3dg8YesU3H8HKATGYljDh0jL3dEwN6YYsKi3857ENmMG3KJfLk8BWlxL454ItEelvNizfJk+xy2rl7FypWLOB6N8OzBQxy92sPq0RFw0kc2PkCWNLAf9aW+NVpd2dPRJEVrYwvTm7dx4/13cevmVeSjAe59/Rm++/OfcPzsCbJJgbVpjFaUojllhIFlBjORqhW0O0zM9p0339D+115WrZyF0eQFH1slZJk37ip2uJD4aca3/kHzGuLU1+t8FtR+Gzp7s7eorwkBZx0MTZkbYzbGgLABHluCDoZZ2UQRHYndnkqpSE3WteRFlZR4si+o3FTlXugHFzFJFl6/nnTpLheUFbQKKPU8Np42Xp4R3qvbY5X+11kwJ+FT9jco+DQbmRbm243THJZbR3SxjMQDzJlov+59t0YWlA+2z662f+DoBGC7RhbbgHmnYYadMOLV8I5PyHZvqPuZNVmHSY4sSqGSyICU8cx6JWlWB9MZj5o6g7+zNOTqc/w1QnLz1PvcHNaXrz9X605g5dTZOMrbQhJ6EbMdDrzfTC5JQCZn5gZ+Bts/wtjaxgp/+hn69yQjYUJkBbYJpNgpT4C203aRydb20G3RTsdJT2oRx0kHaStF2qF+uoEJay2XU/TLUn6OeBBnLWQdgut1bGxsY319E61WB82sLcmI0+0VTDMy1CMFsYf7GBwfY7S/h5PDI0wOD4Utpr6a2mgmYRJUayLaCEVJZrqQ5iNV9zHuH2X+CPa47oUF5DerG8Sp/CzZ5CJlTeUOeisrWFndQHdlFc1uTwBO2m4jEZ1wQwDLYDjC0fERjo8O0T8+wfjlSwyODjEcDICykOQ+SlmacQNpzARM1XZPJWxPwD0QAFQSoJPxds6NB9zBpjXgNf845XxpPeQqhFiZjzfRbBMgzcrMwt3hE1FmrLdxSlXal/GbjhUSwxUJs8222hJZcDWtea+ttI3N7gamnRZOVlmDGyi313H7ndu4dukyjh4/wff/8hGefvM1Bs+eoCwHiNMSeVZIpZNW0UVaZpbuVGMtzNz5kKYlv8xGB2bsotnb09ZhZvQlgdipwoNDV14VJHFZhRov6XHXU2dk8ZcdDHyVMZ/SNr3VQtbtIu6whB5BMZnzUvMPXH1vstX8N8G1SKRcNIVjLvUVmMDs5Ud6uCsw0oNCAkMOaWg1IRu0qUjFyljrdQu8FyLK1p7+tLKGSZTJ3qMMhA75yuoqVm/exOpFNqwZ4dGDhzh++RKjQ7ZKP0K32UQ8OZF+M4NirInZrR4GrIbS7GLn1tu48I//EVevXMFKOsXdr7/CNx/+d7x88APSfIR2nKDDGuZJExmb3TQyxDGdkkT8C5byK+NlKtrlZ0I4ZU4qWnvDMmZawcKPqL08cysLK1w5vLLo2n5mlhgCY4UN21VAUD9c7UuQrCfrgzZW5Rke0AdOosEoKWsZTVwzqWqz6b5QwC1fPqetnncRT7m/E7mWOKr2YsdSWh6E1wnX9qLWete3KPTV+6oYTq9JDp1VT7BNzY+uyWBqeVvBQlDzWO3rs8B2BaxnJ9v21uKSrnopR2jYGqioYMspnbugK3Bc/VltgDmCgR8ROAN1PXkgAPKOiL8RPw4Va11NtEVzquEKyQzHbM9xYEJywZ6/tu4dRpG32npyzqydqxbpc0uuJgPWxREoPs4C29Uk2Eaxyhr1cf8fBbZtQVSLfLlB+6v81RbhXADyBlcIDheblNmJ9p+yQEbilk+wmqvwhUUdnMtl5qN6rTMYfiH50EelNZv3FO6sdOzi6VfMznkFoozboO5aDWA0ZT0OlvnSn9qcghuS4LSJOFtF2uoiytZEJtKI26LFZNfAybTAIM8xIMOcpWitrKC9vo61zS2sbmxidWUd66vrSKMU/aM+DvcOMB6PkJ5bR94osL/7EgePH2O8+wKjfh/58ZH+PDpWVpQa2LxEnGvcRgoARiNE8QtnkM0ou/KPAiYJCqr6JBwdhRzcb9SPdzFNuoizNlqdDlrdLtq9HtJeF0mrDXQ7aK2toru9jbWNdaTdrrT2lurbBC8vj3Gyf4iDgz0c7L3G0etXGPTZJjpHUxL82N6bxwbZ7BJlTiaeTP0I+WAgzVwsYVLnZZZZDDTEdqA4MpOd9OwgDwmXszTbdVtx9r6ozpFqdVfwujrKjOo0cUG4LgkQHcWFtBFjrdlB0uthuNrFIIlx3Glje2cHt9//BXZW1/Hi3l3c+fhDPP7qCwwOnqNRDhBFOeKkgWbZgxzG0pfFlWWrCF43t9oWnb92ZZTdg4Y71B3hAfBehIX1bLXkJeek1NiWgNEJh3QGkNvamzfqdmgbUJcGObLGI2RpKtV72FKeTyUlKeXbmukQIKizaeUq+fAMt8sYkb2mo2rPYXp/3h8/g9cx0O2AidkhdWBLTKXJi+hLZFGS5fclGa2qtlTfoVMeo5m1sL11DpcuX0G+vYaD0RCH3/6Ak5e7aBc5xifHOBkforvWlYTjmOt5kIuDNumsYsio1LXLePfv/w5XP/gAzUaEk4f38ec//gEvv/4C01Ef3ahEHDekhCEjZqxUhCIBaxylrOtdRhhH1ILPpm/NmYG58spgYQWCJZ3WsFBB+HnBWpA1w7BhnZwxp6qW9DXnlhRse6ip68Fe55PaqvwtlUFqXo3Y7zlgW/Ncg5rY5kw7dlftPX9Z1azWS2rkQ7qU+nWkfzFwb7fGZk0nbVZbcmDZ3YesQwds9F0VyHZDKlft5AkyVokq3bqeeWYhCmx/GxVdDYxPkg5JjCrHxehnA+QKtnhbVo7Q+rDKc9k4O+Mwe376ObG/n8Fs6/4wtl+lMPxMKXEr15sPtkMAe0oU4Z5d9nu1/Gza3OdWtcz9Unb3YatK8iz879zbZXzNfBsDr08dDLm90V3L/d3WltTad6V9DVDP/KzJZ2axT/DaMBpkc8F5Y4TO9pOWlLSoCJtqVUmntib82jBnw6tknPRrVrM9uz8N0JnatmYCTj3cmxy0gcd2iiavhtubElfqbJZtm+dVnX31H/kKy94+gz16k0+183fWa/WrN9inukF8IPn0xwd6ITModatZvaVmSPWDqwW95MYF4FSVb2qvlHtz5X98OLvmiU8xLZgcRWNTyFkqpd3M2WQRPjLRrQ6SzgbSZhfTbAXU1Y3LCJMxw9U5SlY/6LTQXVvBxsUdbF84j87aKtqdjiSRkWZi0tjes5f44dvv8fq5guQbN29gc2Mdz588wnef/Qn9l8/RYNUPaqQZAqb0gqZfErc75x9TAAAgAElEQVRcoiE1qgIicjSK1y4Yas6DY5Oc3lBrzmv5M+M5KsaIJcFSTciSctHaUa9IyNRHKLtMzOyitb4m1TSaqyvorm9gbXsLGxub2G6fF96QMpeTkyMcvn6FvVe7ONp/heODfRzv7YqWtp0lyJioJvQh9dsFiv4AxfEJinwichg2SJHkNKltzGfT/aVHnqtH65JDaJC1cow6Fh4Y1eodVwbPwIGBxrpd8MfFwhWmy6WyBZ45qi3kiiHhU+hRqkk56rLZ/TQEcKedNqKVNSS9FamfPE0zbF+9irffeRvtdhNP7n2Lbz79EE+//Qr5wS6i0QBZxBbbPXYnEUDBJEU6XdTbcwOkjFa4MSAbWwPbphvlbXiAfTbg9njZKpPYOMyCbQ/WHIjwq82Nm4s4LiIbbQ5Nu2kNP3i7wuRxPYZ2Z0GzkurhArbGaunLoRk4HGGdYjcuHjh5D073HCVmHFs6m5SMsW418y8YsC+l6pBqfHmotttdXLpyFZcvX0Gr3cYPr57hybOnmD59iXg4RofGpshx0mATJIJ2Pl8MjPh+oOytY/XyZWz9/a9x6923sdZr48n9+3j4ycd4dOcbRHu7aLFDJNl22rZmIu3b2c59WrCraBMpMqTScTJHwUZI/qvyrhRDuPEI2K0w4lM5soFX5iIPFn1QgDpvH7m96Q+U6lpyVi8LQTlCQG77dIi62nnB/rdHlEie9SyYcURN5KAOsCHlao3aeUagq1IjB1QkolJpLGij/L2F1T2E4Gggb7EqTU2TYf6409lqJEWZ60r6JnkEU61sVXMKZCO48QvAE5PszcJUc6W9E2rz6J1IqwhVRym2KyT3J2TrQzwxS7LZv11Nfrmm3HZ9rYTzEjLb6hKFiZxmY+uI2aOA0CEyUB+MPcG26tkVkzjfy/Ec4Tmhm11Qi5UGlPv2VjrYLTo3Ngwh2LUXyeMG9cHn7QUjD+ze6p/jrE7gWBr20vFyDuUMhpX9J5XPFA+YzawIB50HA9u2JmrzY0mSbi/I3uH6Ogts2+7RtsYzhsSNTI2CD0zQX+M/K0Z71r1yd/ZXAMKL7tN743/hNWpAW1fGaUN9ai/ZQp7/3PPveY4X6q7nF9obTYoxtQGGCN5ni0dtdlA+J3gNy+9JEhFb1nETkjFKY2HTmLyY9JTRLrMexiVwkseYFMB4ygStFOur21jf3sa5CzvYunAOvQ3WqAZOBifYe72L48M9SqPRzZo4fPECX374IV4/fixyjn949xd47+Yt7L/exScff4gDAitWfpgMBKRPpwTblkzoalMrDYF4OkVTNNNkQBxbI2FKBdxVzVXdzOKEOk+Wm7SJCAkro5ARFK2g1nCe8JtVVlhLme26+ZOfQF15p4O1rW1h7Ntbt7C2fQ7nyHyvrSJLItFyH+69wv7rVzh49Ry7u7s42NuVJh1k4NqtDCkdE7YlH46l3OFwOJDQPwE3E9j4rYmXkTgcUv3UVYrQJeIAinvWxWDbjG5dxx3aADV61bl51pLTkaycQMVv7rcOsBjZpCY9/HL6WWFJI7Rbq+itbcq6GhF0rXSxdfUiLr17A91OhqeP7uHuR3/Ey6++xPjZczRZFabVk26CRJ6U+LDzI5NQuQao9ReylitGQL4m9vk5l1J21VfohJz93PrMAoZnnG093YyrU7Atzlvda9fEwSUXmrXNIYsmV1/y5tp7l5oh++Pp6ijz3kbsQbl20wEL1lIn0M7plDIZMdLEZyaOJs0Wer0eLl6+jCtXrwnwePjwIR49uovhyRFW+yNk4xzNqZbIPI7ZF3OKPO1gQlZt2kUUt9C9cBVv//3f4dzf/RJZ3MDg8fe489mf8PSzzzE5PsRmqQ1rkqhEmWoNcTpreZIBZSLsNpNo0ymb6OQsHulWYvCEbpq0HpDpX8Paz7pnKrnVfLBtTLAufU+PBdfz7ostk7rsIABmp8/moAPkTJRE7BnzPwRgaUlHYyB5z7LOWU3JvoLlo6SDOqMmIyGONlZTmo5JYnfF3mvDJv237AMHtmu68NDhlL4IfpDr/q1hKwfeA95fbVGsCe9WbdLqNtkM8Np0tPmT8j5KpuxaZIjLKRP3HYMcGCFrV2NjZXNmNk3uw5jd0IkxEBiiTj1QvXMvBAkBn7els5bP1kYViagoCANnFeBVk+I+LFhbNeLSAe3qebSaUdi5mJ9jlYvkKqFjFDD3ixIkw6fw6yMk6wxTGEO8wL75rs0CZoPzwu8K51zZfNmjG0kyB9fZvtX1rs6VRgl0rZqf6QG0+4wQBzHyF1Y7kcZfJN3eGGyL5upnsH3WATrv7zZFBnjrr5lDH+sL3cY4C2zX2aaa0xxcKLz2WZ8oBtNZzHlncRh+mgu2CVjLFAnLLUkjkYZoqNk1L1tZQdpqYZxkwj71ywj90QR53BRt8+rGNrY3z+PS+bewur6GVruJvJzg1etdPHv2CK9ePsPey2cYHu4Le3377ZvIplN8/tGHePT9XanKcevaW7i0cwGD/jF+uH8PJ8f7AouLydCBQOUorZOj6V7JPMfTCE02vTFHwqMeOQ6U2fRTFgBtV+GEkJrSGfuyA8gVNqOgRk8gNieRyXL6SwL5OMZo7RKa1KGf28Lm5ga2+L29hbXVHposW9gocXR4gGdPH+PJ40d49foVRqOBAOdulGAlyoTlpkyGDDdLxo0GA4yHQ0xzLZ0lNb6lYYM+jPfayQQ61qkOlusOVeXNB+duLWQcGv8KIC5kZ9xaryBb1c2yAv1qMX1ZwxDgRsCEnlcJtArWq15Bt7cpkp0jOivdDCtvXcK1W9fQXWnh+OEj/PDJJ3j++VcYvniFslFK222tAc24BI1jIn4ix9LYIpGP0PAyOuI0xry/sGVEhXPeoIKL2+VBGo+dXbOBvFrTmvqeXFyCTsdz8W7X1bf876djyNXAK8A6/XWWfZFjcQq0CYa55pmPwW6ZTIhuNjGmY0zHtdMRKdDlq1fRXVnB4eEhnjx+jN2XL5D0jxDnY0T5UJOJpSmWZIegnLIzZA8jbsO1c9i4cBnXPvgVbt2+LTkTT+5/j/t//K948eghJi930YwjbCYxEuYCRKUw43krwTROMGEyLh2aIkZU0j7EIt+qEnor+2t7htp3G5jQ8XRYag7Y1hHT/eEoLc+KB3Poz9+6LMDBz+AzdE5CNtD/tzXEmUkQ07AjzYGWS605zy4CI1dVw1iVEJXJVDtod2+2lbXs+WW5Lcw/0aZI7rVOomQgRpjK4GEM2IgcERGyKWubVzIJ2YtB+LUaa+eVGkjlemIFIs6tW66za5TvbTabYmP5JRIFAdmu+k5pOQTKrIuTYDpz/spV4iEIlWo+HtaGcp+AaAuZauds6LM4tBCwr0Z0qkRmkdTIYQaPpSsn7VQkza+tAKwHdsAiA3ovej1jt223h4RbCLYNuFdryNqtz5Ap/oMCWY1bXz4q4UqSzjExfq9YZPW0U2llB934h47lDJttNLs800y00kdKAufInq0mJZlJUBaRmXuPFlX4GWzPm0f/u78esx3EBGZZ7QBrO4wdBMgXJzbUF9eMGN8OwVmDWllgfcYlrJavPrNghOT6FTryoTu35ZFOYrCORsy21O024l5XQHbebMpBekj2gGX7ogTNdgeb5y/iytWrOLdzESu9NSRlE4cHB3j9ehe7L5/j5dNH2Hv2GIPD15IU2Cgn2NrewC9+8T5WWxm+/OxPeHj/noSnu72utMJmImH/5Bg5Xy96Q2pQyVhUNcD1gKiYayZupiVboLjhUZrV04xWxqnyXJXxVm1bhLw8wbQxVvbYhV6FMWVoSsAcWVM2AdGRihqptMqW4lIN4FVnA4WUO0zEG273uti6sIOLly9h+/w57Jw/hwsXdtBsN/H69Wvcu3cXPzy4j+fPnmF8eIJW2RA9bkrgzMorrBwxHouEhkmi1Hc3ylLuhfcoUyjJcezcGTY/CCbXR511wcyCbWMnLPQdHtZm4xZFQGy96OHkQqC2A/yhb+HfOQtW6mZP0c8KtKIMnTHrZidYba0jXV9Hv53hIAVOVptYu7iNt96+gcu9VQyfvcDjj/6Mb//4EV7tPqaKRCrLSL1rykmkoZJ5VnqqmsNkmm0egnx26Ww6JzJvG2yhzKMGtquNNls8IGgSWm1bp6PV9urzN+kywZhb0TVWfvZTQhZs3hWM41zGrFfGtPoEASlTIBXyMBLJCCVjbPBDZpuge3VzE9sXLmheQ6uJ/b3X0n799atXImfYGo+RMgE6Gkmyoq5lNrRSXfVxvIKos4L07Xdx9b33cPXtd9Brd7D3/Q8iJXr+xe8wOTlBlheSULnCqj88EOmJJhEmCcv9xRKJku6yLD9SUkrRQOy645oz49e72zIEarNgOwQfulYqVyWMItn+mnWSPFg2aWM4IUGovAbYT4XKHYkSJH25De1NuTgKxk4a9HeSRo3AOBmX6QlEUmg5LSHoZuRQNzJZcoINzhHrxzMax7FmKcvhaIQR68hPmPyoZ4puO5OCuGjAtIFWrmA7RMwW9peGYoGjYsyslkKdIm8DJctRuS/5HMkpUlqL99ftdtDr9sQGaCUqEhaaOEydPJtK8T7Z8Vcq44gUyh2lZO15DrgeErSvEiT0XWmrWs6njIWTp9SiTjLWDlwz03eODa4vAXPS9LfV3ndg17Hrco+LmF3n6PizTdaJ1tmeBbO2nus2u45DdA2fcmuq39QiN3rPlWtSOXHzrVslrQmdSnVIzP9LqtyGOWA7/Fz/POYMWoRkJnIfEo2hw2ESKvU9mZnmZJpuL7F4ws/M9qKZ9KFsZ0iWvO6sPy1ktp1B8aEfh7b1h1uoiw7SELQH4v9TzPaik/6Mm/aNRea8bvZwEUYkCAlKzd4pjWoTWW8FrW4PJUtvNSIcM4mQlT+SVDTL61tbOH/+PM6dOyc1sQkOWUHk4MUrPH70CC+fP8PJ0SEm/WOU/WMgH4tGmSmY3U4LVy5flMTBxw9/wNHBgRi4SarGUrauaLSZyDVFRuaKRlJKlgnUdcbAhSd9Isnp9rYhaCB7oSGsylOSTRg1kE8nwqAI2OZ3ngu4pbREALd1eXeIjS6JGhmVcey12gI8tEuatrsn29fqdrC2vo4r167i2vXruHbjOra2t+WQ2D/Yx4OHD/Hw3gPsPnnuHIyJaLqbaSY1uSejISas1c2fQ63xrRDfmThvoeYvDJNH2EGs4NkZdm+MXSJIICOxQ8JAwLzlqPdwmq0LteP+4Jm5Pd5C3ijRj3O0kgwrrJedN5BNMyQrK4jWVjHuNvEqnqJoJti5fk1KAm51VzF+uY+vP/4U3/35X3C49xSNSSFMa8aoAwF3OZUkGTlQrQqJtGevQtJy544VrPZeRc8tk5XoDg+efEbVcQpkG1NngIHvZmh9GdgOopGnZtaaOcybcu9LL+Gpl6tQFCDMsx+yiHjoa1WeacQE4QbGlJZ0uti+eBE7Fy+i3e3i5PgIuy9fYn93VxKFaR+ozV6bFCKbGqQTlKm2eGd5wqhoIooy5L3z2HnrBrZ+82tceOsttJIIr58+xZM/foyH336FaP+JxKmSOEWWsEQny4/G0jiL0i6Rgcm9MVlbS1CaFrbBNvNCws6pCe1Y4FlGLGTDLCwdgkOHrVRy50PT9cGrALvtFUN64Tg7sOHOEDtLApgpzoM9i0NmHgBZUl3t9/584XUpL3GJtHwRnZxYa98LfmX43VVoYtUgYfUSrY1OHaDUjqc0C8BoMka/P0B/2BcQS7JBWGG+npIORpcoP5HPiVEyYZXz5KKI8rcwUa3y7MU2S/Ui1nqX3JxcSAWeC8VEc31yqRGv/QoynkedDjqttnYpdntDgCkguR0SKRxr6UvpGExA5n7y36I/F2fFnSwi19P3+wTwesjQG9BqTVR6YPtdzPwk9xUCciM3KiKjku+FjrbKeRyd4ZwjA9A1h3wGbOtwngbbKoU6Hf1QxZOTG5utCjXbM6y7l6/4EIY9pDuWQ+3zmTjNj5A/l6RnR6CB1zVdyXOrPVEJyHWcnDTGIg3ubAz3UgjOqyurJJB/E8lhEBn4mdk+A3D+zZnt0Guam0Axc7rO3G/N25wDuP1B9yMBt+Mv54bs7Rb8td0GtWQF6t5Y+zjN2mizM2NvTcKxh8ziLwmEOxIeXt0+j50LF3Dpwg563Y6AaLJWL54+xu7Tx9h78hAn+wcYDfrKRhM8s101y49JGcFcqgZ0O21p9XxycqwAlXrMjGX1qLumZoJ6S+2MIbopHjRjgm9lmal51TKECnhFuhs7FsIxE0LDCeFTsT4unurZBxNz5VKiSjXRUoWFHR8Z5nY6VQrTJWGHjLZvRK8VBpgMRtkD9arK8ughL816Yu2mmTUzrO/s4OqNm7hx6xauXH8Lm5tbMuYnR308fPgI977/Ho8ePhSnhVIRPh0lJKxiMs1zjPonIi0p2CTHJYnKIT8v89xOXWFWqudfDLZDvbVJSKpawPNxnUHOCqSqXXTg3ZjA+UgdZTTFMCnRKKboFKzYkiDJGyiZ7Li6imhtRRjuIWuyr61h+9wOrlx5C+dWNzE8PMLdz/8Zd7/4EHsPH0vHTtZHZ7QhYcl0MtxWN9pJR6yfiQSlRUYS5ko4vtMfNoufvWKXqyiR5ztn9LChvFr2p/v8mHriJQ75MnZbWKDlWNqDgbnztjQypu/wL5m5Dtd6GWcCnqTJVJygu7aO8xcuYmv7vByYB/v7ONzfw/6rVxgdHwHMO+AuLVmukY7rFP10LA2wRmCpzgJJwuZV69i8+UvcfP8X6N26IdWN9h7dw70vv8DR559hsP8a3cmx7KW41UEUZwL4CQZZ4o/7Mx+rJlvWIJMdYq2EwUyMBpvaUE7iCRlzMpXVYoSE75V65GRHw2obHkjbTKtT7qNFTg+r+8vV+PcknxEwoY67Lhepz5ONvluT8ken8Q90tiGI8NIMj3f0vRX5ouvNa5HF5ioY5k8CwyRjl1FlrwXcSAWbBiZlyuJPmOQTjCYTbYjEieb7CLBdd1JGMpqUHLI8JcvBpgkazRSj9Z4AcdPAShlWp2sOz0IDqb7CTl4gGYzRGLI/gSaPs2TkeKS9CshYD0/6IqkjKUMgTuDM6CB7HZCjaU5J8qhUyaQiBPLF2OXFEHS7hH05C7UDk9gGOwsqEm0mDGYsdmjzaPeNwHJN1ELCw+xjHYSfBtuyyhx7HwJEi0zPi1558C4gmJU3bH06CVGwHqtxd6SDt3sBcHbGqnZNY9rnNBLSl7vqd0vskzmr88ZCj8/FYNucD13boUzSnKNqjkLpTshsc21X3XzNVGqkhxIqqbRjvQ1+VILkz5rtM6D54j8vZbYrQZVjShRkmXkUc7k0TmuhG12gdcLbDGWwcOTzzgj8OlZ9nj42fErbPHZ/9N5Yv5eGckrpSLOFImljVACH0xRpu4eV81dwbucCLl6+gg5rThc59l/tYvfRfTx//BAHL59jcPgKxeClNHJhDWyG7KKC5QNd5RDJFlboG0nZvAKjIpfESxrvKGc9aveMLCMopc1ILatBn0aJdtBLKddg23eWHKS+PNFMeRp0bwx02yuL7YyojJ8ri+a65FGywkM1GvOeaXhzlGWOqKRohrVJpD6J29r0fIn/pe2lO9B5OEVoEgCTbRGGKEHJznXsRklozsMr0nA7GcD18+dx8co1qb5y7foN7Fy6jCht4vXuLh788AMe3L+LZ0+fCbgWgMJQFj3u8VDA9mQ4wGg0EpaboDtJAl9fnrFeEWER2A6NnR+3YCGGUpKzwbYteL22aIpduS9dZ+YKuk/iLUcNFAkbB00kgpDFKSL2XOFaaLaQ9VbR6K0gb7YxInPZ6WH9wiWcv3JVHJV47x4ef/Mx7n35FZ4/eSpNjyj1ycqGHLh0i8JoDsE2154pQAWM+6GbHbN6qbLa/nGAxpLu5WCc8a/Df8/+TcLfbwK2FxxYkuxpNM6cifHM0wLTFvSkqZuo2Wew9wdjRLnIqNlG0myi3V3B+sYmzp27gE6ni/7JAK9f7mJ/9xVGR0cohyOkRS4dQWMHeJjjkUuZwhGm0xyjKJcGWNnlKzh/7TouffBbnLt0BeVggmePHuHVnc/w+O4dTF7+gFZjiu4kF1lbo7uCRtLERJpPEURniCkXGZeyZ6gzbvBBGRmJCuSSGJmiAdX2GjBQVk/BdqfTkfVAtlaqArkSZWrXdX3Uo0K6fmx5K/BWRnZe9MjC8xV4crIBWYRWicLZGkNb7matDJz+2vZSEP63XBbrh+AWJ1/KEoposOa5stm0V9Lgi/aSmneCZTb2cuCwmGq0QUAvgHGjgzxiYxnJhhQQTblfs9eRClOsOsUa8FGWyt8opVObp0NthI6XGswk5s3urWpTKlkhJWWt1KDrocCETdq+/uGxAvD+AMdHRxiyshPZbzYOm4zQLY/VjjcaSJMUTeYXUD6Tq1SPZI40QCPg5nwL462Ai5FN1flbxPo02Ja1EzaoMj26e4/OVKADDg96/+AzYNuBViWCKmbb22u3H6t9bgmFdt7xbUbC6AI1PXcVZQlIEYvG+0owHFsjH6qfoS016YitRbs3+f0ZkbOK5dd9V/86Q7PtMVa90ouPVrmjJryv8Jyz/z6VOOoiLbmrtCQRkrAaiZRfMsuxwDDPlv4LPckaw7rAMJ/W7sy+cB4ADA+u+Tf2ZtdeeFNL//DGzPYi7yt4pFqkJAglSUKKWGoXknRhSLPkc3FxaK2DjWYGX8ba1fh05tezEWrQ3Y2F9x3cK38tpbP47U6A4Jx0295tMjEQ2qGRjE6v05PSXMNWimFZ4DinHjNFtnkJ5y+9hZ1rt7C+uSUswuHePnYf3seT+3dx/PgHDA72UAxPpAZy0jhQDoYlBYopmmQrKd+gBITHIjWevDJDvlEDozxH1EzFcLb6kRTpIlsi7AfLeNFoNzOpfR31etLSfUrmvdVGgz+bDB+zfTsb1BB0W+iN46XaDwGbLLNnjT/IbEida3aeZK3rCZLBBOiPMB72MWJFkPEQeU72hIfuBPmUdX+ZAKblrMjw0chyvHmmnyMbzTClA9tMaSSoKOggpCw7FmPM6/M+m02kzTZW19dx8cpV3Hj3Nm7cfg+XLu6gmcV4+fwF7nzzHe5++y1ePHsmrd7ZGCfldcm4jdhCfiD3yQMj0sLIlUE15s4ZaoZgzcio0TXsWwEIPS/CfeuOCSnhuXi7iRxi1ly6NRweMvoSZ6/cmqWEoOBxbmFokaHzoGPz0aY4IFGrh2RlDeOsjWGzhUmri9b2Nq7cuI73NiLEJ7t4dPcuvv36azy9ex+D1wdS7YaHqsQg3BjwISRBknp4d7+izwyf2R1yApqYmBtWcPBjpkDNyjCKSxeMj/GeFtO0JCm/TR24i4sqxHxq/Gq25PTYU+vO72Vfc+2rMyoJq+TN2Dh5PJtoL73xVsgn0yHL0Ng+h9WNDZw/dwFra+sYj3NZs5RCDQ6PRC+bUIY1ngjYJhxuukPypNnDkBh42Ec0LZC3G1g5t4m13/wS11hDe/sShpMCu5/fwQ9ffon8yffixEfFa6y2m+gVBHtNTNodTOMMo0Sb1jSKFHFBfXAkUbSUEbVoimlSSsm/sdQUIuDMVIQVOBY2fQq2G6rvpdPNyJoD4lqJRGUY+jsFCrZW3O5xQJuAzZ0EwetUr6FOuskorLyjkgK6N40Z95I3ISlYV92xeZUl1/twkgdtcqTnEgG1AXPRrUdN1V+TwWYnT5YfZZMvat0jwlF1RMnsTdh1lLaKz0kA3tlG1l1Hb3UVK2srIhNiEzK+V2ygHDfa8IjExaQohAXnZ5C8wKH2Ryj4uU4GQlaa2m8FRTYmqsGmHU/cGVD2upi22DSNibCJyEaa7PIbMTcmkmRokXzQ1kqeSy5acnb5PTncQ/76B40IUoLnZCf8jIx2WLTabvyYVOnvkax3IVFF6YbkIyHGEJttDACZ02/7mvgumiZzNgMGQmd43j6V+RRnycQsgfY6sDX2ORXwre6vRp5YWUWrIBOUBLQ1HMqhNMLgiENbX17GQXgRRHSCZwuB/LKmXTyPVOERyhfDQ0Yr7+jYVfuodhBVh1jQ98A5rzMlJM1O2hVs/4WfJ6MtzLar5x6C7e7WbS++XHYYzmM53xxwi9+2xKbXvXFblLVBX3Im/M0Atz9g1QTO/Vr2WLq99G1VFSWL+8lf/AYKPC2vfZJnnrmAm6Tae53VDh0mHoJM9OKXD3vL4ecMsYqWFbjYQnS/4q/zRoKcUodpiVgS6timRjun0SiOkgilGFh2V8uwmq1jvbuG7rQtmrhXTeCAHQ5b67j41nVcee9X2D6/g5Qh/6N9PPv2Ezy9/z32f/gG/cNDYDhAyfAdaAynyKY0ajpoDNvRYJCsFobFdd0riezYjZGGmiPFcGODVSR6SFo90TlTF766yu8VbGysY219Vbx16vVG45Ewu9QOMulFdIP8Hg+FTacRN82fsbpyJ7GW8qGukHWYpTaza/ZB9p4gmGPLWtn9kxNJ9OT3yckJjo4O1QC7WtHyQE7/TNZ5ZTKRznzy4IFmjcw717l2UXTlmGQcmOEfCavfXNnEpRvv4Dd/91u8/4v3cG5nRypt3Lt/H59+9jm++vIrYW2yKBIGqUmjMFaNfP/oRP5blpcYMTb3YDCA+neGwwnGXbKN3BqdMcpwTP/J+/BL222VCmRp2G7xV62NtGcJ3fGvi91DgyoyY6ZLow5yMFjtc6nNK5MlVV6QpOJYxe0O4nYbZZKKNp5dFC988BtsX7uFtBjj+YP7uPfJH/D0zlfIXz9HXE7QQomUTJxTXrIePB1RRhvIWHXLiTx70WAdYO4d1lRPgDQTBo/nrG+K4GQ7li3QIGQnW2saSI6Tohv3mFVilR2b5uVoUq0LtxpymxniZWNOZpugKKyLaweTyCXEEZwpS+hMOe+/zVKTrvCG3IsfH0qi6Pmk2vmTdePl4GoI88lurytMgLxxE2vM6cl68o8AACAASURBVMhLHFFCdu8eXr18IeCE0apJVMhek+S3cS7OaIuVYrju0m0MJg2cTAdorLSQXd/GW++/jcu3b2F1Yx3D569x95tv8fyjP0lp0HY+lNyFKJmglbURNygf4RwlGtVqaFdYMnFSmlDAl3OGpBsux0pLwlHyJSHqGVts4XeSDvwsAiaVkDg5imP+JIHSk5yBE2rnjQfKc/IizCMLAIaXajDiIixyUJ7PnTHCspKPb3TkTJk09HXML+GXVgoBmiUdcTK0+nomq7JMKfsEkLBIKL2JYskFyRglYsxOPiIS8qM/mWAwZadfIOq10VpdQWdjHevbW2j31mTMW2S0sxQdVnopCgz395EPRzjZfYkhu+geHUneCRNYhVmWfgEErUOfK6P8R9VwyZorKW/lwJf0FlDAWWQpciYaCvMYCbnSarWRtjvIWm1sbJ1DTzr9rkhCf8RcF3LZU5ajLbBf9HF8coyD3T3svXqFwd4BJv0B0nKKrBGjm2ZoJonYVjFXwnSrRrwcTVAOc5E2SsRTojNVRaiynAgzXlUUJRNuvZ6sJGsgyTNz6Da3bEknOTQyrZZsaaEBV3ZS2NjA/zW84Q30DINtOmRb31xLJt/RXa3SiRCvmXMgOvbwy9+zzVFQuzxgJNX5DCIBoaPiPq+eJ1ZhTMulkqZW7svuQi5v/xeOgXsOIz1DAL1ICCCRV58zoB8mxzn3Ui1K4RwLgu1Qk7LkPFz4p+VgtxKkn/XZp0IJgRc069Wd9Vlv+vel9+4ZmvlH1jLnRK+vx6OiBBOT6K+XQw+7e72ueW9mocO7kXGpAXX9ZCZ4pc7mMvGEi41duERS4UC3uzENfwaljPjvSSPFpJEhZa1hFNJuvYEceVyiYK+INMaUCZDtFbTbq1iJ15CiiXjYQDHKcbjWRmtzHdtvvYurN99Gd2NbSnc9/v4LPL9/B8ePvkT/9QuUB88FxJNtFWzdSJCy3nWeCyskoyjtzXloazIV2/6yPBfZXZoo/i9pNdFb25Ba1SvnbgnwbLVbwmyAB8DwBMOTQ2EmhscHyIdD5OM+Cur22H1RGChrea5JM6b58zIgdxiKbo+6bLLmBN1W2odAj3pNsjXUGjabUhmEh2/LsUBlXkor9uPDIxweHmiL9hFD4Qq648FAD3l3UPB3klFP7XeDrdud/MSFJVUzpmuA8xW117C1cx5v3byB93/9S9z+4D301tdxMhzi+7vf48svv8T97+9JyLRDMEhAwNb1vK/joTJGHA+y9HR6JDlHk4kEbLsET2Uy+DcaS0Ho2mBnztfZ+8QdJBbWDvad2sVqt/grWHKxOIhVO2VjQiS5zWusG6qj52HIsDWbItEhorOBBvrn3kb3xge4eeUCVlsp+k++x+Ovv8Szrz/B6yc/oDh4Lbp3MmEJAYJjNblW+cw9AjkHtikaGrP8HNdo1pS1K/+tVlgTqOhMOUmShGkbLsQsCY+64W2PW3kxYx290+H0gCXrxgeRrtoM+MjAfGuozFMh4yDryFWnEbPhwLFKeJylMLtFH5tgm91XxfnTg5F1sQlEGcniEw3zUp6/kbYQE4x0etjc3sL5nYvorKzgOJ/geO8A/WfP0d99BRwdiKQpigoBgQTbUtGa656wrgTinMmJDRTFGsqoDez0sHXzKjZ+dQMXbl5FljXwavcFnn/6OZ588y3GDx4jyUuskoFlreWkIZ1rp1HXAQaXjOykHR6kGGMWsG/chyQAFFSIUr/iUtx8yB52jnGVuKZngZ01dOLV+bRZtgoK1Wvs4K40hMHfQuRge8OkFrYvHOh06mpXIo99BNriUEziospPaVAyIx4hskKr68RUx9O5TyjryNCgLW2y66jmjiRMbi2mGA0Y1aNTlKKg85JlaG9torWxge75bbTW2GSqIxVnBv0jHB3sY9w/QStJcX51FQe7r3D/88/EHiejsfzE8Qny0RDxZCxMMxOVaV+K6ViIkrrMcnlkxs5h7n/Jp7FgXEKpSgo0W4iYINvuSk33uMOqWW00eysSbVnb3JTGY/2Vnjw/ITjzOvqv9rG3+xrDvX0Mj45w8moP00kuBEan1RR7rzYciNjgbZhL+VVGQKdlrvuLzdWExFCgbdpuUkcaaVB/jn8NyU57YiPO1PzrGywKoWbTAVAHnjVSoeeVvNbZJH2vrkYBuZ7YsHrxjoEmenDt7kOwbdfyYNvshTu7PJox5zRc+9UWqBspeZZqf9ne0Y8wXKQXMvbdsJI9l6sMf8r4VZ81B9cFQNwD/gVgUnBW4GTY2PP6zPnhWvXEOR/lXxPYDp/JD4j75ZtsqQVjsvTXbwa253/E2Yz6/2iwXem3eWVqDznbVqpMWt0GVRXc1nRg28ogkenmi8jaJVIGq0zIWpleUUOXWdpCu9VBu7eBrNPD8TTC4XAkmrxsdRWr776HKzdv4vr6GhqjIY6+/w6Pvv0Wu9/fEz3mMdlsGqJ4KnK6RkTmiYBu5LrGMWjckAYw1FeTUSJjLr4FQaIYywwbW1u4fv0GLl65gna3h0le4GRU4uioj72DfUmyGp0cSWMYVuIgaMyHfSkLiGIiZowAVphp2a1UiphsRI8qCxdpfVgCTmWmvdELQ2DNlhw4YjrdQU3mW8KWWSaa1Ha7JVnvBOIE+cfHxzg4OET/+BjlaCCaP4JeuUdhxZTlMGDN30vTFdnsVWLKNG4hRybh22anjZ2rV3HrvXfw/q9+ibdv30a708bh0SHufP0NPvzDH/HkwSMph7bS6coBMjkZizPS759gOOiLcyUMPuvTuk6U6iY6Xpb1h6WNs9MsOxnKIsC9iCGogEUQxzEQERjo6nPrkTBxFG02rIavMT1eX80lHUmnQiZdWQIWweBuo4NyZQNXr1zGjRvXsbO5hnw4wN2vPsc3X3yOF9/eQX50gMZkpDpT1o4nqJLxJyfYFPZMGh6xQAGr5TiWnfOT2KHr2l1TwylJvwUBJSNI1JJWh5/sizD5xoJQBoItsVr2AmUBzuEK1qTG7oOw8TwniHkQBMTC/imLbQBS4I2FUYP3VqwhE1AJyLTuPEFoyGxLEluzJUC82e3hypWruHLtLaRZhr29fakuMn71SspX7p3sibwqaWl5OO7LmMnQBPPUznN90QYwd4GHfRxj2NlEb+cyLn5wE9feuYWVy1uieiM7/sWnn+Lwq28x2T9AdzARpzJrM7oRYZLRflFzzcTqOhvnwbERGDYHbg1aExYJy3udfsBoyQInq6U5H7reK2RsQMEsh1qcStNfMYPVZ9r7PXBadJo53KAlyFwjlVonP16HSYqJHAjZtBRZXiZSgClGlMiUBUYZbX4sEcMkStGNWuglLawlHWqq0E+m8rphmWNQFBhx1bda6KyvY3VzSxqRbWxsISXZ0IhRcA4bEZ4/fYZnd77CwbOn6J8cYWtrE7/51S9xuL+P3//Tf5MIYMx69+KMMsLGSkDKEIq8zcrQ6aL2josVi5O5m2VR3VjxCTMmPEo00TmGLlE0Z5UTcRSV0Cn1MJKoFHXkvdU1dDo9ZO01qZy1eXEHa1sbQCcTqcCo0IgonYhnDx7h1YPHGB0cIZtMsdpqYbO7ila3K9eVM4ga/slEop5yHo1HSGItw8oosth06+rr1o7zvytGNlgDVs/ZNM6e1PMSI9aIr7TeIdhWc6KGwstFTkXSnTzGVdgwUkhAJkG77BVHHrqfVulGnXmV95lzadIReYRFoM6tZf/nGbYmBNy6ZyoA7s8Svw3mAGpbF2F0yHCmkaJ26C7ab15KU6+IY+Ovz1crZPivD2zPAti/lHU/C4D/ewbbLkKo9YF5KNoirjHbWvNW4JOVO+L+KVlPVtuMT5IpJmRUk4aUyWqlTay2V9FK2wCTi0rgJUqMkxidKxdx4eYNbFy/jSbr3O4+xtNvv8HBnz7G3qPHwEFfMv0HkwhJ1gSyBAU7Ok6PEDVYMeMExTTGGGSetNW56QBZJaLd6WJtfQOb585jc2tb9H8EOceUaxweYTAY4uDwECdHJxgSNI5HyiYK+arMtTDYBDvC1ivQFtBqCKXU0k96VjrvOcjI9omCgeE3e8Bse9G7S2KPauVEM+k0kJJA6pon8L/JektSkCs3NR4OMBj0RXIy6PfFKPMeE+oaCeZKBdqyLxzYNltDxrWYpnIYSmWAViZhXFYsuf3+e/J9/cYNAX9ff/U1/vTRx9h79VoYGSYDkYHhwdHvH6N/TAeFwJ9iCdegXoyTRhLEiXMLi168dsjxXMuCbbfcup4yi4GRrfZpBbSr19NBdLXTDRg5tkbWvSXbuFJufAaR0bRawmKNO6sYUH6UZtK5860bN3D+/Dlh+Jls+sM3X+LR3e9w8OA+iuGADbulG2dGeBmlmESrIqkRllqenKpTPdYJFBIBDlr6kYeq1L5xJ+iokWAMbQlvTS0s7hUQ1p518s/sWCnjxKsBnx3FxTRFzGoruS9Kq4eWc3LkCHZd2SrpWXWo8nWDJBIZC0GHgARqYFN2iG2JFnd1fUNC852VNRnv0XiCvf19acQ02NtHur+PolFKJRlKz8dJqbK1okSal2iOS2kw1Zxq45sBazG3mljZ2kL3xrs4f/NtXHj7LbR6HRwODrH76iV2v/kOD7/8EnixLxWA1qaUTkQo+I80xqSt7HtUOmc+AG4q3XHAxA5iY/uCw1gdEt870INqcyaV7VoMti0SJTtGWEdXRtSx37rWA4lUwFKeOh/9xOscVPevAEe13ApG+IpxoYx8h1ECykrI1AMYJlPk7NDbTlCQmW+20G11sB530eIcDIARShylEPtSpBGaqz10trfQ294UBpsRI+bCTEY59l/v4ejVAcb9IS5un8Pg+ASP//Qx9p88EpC5tbWF3/79r8WZ/+TTj/DixXPdN2J3NaIpINtJYxQHKMDT/Ah7rqraj5Akc7AVf9UpuJa0ypM4xfLNK6oUi1Kn/5+99+ySK7uuBHd4H+kNgIT3hbIssimp14xaZvV8GPeDu6enJU1LIimyUMXy8MhEehMmw7tZ+5j3bgQyEyAltbi0CC4QKGRmxIv37j13n3322YcJHUkcfo1XINidSWMyg2JmTuQl2fkKivNV5FbmUVmaR2FpTvqA5Hn3BhjUT9E5qqG9f4z2cQ2D05Ykh2zGZZVVWOXxWOL6sMcKImUyOrGYMif9U5lttx1UNWUMih0cO16NmOhIq69JCiss8tzdLMAmCKvkQxdOVHELB7oEcTeEi5rHOZt8hk7acv4YxNt7BMoNXYnBQ5qt8p/x3lG6Gn3N78Us0A6OHdlYF3dYenLr7LQz0yYlmBoX/9aBFoBtJ+N0m+lno4RoKtfml/4gmG3XubhGMNSZkZKfGrbxLvj8u3393yvYluduGueIzY7AdnwAR2Vq12sTeMvQCVpsTWR0cp+Al0xHvohSoYpyvoJiriTND03R6I3QWyxj+cYGFh7ewsKlNRTaCey93MLu17/EwatnSBxuYdLtItFnQ0sCg0lJmtcmiRwmAzZA9ZBJjJAHB1WkcJIr6tAAgmEOnVhcxNr6JSyvrKBcLEnQZad/k6xwrY7jkxOc1uvS9JdliXTUF72fDEvgxkjpUBmCHkWKsc6X5WX3SiYTx9G84kUbMYiaJgdtxG8tMt9oNtZAgnqUcAeHZ8wi6qQxdvATcMsgGv4uFlhUkCadfm+AXreNdrstrAg3sMcbOTKMvZBrk0MzJaOl2UApVQwCdDKxlZI0Ud57cA8PH32Ah/cfYHlpCfWjE3z7zbd4/vQpTpunoH8wD/5Bvyds+2mjjhb9zTl50mRGMkKYJWbtgpLQKWBbRm77oXDeHjwfbCvzMf0r/O7wa/quUTXREIsftAG4CIC3d6tLfiCa95QAQyY+2UIOqWwKQ7rSUIc6t4Tq6jqWNq5jYWUVzfoJXjx9gq2vv0B9ewvj2h7Q6yAz7IoGdZiaV3cFB9UJPic6Z2jRWpkq9dwlE05/ad4zskyUXAirZjpP0eT7ZD02W7nvcsAe6WFm65iZrtwQZaXDknCkKT6H3BFZBrVl4TCJqHJr5RQrN7sW0SgweVDNLBMNHe2dzWRlrPrc3Jz8ZgUnR7u2bl8SR0qmms1TSSC5bxPDHgqDpuiGWd6XUdqUk8mkQILAFDIjAnkCnwSalK4VssheWcXq7Ru4euseFpZXkMtlcXxyjP0Xr9A8Okb6oI7W7gGSeyfITRIoSm8B0C4kkChk0C1n5BBO9mLGbnbtub5ec4+4xB6vO0+ifb0G+npLSM+WgcSL1sGiMrLqOhKXw98BtkOmb6Zc5Myjv5Mz8M4sslhGpjklzhyqK+adIEhmLOIQHyadyVJZtMy0Z+z0e2i2u+hTKjZXQblSFrC8trKC+bl5aTjs9bo4OTmROFyr13FSO0HztCVr+YMPH2GuWsU+hwk9+QGjQV9mKlxaX0OlVMTu9g52d3ciGYWw26w4euJniSh7iHiTRBXtFj62Gfi5mfSds9SRHQ+Rlv1od8aeK5MmsVeV19GGdflv21MCeOlulC5ZY7taFWZKBZTmqiguzqFUraC6tIjllVWUKmW5n2zsZH/Mwf4+Dnd20T1pGGnC2QcZpAnspVo7xLDXl3jPc5D9PEoE2WRaLj+vVkRJV5wUK74LxorbmRVXY736OL2WXZusZ5yuPRnBHqx3B82yM10G57dP6ewpzbLfewf/0bXJPQ+iuf01wl4h4I6Yaq+7x2fC9OvqhZyH3/SY/x3AtrH0YbI9tcZmj7Sw+hVISfx65HkGPyP77w8CbNtFaclIg2PkkWli/AtB8Xln+3v8+79nsO1SB3/o8udUNDKdVgC05YARplvtiljiJiBI5krCVJeLC8gTaI+S6A2G6CQmKCzMYfHhTVy+fxvDhQJO2i2cfvMM298/RePFN+jXj5DpN+U1M+RTkhl0B9T7spybE1CfGdFDm+zDAP1sGrVqSRra5umLvLoqgaxYLEi5msMtBGAfHaN+cqKuHzK8gCB6iPSwwXZKHZAgOmMxOYu0sMoo6X+7/jo6Nhlwk3mLDRrEzmST3AN3hgFPSdNc0PRh+m7V1ToYNb6AXxP7LO2QFw14IY9MLoN8NidAjnID0ZmbTR+BsAY+1/VZIVUa76ilzEoFg9ZD3O4T6lTFBzeByvwcrt68iU8//gSffvoJrl+9JnrxzVev8OrFKxwfHsl/8zcBfqN+Igcox96z9ElwrWtDmW2CcwHbfLJsQnqPISfnbcmoFBjpBWMWJdJoGsiIgXYU3sV73Q/S6LUcbEuoV39cvpafG9LwlWKzF1DMZ4HyPEaZLGq8h7ki5jZuSHPv8vISWHFobr3A9ounOHn6DU523mBYO9SiSXZOPXUTXHMJZDnUSJxGWBXQqpHYpsm6INuU1qoNnSHoA0+AY0SDrFf5fmU76WQiDYL8cRkfrQ2y3hyUFFsb3dZ6ULocZPpAPuu+i9f82N0mpnEIX1Hey0KGDCsRhxwfMpLGqFpFulQUYF0qlpDP56RhmDiI8ijuTa6jLn+LMw+dJbTZNjUZokzJGAGHfVaCqMwkiQzHorMLezRBl8xjNovk6iIqN65i4d4NLFy7goX5BfR7fZwcHmJn6w3qW9tAp4eF1hijRgtJMtsjIE+WNpVEu5jEOJfGaUH3Zqpr3TSBXMlBd3Tg+i0JAUgEps0mLWpkDZuD3wbLMRupa9aBtZTaAyATVnBCGYr+u/7sWUmovap+1cGMs4iBJGkytOYtkT3xFut/s2k0l2PsKYj+up9Ki0ykwWZySi1KedHZz60tY2lxEYuVOZkQ3D9to358hPrhIY6OjiRetDpt9Nn3wZiUBG7dv4fV9XW0nnyLzW++kufP9ZJhg3ImLd7XdEVSGz6VV/Gjik7fiAqG9h60KdUBYbSmLfE8T6bGT5oR7loHz/i5KFU60derLEjuhye7MZ0qe2oAdZ/RwT0pJNkDwEmY9BTP5VBaZBPoMqorS1hcWcbSpTUB3p1+H/W9fdS3dnCwtyf3hwCbySl7QERqT5kH39cG5oz76mAjjkoiV+P9MEbZk4VgbbrXs68ldzIRdluIEOvJMOY5kjF5w3u0x11G5gInXW2aEGoy7EmbLEXGj7CxOw7Huk7DBxJKTYwYUBDvxEmsGXdZimLluGckPqNVWul7ava5a9FD4+3bFM50JHR22/+MqgRR5eScE8sybyfZpl7HYqcyIr7f/1DAtm0gaTSzLk4GIG1aY6k2HCP9Hgj6d/iWf89gm4WMqC0zTCxtMcpSnAHarqQYskEpPUImkUUhXUIxv4BCfg7IlkWXfcLGukwGxdV5bNy6hqs3NoRl2n3zGi+f/IjG43/AoHaCgWhYJ+iNtQFRAAgBCUtnI1prUUKRx2hcEglEIrOATCWH9GoeS6tLWF5eRrlYlHVQOz7C/t6eWAbSJ5psL1kS1TXr4cdu78yoCbpvJ4XGJtgOAoWVIblExNXDx7Oaj6v6gqqHrq+N8xhX32hRXCawIiCVkV1WBjTrLNpXiQuBNVbqpDXtanLwJIduLidNeBl6BstwoIwCcTb4DDl+viXNi2IpZmVHCWxEfQOW4BPSyCOWiAK4x6BrCwEHGXOWPK9evYrPPvsMP/v8p7h67aqMUG42Gth89RqHR8eio2TnPdlIOUAPj9DiqPeujilm5YMNuMLiCyVrpVg7wM8EdudRTtE3B98QJDDxmeeVgvhPDbcekN8G29OBViUwkc+wvTCBYSE1QY6SiHwRyBfQyhXRz2Qxrs6jNL+I9WtXhcmrplNonhyj9vIZtl+9xNHrl2geHyLV74hEiVPq+HpZkQfb4cHjNEGpFFdkFsMJ241Z0WFzbxqZxADZpMY4SoV0cp4O63AWWdaHHDpj7V2QxNIm2EnF3bOc8EAOJAXnxEN6XRNIRT9lzg1Oeoi8gfsjbe4TrALksvKbazRfqCKXK4izBJMWJoKc+Niq18VNgi43lD0lbLiL9hl40jtCKtEX94bCKAVKWpKaz6GfSKKVSqLLBGhxDpm1ZczfuIa127cxv7oiSWimVUNjdwf727uoHx1hcNxEsjdEqT3AsNlBuZ8QZpuAjtWddi6BfpJsvLKfWTZaOqXnLNXMfYqZbHuW5jSha8iSNku6owTPXiMeSBNHh/h79JU1vrieNj6UI4Dj1YsoFmli7YDAgU+UaEXrwPUpxt4HDP2Ag3lIZlkcYnUxl86inMwhl8qimC4K1q3RtnUywkk1h9zaIjJX17BUncMiJUKsNpy2UNtREHl6eIRB8xSDjk6p7Y3V4pTe95SIz68ui855fHSI4+0tbXrklF9ObOW9H03Eu5oyK2lAFeLAPPY1QMq6GNLhJ9LZzj6s2AlidrnLOSdOtl5F0HkNWpWzzMfkNH4vIwBrHuFk/An+kuJW44OsLAHiHqKVbDaF5FwJ8+urWL15A1duXsPCpXXMs8H0tI393T1sbm3Jn5Q5cggOm03p5S9e/XSC4bk64MTfHvoE34OhGBREEyhDZBkwxFGi6GeBPXOZ2Mnf5kMtJGYwnMzvlfdqzIJT6UURbkenCkTOJIqmYweSsMfEzmI5GoL3it7DEyYpMFv0cUwSJVN6ZdFsAfuss6z5W6DepJWy8t9l1B0kLCFYnnrfi7BkjKVjTbqvp/BrLg+bZbb/5Rnki91I/EO6owNZPmF0qGsSsH22Dut3wNPnlhrC1zjvc184YS0s5515QTEb8TYd8a6cy6FE8OcZpfbpt40bJPnvBFoRxo7YDi2LKhvmzHbMi+i/TkQ/2c+OJfjO5eZRKS4hmy6jM8mgOZzgNJdGeXUVVx/cwtUb15BLTrD54hmefvEFDp89RebgKVLjHtqJDCgLHaWzYrOVRB/JUR9FDqNgIBnTp7WEQWIRyWwVhaWbWF5fwsJGEeVKUTRtZAR23myjfnIkIJuATzS6ZqslLK84UvAAHSOLrnjvRoeWQudoHUiRUmfYmhSD2b+BEw60SIQDK4wsCkp5qteMf4VgWyzD3EdXmGsFecKtywho2cqqo48infmhsnyZsqEPFrykuTKrEhMdKZ0Uu8Ium2sGA/Pr1VfKchrmcIw+WWieInSMIUj34SUG7qlVvn7tKn7yk8/x+eef497duzLFs3Xaws7uHnZ2tlGr1dCs13FweITdnR0cHRyiWW8IO5kcssRLFt0sEGToTgIjSyzO3EtnVAiiOxiUERVfxHr5kGDS758F3WeA7ej7fD9Yxcx+WnWyBlrG9HAfia56lC8gXS6jV6xgkMmgLc2uOaSKRaxfuoSbly9jrlRCgazt0SF2nj3F66dP0Nj8Eb1uC+MB1x1tAgm2ZfyogjKogwndMwRwI8e6iwDwXLKPfIJu6q4jiEdeE3QzOaLW088NlzgwPor1Wd8dAvQzjekDH3w+iZ9nrFWpHrLpkA2Wvg/I9NtobfoRi+6felO66eTz0jBWYJ9BTv2Kh+2huFEQWNPSstNsShWG3vLiskD9Naelyr1Wj3ruHMq2qG8fj3oyACo/SEjFi9IRdii0k0m0Szlkrqxj8e4tzN26jur6OvLVOfQHQxztH6L96kec7u2IFpjeiqlOH5POALnWAJNOH/PIyoAjghm60LSyE3QnY3TySWHfc+K4aDp/XwtB4S8uccfrLXIIMr02gWHIgvvP6L/5QJq3wbZWy+Jk3vFTzK4po3kWs62vpvWGCGy73tYTAJHIcV3EFQ+pmNCxKEOd8liGZWWzeZSLFRSyeeQpmidRMEhII2q/kENmYQ6T6+soXFpCf6mMDK0ea000jo5x+HoLh1tv0D+qAZ0+0hwSJDayqkNk46C8JC0G2dJBJrjXlcFEkpjR4nTC+QxpkfsRbHsfA7eCeFfzPhvQE9tXsZJUtlvutQFBHTpmQ29EdhEVJu0vootU4OYyC90kEeiWBnneXFsTYs3nNn6JBPrGsgqZwjVM1lQkh+orP0glpVl0VMgiVSogUS5gfm0FV+/cxv3r13B9ZRXVchG9Xh+br9/g2ZOnurpR6QAAIABJREFU2N3eRa/Ti+4Dh3GJ1epoIsRGt9uVWJ8eaXwIGw+j8pydIrLOvZLnANbcRxRwa6ymTEVtIAOWOoIYATVty5bnD9+CDjrybUaIeuVN/i3qb4h13B5y9GXiastUMDKmXZjsoFnRQblUIe0HQpDtf6cUSo+LMywyfwew7dcUypVDnC57Z4Y+V5Rkn8tuW8hyR/dF/6KfT3y2AxZv6mb8i/zHu8E2A7qyeGqXQ71Lj2NUHUy8kxU7/0LfJ3m4mN2eLtuF7/Tu1z4HbL/X/Q5+Niyfv/OZxI0jkYY2WrHeFezDajR1jGF//KwG2QkmxRTKxTnMlZeRzJTR7SXQGCcwzOQwf+0qbty/i2sblzDotLH9+DF+fPwYvddbElRHqV30hi3pfp/QiztZkPfJT/oyBS4z6oj2bUBrtGwRWL2J+au3Ubj+EEuFDEr1bRzt7WJ3e1vGuLOMzy51MtzUwIqejw2O5kQRgW2BwQZlzcs6Hj5h/qI2ll1rghJB7K6qtYJwfYKTbOFF8o933nxlfa2eYJhPXsftFv1ReBqkyZxfh8sMJGsQAYIPqxAHmHRGAI+WUVkYYEI6kADOLndaZNGaSgIhHy0PI7GkM/mKWN1NhFGnPOfy5St48OA+Pv30U9y/dw9r68sYDEbY29/H1ptt7B+wNHyMHToJ7OyidngiDPioO5CDiEVQGTZBHMXXZvBz7fAMwHNQMlUtsM9+4fb2+xNF74jOmdJtyyiMyLXDV7QDpaQw8Xqn42fq/yUSD/EUpvtNCuNcEsl8BijlxVKyn0yL802xsoxLl67gyuVbKJXK6HaGONzdxvY3/4jdzZeo7e+g32piPO5ZY6S5ilAekSmIbGQkso0Muwnl76z0ZOW20c5OB3Ro1UMZZ+nepyOMDBHRSgcTLw7skAYojjyPDhyTlwQgUHy0o09uDUUmSdBnppKWjL0++wf4PhKTzS9egL2MHx+JLIRVDlaV0OxiwpL3cIBW61SkMwQL9Knnuk0nLQG26aoZMv6c2CpJAt1G1DpymEiILzMlaagUgEuryN68hvnbN7B6aQPz84soDZIYHrVw+moXx6/eYFB7hWGvhg7XPt0dxIt5IrMFCIIK1Mbb38UT3SbOjtifkSS4VxCg7JuCZg0F5pMcMW52UJqMhuvecJr3igUHcdCsZ8l5DKRtn3ukmQLbISAPekUiPch0NcdFtrMUiYICl7doGCRgdQcK2t/VCqo5JpNdytFppChCMHEW4blbzKFQraK4vobltRVU5hYkFDVrDdTfbKH14jmOjg7F6ak/7EuFhdIPqp65YumFTtcPDgSiowwlgnzKTMwHE/OfTyV1aA1JAI5x571gI35KtdMcUsZrZEWC9nzJjIJFMurazM6BNWrZaE8reo4xw6sstgzVoRR1xKZYqgxpbUrGWMess7rK+ymOzLw11pmjntd6L1PjCQpWQeU64n3ktXL/EGQztgv3zORGRrTrb8brcqGA0uo81m5v4N79+7hx/SpKpSI67S62t3bx/MUrbG/uoE0ZTSKBXIZDgzICiinnI7kx6bblOn2duiuO9ulYjBF23NaOVXKls0BkMjqjwQKFyWg0aTjzl8flgNyLGzS9KdHkawHhGMX2oOnYgapKd4zF9vd1sB0dgUo6aSVCzzjdn3qV/vouMSbYPh+D0d1ldqrkBed30BBtS0ETEtv3Ltvz6/C14eSQXaCdSaFbzh8a2LYhGzJNKqFjlwVsm8/yuyHOOWvmncxz/ADPX3T/AmA7ojDjd3kvoB7o9KZD9bvviLgwcK3ZapWD24aRuJ5Jq6cO6pX5EA0zD/F8GqlKDsXSHLLZCskLNHsTJKsLWL95G/c+/QSl+SpOdrbxzRe/xv4Xj9E/PkaFmXqvh052H9kSA30Zvf4Qgy6DbhIlHsBkn5MD9Km/zqSxuHEdV3/+51i+cRdPGz3s/PAdMptP0KqdCFtGvTCvU0rzHAhgNnQR2JZGSmOLbPqlb1ITkMSf0z+vdaXrxvKgY5ZuUvo646H5Lpy5/SGzbYRLALcV8AqHFtkuumZ7mt2W5zEVIEJ9otqzOcNNuYFXgSgpkXvE39aYIZ/f30+GchCE0zqNYC4h+kw2tK2tr+Hunbt4+MEDfPb5Z7hyeR3JdAI7O0d48uw5Xr/awv7BAY6PTnB8cCQ63NNaA4NeX6wl9ZmoXptd/c62RYmKIsFIJ+m3birMzwBqZwii7/WvW9SdCtoRdo6fWQyoQ9BtZcWIvTTbN3rKjzk4hb7t9B7WaYGJXBKpYlaGeKBQEm/3QaKALAeyLGxgfX0Da5euoVrKy3S5w50tbL54gtcvnuF4+zUGpw0F3FlKRXRyn6xSKW0QzBLu8WhX9pdgQku8FuDFhUdBrjA8IvEwPXZgWZfM5nW4Et1V6HKTy4vFpDfe0uKQLKE3RMUHojrmTJK0n6TV5MCGOw2kMsLY2+U+7nSkiiJrzBq6qLHloJEcKxwTiO6WwIWAhfkWpV28BrosSPlbWF71Yef7E/BQO5wa6sh1GZBVLCC5toTq9Q2U7txA+doVFNZXUcwW0T/t4vT5DurPd4DdOtKtLsbtbYwGNXSHA/TpyW9SEAWWKWSTTAXNgsmNCfw+ip5eLQ91eQbWaMYAintQyLYFYNt6q4MoYPydvY4z3mdF6fj+e2Oba1u9N0QRSMxqW3XGklir4wTXHoMe8VOSja+gz4VMvA6CbjZMNyspFKplLOUqSA7G6DUpxxtgVODY9BIyV1axsnEF81cuS+J0eljD9svX2Hv2Gqf7O8gcH6Hb76JPr2jpB2Fs0+cr8xEI3Qd9AdqsHtDzhfMeSEL0kjn1YBeXDMqF9IzisJlxKoEuEyL+WyaFdCEvTkqVeU6crAhArTLZtBHxMkjMei4Yz1JMrgh8rSIuFq8DndUwHIzQb3Qx7GgjIomJXlsbzyl1YjVmxOE5RuKQzBHHEK55yhInE6xx+NFkgg6HLU3G6PJzU4bFOQSsHlr4YUzk7wz9ygneJ0l0siMMKmmRRN68dQsfPvoQ9+7fxny1jFZ7gGdPX+PX//QbPH/2ArlsDisra/Ls2h3TsXfacn0cvMa96uhT9rXJRvj9EbNtWm/1zteuEU9CTHd3tp46Ahme3HmdWyt0MS9kad6srtm96Y08mtpfAQssYNr3XqDJ9mpP1KjJ9eAe4RGAJ6GgpAJfg4mz66Lj/WZJiKR57/Er7Nuwb7dtFE+5tNgse8llzTP9WrO9RWFS/AfDbAuQsol8zvCIhMRn1b7H/boosF304+9itc/BV/KS7wWYQx1dcCHv/bPnJAwXsoG2aVyyIOvctdnmEauT//QbxV9UmFAyXBlkONY8X0SuUMYwn0OD1lAc883x1nfu4frN21jOlcRT9MUvfolXX32F/sEeCsI+0Ly/hVYGSBVyKJgzSJIlYwalVFYm7aG0iMryKlbuf4ArVzfQGfXw+uULHOxson9ygsnBsVjceSe2T9wjgJHw4aeKAG9jpeyZDBN5aYcRfjciqW1TRps8BthhDzt/is1bF91fzWbPWFXyFuajOPMts/Kx6MenmgpptxgDRFtkUTBRJw0dVS/sI/W94m5hoGHYx2TQs+ZiG4bjAdSHvJAN4VASY0bzuRyWlpdx5cplfPDRB/j0s49x9/4d8cnd2jnC8+ev8fzVa2G367WGSEnok06mC5QB2ahjaXLTTaEgJ1y3M36j0Z2bKc35530LbNvrhvKS6e911iRgCOUZhWy23Vep5EjIjAJ1B2k6issMPIpuWBBOJodIpSdIZVJIFUrI5IoY5OYwmKTRSc2hXF3AwvpNrKytYmFlWZ5Jr1XH4d42dl89wf7WS7QPtjBsnmDcrouHvKi1mejQtcScdnrJEgbJotqO2S+JDW55ZgyoNwrFRSqtfFDmQtAsh600K9nUPEsq1ddWF4EyRnZsJrQZMTdS2Z5PO/Q/nYniwSYjsy2Jc5AjQ4yETR5KzOAvAhwhS4YDaZYUNsicJfTzqN5cNk86h2GmKsNSEsvzKFxZQ/X2daxubIhnc54o7rSPwX4Nzc09tLcPMDhuYCLJfB+J7gHQb6GfGAsz2ktrIzDBD1lSsqLySW0iZHqk65LSEv7i1ICwF8g1qeHac7Dtsd4HeXg8VQiivyLW0Uras2XnMFro674Ntqd13B5k3gbbQg9EiQLf26uZPvxEG2WtNCLgQOI6fxcY1wsYZlNo9Xo44ECmXBalq+tYvXIJS5fXRdIxPGli//Um6t+9QH1nD4njpsikxuOWsMv87JGnt00i5bvTZUOSR4nR0nEoQJz3qZkqoJ/KKtNOF6ZCXib8FioVFMslFOeqyLFBvFCQSaNMxDq9HlqdlgyESfZaciZIBYizCIy1jnCCFCbVaUoBuA0dk9HttN7jb079VQs+2Q9my0rwzSbeTqstfTGUKxKsS9LF6++3zCxQx9JH+1CDnlZF2Mci1RRqu807cDIRa8tuVocd8XOurq7h1q1buHvvLq5sXMPcQgntdhc//PACj7/8rVQUxSkpX5DPmye4HAxFVkK2m6y32/TKuhKGW++5rJqA8RaLQ5lG6VMedfupHE1lVFMxQ9aVn5vGfkfxw4uwZ4DtgHGKwLS/VERN672SOGVWlCov88AXykkskTB5p8cw3WtulRmThQFxr59JomPA6IcbcPbv54BtfajTCbkC/OlBhQH1HjHbYbXMQfi/vYxEn3bUjS9rxzqCPchddJ8uvofvhKQXA+aINTv7Xd4bMP++zLY+7XPe/Nyv6PdHdlrObkfHrQ8h1gGl4jFqGzKTEY1osUTbrhKS6TzqkzGOMUR+fQW3PvsUN2/dERCz8/UPePrFY5x8+wPQaKLMce4sK/bbAjg74r9NWUMbuTRJkL4yvKUqivNLKFx7gDsPHyE9t4hnT5/g9fMf0G0cI1HbRarZQjpdVDAkjgxx0JMDT1ME09zZIABPHViuZMMlS5Z2CFpE0ZDoOrApGVl8j6klJfQ6v55xwZfkniuTHf46S/cfgm0/VvlnmvNQoh8w0BolCOZqEVQgtJmOLI8Y8gmo4/4RJlLGBROmWVC1QQQKGrxxlD2ZObHzml+ax6MPH+Fnf/Kn+ODDD1Aol3F41MAXX32D7777Do067QCbYhnYajbRb6kP+IRsi2tIg8AcLnsHGBG+ntFlR7csCHzhPbS4Heu5fWcIcHkbbOsWiBMqreZ4GJaQH0l0eskshrTjm2gDb4ojwCXh4gDqiUyCzBRKSJZXkMiV0ElWwe8kSM7ki1i+eh1r66tYWZpHKZ/FuNfE8f42dp59i+0XT1DbfoFe4xjJ7ikykxFyk4HYkGWpXU3PoZsoyVj5MJBTCsRSe8SiBGsqnKzWNxd0AXdmFegNwTxgCbCkoc+fS/B80iQnuzyOY3lJdKiJHZp9jU4zJk3R8r2OIk9Tj8sGSANXXGXValW87QnO6TxC4O2DLQiOePBzqFO+uoDU4iVUL6+jfP0y5q5eRnZ9Rby6W81TtHcO0d46RGdrHyM6i/RHyLNJjk45zSYyvRNk2IhH6UEqgX42hUk6hX6GFYpUNHDHwTZtBCkxybAJTZyc2ahtgzlm2G09Y4OqkrPmpld1GcnUHo88unU3n5VH+vf/88C2JitekdRrscqHPDwjTgSAJ0S2w2qHkCesfKRz6Pb7OBr1pIFxsraA5SuXULl+CeW5ebH6PN4/wPGT59h/sYnJ1gES7S5KPTqLjJHIDgWsSowZDLSaQdckk0ApaaZSIVZIZJ1kMygUiujwTClUsLBIm7wVzC0syKAtPnNWTY7ZJ3J6ilqjIbMSyOxyDfEXj4L0qBtP9jUQr0O17Lyb0spzS2nPAWUng0kSQ4JhIfY4Lj4LEg10feIeyaaSkiCWCkXR9JPRrp+oJzwt/MaDliYN5syhzimMt7q1RGNu9p568HgPxQSD1Bj9DOV7mtjSpYXP5MrGBu49fIiPP/0E6+tXkMklUas18firb/Dll19JRYk2moVRUipJUn2S4WwDaUbmNGK5N1EqbVUNH6FuXu9MWjxR5Lrx5FqTFAW/kpi4e1fgdhTuA7/PER0UECphtVHJghikau1Y/01BfwysInlJMAXTwboTVCHQVrAdV6IMPoZpb7T3OOX03F9h/9sZYDuuQnvlSZ9zOJY+uo5AK+bJ+nQvh51G/9aa7ej4i1ITK5SFna6/J9p+Nxj+A5eROGo+5/Nf9Pn0dsaNZrE2WwOy6IhFu0wJALN1jjzPS+ZdKFcwTpdwOkyjlwQKy/O4+fAeNm7fAPo9bD55itePH+P4xStMjo+QZwkxRY1ZBwP01EFjuAB2xkySXYyTbLYcIlspo3TzNtav30J27TrqJ3Ucbe6gwUEHB2+Q6XewNDwVlq9Fs6Zo03sG7lMUHZ5aI1AEvDRLZxMaLdacXXIGyktpVvSN7mqcWBvXH43P/t0WngNtHxkeSS59kQfoMwKP9haykYURib9JAqOBWAVYZlEljXBG3AqTqYGSygQ2nwk7KUCbY959NLgGDXn6ZKPd9okkY1qb4FL5FBaXF3H7/kN8/tOf4eEnn6AyV8XTlzv49rvv8fTpcxweHqFL/1zqO+mfXKuJT6yUkAMbJ79z/gy85Pf7gm19vemmMQX4fgO98BcD6hhux0mrs4DCc5oukBpRrjAfl5y25lu6IoidJEeO040gyzHvBUzyZWm6G9BlJJFEt1hFZW5eppkuLi1ifnFBAOWg20L9+EBGvh/tbKGx8xqd2gFGjSOg3xFLrwmrMGNlhgkKlDm2xjABMiYHCA4YH37DeznkOvcGx8A+0A9VsnNhGNFDT+9RRvysbQqcpGRxJUgOZEYIMpX87AQJNrWUAIYNkmzAFUA9GgmoIzN559591E9P8XpzE8e1uvo48zXYaJrPyjRJVgKqa2tIbFzC/MoSyvNzyHA4UKeHzv4JWls76G4fIHVyimSvh2S/h964h86wi+aki8F4iHJ/ghxZayuVj9Maw/qUEoiuVrW0XgAjyCarrWAbGHBEtklDZGVJw6ntvQgUxA1YCviUHYz0YNGN9UbJcI1edM7//sy2Dm+KwbYSqAq23TNa5EoJevhnkeUQLQ5v4tTdRAqTfgL90RCnlQzmL62hcvcqqssLOsmWdqrf/ICTNzsYvdmRgSy5UV/ej05SfUoo2OfOdUoLweEYeWSQI6gZWkqf5pmhzi8DkSKWUFicR3F+DnMLS8jnC8L+Uuc97DBxaqFTb8rE2nG7q4n7QP2nE5yiK4BWeHRMZPhZ3PCrz48stTHt0jAv3ymJp8d5/tnPpTGg45DHREq76JdNF5R0Whp/+acw88J+Z+Q3/871dIKeSFsnlN20Okif9pAYjJDvm4SRbynrDjIArpeiZaIOg8tQty6NiZyWLI0L8rx4TpaqVSyuruDBBx/g0SePsLC0iHqrjd3dPTx7/gKvXr1CpjdBhrprG5Yy5PwFs2iVZEaQobFH5ukv28LcXS4G2yqLkGqDnAuUIqlBBV87akaNAGlAYlhje9QoaMhXC3MGtiMSbLqhNzofZln04DW8UjoNtuNENj5bwpgffz2VkDtz7q8IP82C7YBkjTz3oxgbVG0vkpEE1VxPHv7NmW29t6EH8fS9eR/AfN7dfJ+f/cOVkcQL6Cyrfs+gzltMDrYt+jjVbRkmYYXOBRwTdFlzarZYlClgnHbVRg6NcR6VpQXc/eAebty+gX6/i+fffI3n332Hk5fPMWmdItfriLsIxn2xVhpTNkJN9mgRKeQwTAyl8axwaRGXbtxA6ep1TNJZbB7VcfhmG4O9faDXRapVlzLh/LiDRDqDJnW0dpgJw23oVIBz5PKgACsq50abn2BbQYQHAi/bahBQv2gHcBGLbTeTA2GCb5hZXhduX9VJy3qOedUp+DcDuP3FPTTJwSKHfshq+98JtlNWArTmLm9IFHs/OU+jMmAUgK2sKFOtqHn3Empwf8VvNseGmgRK1QXcvnsXn/38z/Dwww+RLVZQqzfw9//wCzx7+kysF1kqHvV6qB8fS8lVRpezvBncLfmoFnTCknz0Le8pIwm/319TLz3QEUbs9tTdth+1+yfnkV1hpHum1nwE/k+bW5PSzCVe6SPVB9J32JNSNkXJfqGndKGARCaLBvXBHARCvXShhMriElZWVwV8lws5TIY9tOrHOD3YRm1vC7WdTWmm7NRPMOwNMe6RtVKG2GUaArHZDBY432jPRVhZYZLAgTixd7h82Zv7OCreJCZTi9gfEtfagKWUgNk2qYm+pllYWlPggCxjIoFKpYyFhUXRrjZOT9E4bYosaWF1FT/7kz/BSeMUX3/7Dfb2D2QiX4b+zPMLmFteEr/8lUuXUFpcQKdaEGDUbXXQPDrB6d4ROvtHGB/WkWi2kev2kKYLwrCP1rCF00ELvdQQyVwa1XEOGTa92SGoySgb1/QZy8Rb9+0YQ4A2QV6WYJs+4KYfV/AcW5t5Qj4lMTEqO/433d+2fSIW8yLpSHj//znMtkgaTMfPGDELthnPExxAluVaLEiTK8kLPmrOIuiOU5IUVa9fxtrVK0guVNBsNfHmxQtsv3qN4dYu+rU6co2GDGXKSlJCu8ChNDR2uOISKZEg0XmJDjLSiEaXDvpG53IY57PIzlVRWltGcWkRKOelEZLgtN/pihSt2aiLRzcTdcYNkZuYtWhKxvDSxpSMbGyzx0nqkgQKu6z9DS55cHcM7Tkyjtk2C7+rl0kI2A7jbURk8DXd25uJhA8aE9Y7K04qg2pB9meGXraDEdKnXQzbXST5p8wgGGGUmMjgH9orEmwTeNORpcBmyaHKsfhs6M/N6O3Dx7KlEpbXVnHt1g2Ju9dv3UJ1royd/QM8ffIURy930GvzfbTCy8fPxknOlxj0B+ZP7sSKSSrFQEDlInRyiXz8Lf7J/bKExJNOkdaIw0vs46/7QffWLLMdrn87dVQeNaPJ5tfigTnBsRscFrp3pt9DkqYpXXY8gEdq28H5MSsj4Y+q3eHZ57XQL/5DZ4Btr4q7NWHsRDR10ZpKnMFsT+13Z8T/rZlt/8Ci4Ym7O2YAzu/3n/9uwPYFMpTzPqPy1wZGvXxuziNs9uIiFGUyM9pCQeQjmVJJAwvHn+cqGKxdw/2bt/HoyjUUOx1sff01nn71hZTIm+0jDCddjCkPkaI6Na4ppMZDaeZIpSrqulBYxtz6Vazf+RQLS2votTs42t5C/c2PaB4fAM19CebUYgsjK5m5gkqxCDMfYB3moYVtd+jQw9T4C9sD3GBqv2frydxKNFi43ZFrvI3JjhV4knz0Te965qrziHPukoxZ1DCwi37RdYzGYk/BQvt6bApor2PX4mOGJcj49QXXKWAwOZbfOinTgiTjlQz7Me9aS2wjMbsFHYHuWWU3x8kMKtU5XLv/AB9/9jkefvQpllZW8fT5Czz+4ks8e/JEtIM8MrqdLjqnTYyoqeyTBbOQGViXhey2U9HnpiznyEgiVnuKMTDALWdBnHjFAdZSmPA+OePiYFtGqrNE3MVkQh9fDloqyeCZ8TgrTmBSORC2kyaK3DVdbhtkMxNksmkkC3QFoYShhEk6j15+EelyFbnlDcwtraKyuIoCdahcW50WTk8OcbK/h9rhHrD/EsmjTbQaTdVj8tD2+QLiZR6PbeY1iB+vye7kc9oESF2Wb3fnuyYySkj9rCPg5FRGq7R6UipAxg45L/d6+KE0iYfO6toabt68hWQ6h52dfWxubolsqbK8jP/lL/5KBtE8f/kKJ+0OinNzKC+tyATT0vwCKjbWm6Cx0zzG6eExujuHMuJ6ctxEv90WcD0Y99EettAZnGIw6SGVpJZe5Tf0zkZqHpNJTsAzoxllInGOzL2gYNsHLcluMn9k3gL++1t6TDsUFRic8fWoScuGOoX9FoFW+13nzj8bbMtAK61OmnO5VCmlGY4e5GSzi2VkszmM6cQifukc6pPB4dVVYbTvzq2hxAayzQNsP32Bk2cv0Tg6ErnEeNRHIj1AmpKcBEFeD5NRD8lJGqlEXtYZR7qzIZouMmNWYwpFZCtV5CpVlKpz4mKSL5Ul8Wm1OzhtnGK88wajek2s/oajQTS4ZSR/J6h39jP2b1bwpr9icBVWtCz5NC2thDfH4GbBKvIPyhxNJ68+6ZRpkcE1YClyiqRUrGRojQ25UZu8JDL5eeRzPCfzMpCGt5sSKRJQfcqm+n2RO7J5mP7Z6tAiPaTiZpJgMmESCp4xJHRov0jHqB6dlBIJMRy4fusmPvjkI9y5d0+qiiRIDl/s4GB7H/v7B+iyaZKfkQOfOm20T1vSrM4Gefpz8x65rERJY/7PJ0P6iRNrspWpss/uA2oiTbc/B4vqUX75dvSelZFM7YGo0difowJUJ2A89sSOJ8HztuqTV+qkOusJ9gxZE/MQ+vkkep6BneTTRHs5JG1igkxqKRYLtSqrM2Dk36VPTN/tXWBb4/K/sPXfxQHmbQASARHLLqYu3gGAi+PCHfc74e6AXTz/dD+/1BAF03Oyo3cCL1vc7wGWpx5a9Bn9fc97/wuyNvoukyAAs+z4OnjgEMgyYPYpIcjmUCxXUSxXgGxWOsQ7qQRGS1ew+MFP8dGNG6j0e3jz+Dd4+etf4vD1c4y7LZ5uGIx76FPXSvtTKfONpHNbxlPnFpDIFrFw+Q5u3HmI4vxlHB6eYPvpUzT2dzBs7IkutjBum/OewswBr81eQwYcmT6UQdFEU5atxsyul5s8lOjgAd/+pu82sB2B7oAh14CjD0mtp2IGJN7PDsydJT3zoQaZtB0I0dAgm75oPyaNn/73EKBSBOjkZQQSFWDbGWKlc2/+0LIf/0dPW7Ir7m4R+dYa2BYbMK8iBcJTzeI5BEgDAwed0GM5O7+I67du4+Of/RwffPgRqgvz+OGHp/j1L/8JbzY3ZSAJwR9lJaf1E4xZ5RAG0bSMkQWdHjQS+wzEeETwoUo6nS3cr2es7dmynT3wCBd3HVA3AAAgAElEQVTNNJvqNgoBt99yfXdlbRi8O0iAbgTcF0SfRQHd4xHt+RRsq6CHgG+MVJJJBUeyD6SakypSLpXEOFtBMl9EN10BR0sP8nPIlaooL61hcWkZc2z8IyPO+zCmQ08b48M36O9tyhS+Rr2OVoOsX0MkOjy4dcAHD+uhJE38O0GDW5Mp8x1a+nm6o4tLmF9rRopitD17ssCMDT40x++Xy6AkgZOhHlzEZvOYSGD98mUpe2fn1/Hq9Ru8/P57cAJgcWUVf/IXf4HiwhKavP5UCuXqHIrVqiTxvIMsxTfbLbRrNXQOd9E+OsG43kaqN0SWDH+PWtQ+epMBOqMOekyCkiNkOWgzMUaGria8+5LMZ8HGR8qX2Osgd8I2CXXckos4FrO1wJ/ltxAKObGlTKm6GelkTwPbFodFSjRVoXGnjzjG2KlrBgTnHjYK8K2SEIEDiwV+MHtiGb267xke+nz+1hDnYFucgHjdIgejH3oFhXxJ7neTvRtM0uYqKK0uIfXgGvLVMuaaI9S2dtD88gn2X24iVT8VS9ZEYoj+kHG9o43UHFHKahi/RrvKBAE8FYIqhxhn0shXKjo9cXEJuWJJxpvTNaPROMXJcQ2NRkMY7UKriZQAd+8hcVcKm0EgsxG0idebvuU7baCKTwSOpFAW93Q56/NTDXfwXAykc4QUCR0FWUF8NzkdddQqnfKgogDLBxiNRlnRf4sFJ91+smrFmcroWuEQGnc6IVtPJx4/xzwmegxXMwK1SxXpCRNfirYSE6lGrF25jPsPH0j/zI0bV1FJpVA7bOLVq03s7+8LuOdrt1tt1DmArH6KXreHYVdNJTgVVj6F6fblvexQcd4tlnnoItdEJFj3gfut3+8pjOfHX4xwo3DrQHZK222x3XHOFGiWawvOU9s+fq5rJda02nZW6rXEFxEx2/5aDrYvwItvJQQB2y2gWrIVXTPabEu3G3dCiV84ILbtHnjGN8Oel5cfTPyDX3BdF37pXZm8oaQzX2OK2Q7SEM9kgvPy97g86+R+509eEBzDC/AnGrReXSgKsgV+1tvL57ZM2z92rDF2YHd+GUQ2U3Q90+/AT8NmoPmeZs3bFf5DSpo5qK0rTmiTlEErmUS5UMZSeUUmwTV7IzTySYyur+LK7c9w9fbnqIxPsfX47/H0H/8r2q+/Q7pTR5aBK51Ftz9Cd5IC7cdksLPMUWFD4wiJ5QdYuHwLd25dx8JcBfuvnuG7rx7jdH8bWfqmihbQXUVUP+46ci7zxITOBraZhKUOtVLyk9aYZZP2Io0YS8QBMOWWDFkq71i3CCNl5Oj7mSjwUFcjfw9Qenen5So67d3hb5y9ThIElm5DyMPRsnhSpMK4a7OIy0V4aQaX5F1GSR0eEIceA4vywPWzSBCzABR+r/D105dkqzduSpE1IzHENKrGfvBWF1li54Aas+JqJifIFAu4/tGH+OQnn+Pjz38qnsfff/MD/u6//w2ahzXks3kkhmOcNI7R7NWQGgyR642QGYyR5zQjJgG00ZJpcnSjIXOu90HuNUEShyYQzPkhOLWugyTH70vobmLNa3FJ8LzNfv4eVzjqfsp6k9X9Q8uWznTGCbF+Ln6NA0LaqYFOWeQ0RY68TuelaXXCgU7iI51ErlxBibISNoXxd7WKXKmISbaMPqjv7qLdqKNxuC+sd/twH4NmA+PTOoadNtBqYtTpINnvIjEeyaCYZGKEYarBO2xWb1FqocyOuRBItcecSuQuOLgT/90kBrT+k4FLpvsV20G9bk0xRFBuo+CTWFpdw91HH2J87UO8Oqzj6MlzDFunKF67hjsffojlpWVh9Io5OrxMkBr10e+20Wkc4fjwELWjffRPaijUm5JM8FrJbGoDWA8Denfz351RsiY3dzEQoQinCZrLsmyNmdzXW2Z12/geihNcqZAFHrrhiOsQdHijU/ynugFJg7EwgN5P4mvIosUZubhuRjEj17+63EfAvpICnl878JPPYZkpwRr9m9P0Z5fEi9UJlcwMeK8LeRSzZVTyZRRQRK89wB5B8sIckh/cwMq1S7hcGKF9dIja98+w9eNT9F68Ea003bbZsMskhUx4z9i7LN30WWEZTNDKJHFUzQgbyx6P+eoclhfnsbK4iCoro4kE2nU68uzhaH8fXTYWmnOGJCshkRCcq5JoB02lDrKiW2iEBf3oo3hn906JBpOr2eh5jwWhzEAsCa1ywW+XKqkNNtOw6eTN27FXbv/YejxsLQkA48Axsduk1SaTSUp1RmItyCoVBzCJb36wBqfxgmIAX1tcU8KgUpK1uIBHjx7h448/wv2HG1hapP1uDy9fvcLWzpYA7k63j0atjkatjcYJJ7f2MOiMgH4ak3ESmUmWBToMUgP9vN73Yb0HUrnyRCVIzPW4tHgZyEKiSpe/Dj9woM92PBMlQyYfOS8iO+48U34VhOspQaZXJ4xA8C3lhILHZTlXJUb4fpxhof0LEdkbf+aQ9db9bZbIIqcLmjNnEw07oz3EKkiPfybxrw+2/a6dw8KeAxijuxRmOec9tXP+/d1JwLteMLx21xPpv70Lnr/zlf0h258aWMLyjmf9v/t940+Q7an2gN5kjH2aHXCaIFnjERuL0tIBnigUUS7NYa4wL1Z59d4QWKpg+dNHuHnvEyAxh81vfoVXv/ob1J//FsnWPvLjPrIYoc+An86hn8jLSHZpICPrlBpjZWUFC3d+jpWNW0iN+9h8/gybP36NXrOO9LgvrB6ZBoXECm4UaKmOnNBbnCCiaBs/Bz3SDCC7vFm3g3liJuXAED36FFvh6XtQ1rGmEKb1vsFUs0spgbOFdlj7JYieTUOzbDzJdLUZURjCicxni8BsKB/RoK2HqrDvUma0Dm1VkoPKSG8BOvO8lutw8/94lUVa5DNG1IaJXQy23fvaSm6TiTg+UNzJqYJkyQi2yWIVVldwiSPef/6n+NnP/gPKxTK++M1j/I//9nfS4ERPY2p3WoM6uicNJE67yI8myAsFpvIfOh/wt4BtJiP87GwcGnOtKrCTNTAbD2b0cPEBHATPsCT4ro0383Vlt63wavc2ONJ9hdpPTUdXgdwJWnv5QB09LNNJ1Xqm0zlpDEzk8iLNYuMY9d7pUgml+TmUKKmYX0WusoRioYBCltBmLENhRq2WNFg29nZxWjtGr1FHj4C728ag10W/dYpejz68/G96JXd14JMcDOrYEyWM4lJjSUvUD2BlVuvbkNoUwTXLG8Jaqv6WlS9+BjbaZQsFARilSgXrlzeQvX4fp6OEaHC5D+aXlrC0vCJeyBxC1W+fot1soHVygGa9hl7zWED3qN9Dqj9Aud2V6Y90raCzBW0Bvf8tsiOzJriYZdRH4c/sooPcA/Us2NZUSR15+D6qA1Z7uqnyckS4xcNq5J0NFM0evMrGGrA/qx/BkAEtCqMzRKYYWkLu4MXAn7msWx+Ixq00VC/N5ES889P0z6aMoyDJWyZNhXAKVHRxTEVqdQXrd24hfeOyjFDvb/2A3RfPcfjsJTq1OvK0UuT0xwGrNg44uBY0EWOlR2LhJIluLo3T+RwK+QIWFxdxaW0NC5WyVGDqR8eoHR7g9OQE3dNTDHtdJDlxUuKbfj75PMFx5mn09J8aB/0px6n2RKa8hhXL2ArUQZ/F9ghgxf8uCYOA7biZUvS4+tCVowgqY2Hs5ZrIyJmgearqwxnIkyKdFCu4REKAdzaXlcoICScB3TY8J9RB22OecrzxaaZ8LX4vezco17rGSb8/fYAHD27j0sayNLLuHx5g7+AIx5x50GRVsY2T4zqOdhtoHLcw7krpAckxKxEjDJNDnR/g1Rnzpo7xkcsq9Rz0uk28SN2Zx1ZtADgdgEeAeAauvAuDTQHp2c0cvlY0E8TW6AzQFXI2Yi31Opm0+K+IyJxi0M/GchEzH0yODOPCmcnBzLV7IuE2gfLffwTbF53O/3PAdggg7Iy0dR4H77fW4QVJivwUO++lwWtsE7lS6GXTeqCmMjKpaqG8iFJ5Dv1ECg1OqyoVcf3OHdz/6CNUK3N4/uQZvvz//isOf/wtEu1jZCcdZM3mq0d+O5lDP1VQ32wBGQksrixKCWxl4x5q9VM8/+5rbL94hlHvFPl8FulhVwYKZKXMa5m1MGjxb1LA1IBrYJ1+Bm8H6IiX1FoYx4ab2Z38lx2MYpHHbmtzE+Df2Q3OiXniP0s3Dmsmk2qmsxH29orD4t3vwZPBj0BBpthRs2fach+IQGZHWDNjcvVqYybOZRSO88ai3wtCvf81AvsxIJheAoHbuLEV4ZoJA4issSBgOkPPQQx8a5kEmU6ix6ENtPhKp5DO5XDtzj386X/8j/jLv/wrKVv+t//yN3j8xWNh7HOFDPrjDpqHRxjVTpEZTlAYaiMTj1lO7hsx1zOw7aVVgm3+fUinhHeA7SByyl9nD8SLdvJ5X3OwrZW04FVDSYsdsrP32ysNo5R27nOyBc9g0XiLjzkbJzNS+UlyyAt/c1IeD2PKo/ienAparogVGg9XMlrZfE7WANM22qaRHWt1W2h3uzJQpNVuo9Gs47TWRHqvjV6zjUGrDQw40c/SdvG4prTILp6le1uHLmUQJop7Rqb0ESTEQDuRzSJXqYjLCiVmxXIZlUpVSugEE2TzyrkJMjKRkfKbBEbDsdik7e/t4vBgH62TmiQCIxllzyFIHMbO5Io2oWMkW13RmQogEdcctSjjIekjpnXdejJkm0DQipaWz6I9XAN6Edh2fbtXUP3ZKzgIAHOw/7WIEifmzqL52gqBxbkHsg3WmQbb04mQW2Q7OFUQqPIKstqpIdClvzilDLmCaLMr2SJK2SJ6iQROhwPUc2kUV5dx485drK+uId3sY48yhK9/je3NlzigzSqHx+Q4HnyETH8gE2GLA2XPU0jJGm2JPaUCba7LxeVl3LlzB1cuXxbpxNarl9h8+ULANp81ET5Zd/HcZnIgjXqa3sSh3O6vPaA4ptu/T220OOaymuO7fmqvGjESEgn60jGUY4xRXG3yIiNi3MlHX1m/yeNKBPTlc6TlZwmyfWiRDqCKK67iZkLwLbpv1fjyT1Zs+qLpVn/wqGrjJAFf164n8nAGxEVmrlrB9Zvr+ODhfXz6+Ue4cWNFGoSPjprY2TvEyUkdhwfHqJ80cbhbw8HesTDcwz7jEStUQ4zdn9APmZCNltVu1Vb5d5WSvAWCg3upYVLvDs/RqV928yIN94U4xQnFCyL3GaDaZVi+x6aAvlVqBWwHzHYU2WfIm/Cdoz3r1rqW+OhS0msNKynnJRLRdc2QQH8E2xee0P96YDsKBK49OpfGnEkV7XrfnTESNSlPnB0lRVrBMmAim0GiVEYxX8JCYV5Yq+NeX4L0+oP7+OjRR5grVvDm9XP89p/+ATtPv0OiXUNm3Edy0DItHUuXBRnwMUhT36pT29avX8Wde7dRKhdxeNTE5ustnLzZRL/TRkqY6hHS44GUmKkBjBJRGaqjzLYALhmfy0lZ+mF9pLlucmMh+B8+ycl+RmydWDpnoyYPEpmsl5UJd9TX+dhiyXgtE3ZP4gh8OsVhYV3gftTspwFZALMFU/XqVXZars9kKtTviddwn0BCPa+pVaSlFa+Tz8ZL1+oyoYepyFCmYOT0OeWHtILE6ZAY2X8FZT7Z+FFjUBDcPCgZwOQrKXdD/aB2sFOPSZaTa4PXnKvM4fLGBv76r/83fPaTz8V3++/+9m/x9OkzDNhAlZ5g1O5h1Ghh0qIOl0y5Nu2MkhMB22Nhy+PBRNrMqjISqbycwWw7E2SizAhoT+2Md1XIztnnMbMdNmB5cFWpUjxEwXW+sd6X1zZMaKlY9NEUSNrcljGZfTKzHDzDMnMmI2B7REmXWYBx5KI0TNmDZXNbea6KuaUlVObnxDmC7gVMfgS4s+rAcdGsGAxGKDQp+BxrsxmHxgw5opqT72wqJDXQgT4/ug28NPNEFgcU2pwx2SSrLeCZdmBp8UEmq60j5DPyHpy8x2l2hWEDo04TJ7UTHJ/UcNpsa5PnwCb1Uf7Csd2cNjhWH34Cj3G/iwkdHYYqBHFmULzPXe5iNpd6W+I4HOWePiHxrPA4lYW9LSPRfTrdTOp5lup+/WiOkbZfg2Lx+IrCn5s+uM9dcPEXZGuGlm1RcFcm0tlWA4giq+F+GU7QTyeRKBVEn83GvQw573EKbTbuZVPIbKzh8v3bWFlYwsn+IQ4e/4D9F68x4NAwJm6JIRKZpFSa6DLDUej5dBr5HpdaColJCv3xGJ1sGvmFOZQur2FtdQXL8wsy/KV2dCxJ1cnBAXrtlty0NJsBXRrISgElFN6wF+nUHVBbbI8kPp7gmJuTfDkG5fybDyQ6685GYMj6RMKYp5Kq2KWDP69VSJUIKEkTG8yEyydab7ZBlckNSBf7udg72uSGwSAhvraDbJ8h4lVXB3KRlMSTvQQbsDPS45EvpLC+toL7H9zDx58+wq17V8VatNnuYX//GK9fvcHxcR0nhw0cHdZwvN9Es0YJj8YpOi253GPmxNAcKJSKRL0s58tU4xjiExztWZo8bfr8CppZZx6cVo/PxjdTe8nOQ5en+NkXxrKpl7aHJr1p/ive2Povb5EpRlJ4EhHYgp6zk9/9z8F7yDX/kdm+6J79K4LtMx54EF/iDX3WRJSo3Hf+tfPH2hxGk0hhtZ2WwFnLppCkTnR5EaViGcVRDq3BAM1sCkvXNnDnpz/BtblltJ++wTf/9N/x8ru/x6DTRD5FaQWkXDjieOdJCj3a+qXyQLqAdCaPeTZNffwRquUCtrZeYev7b3Faq2HCg5VsBzXYlJmMB9bgFd9bYds5kkUAqzJW0pBj0go9+uKA6M10WuPXYCkb0RpaSiVaXql/qgCJaLyqAiqy0AQnAojJSttYXgHEAuJZfvLN54eCXYFlvfL4bDgMhySIE0sqhWwmh3QmZ6DBno8xzQTdnU5XS+YGxiUI20GgH9FbugIiKKJa4nKflPq8Uz9KSrS73RMIPcc1OYgOn+gAiygIPWjsf87wsiFVLMQ4ips+ECxb0+kgl8f123fwf/zf/xcePvoQz1+9xP/7N3+LN2+2REJTok1ep4/uSQ3D07ZYYglrk5zoaGf+KU9ZD0BOUmSyQaB9EdiOj159Mk7SRHfpvLK97bPzdkrEZPrtCLrdRbsr99M9mM8A2/w5AklalAkAVLBNN4LxyOQH0gilI+3FgYCVAvE1zyDBbIP2amTD2HCWoq9vCsN0RoazjDJZpDhVrzKnOu9KVYYNsREtk8lhMsgik8pos5Y18OjaVMZNOufdQtC66ZWRnUhfR27MEfK2Bk2WJd7ZxjZzwAd/ydh26spbLdTrdfQ6bVTqL5Fs15S1G5K1034N7nf+IqvJyXfjHh0t+kgMB2pdJgkYry8re1NYbFaeosY1Z4+1s8sBbQR8lKN8r4PaQYav8SgjFpcj7wJzQB77uMcEmPf9zIKGwCbDF9eZhMkZK0+SMotqgqhjLbkuVy2Ji084fzt76qw6q3MkEUpllIpVpDiUaUBFzgSTxTKqV9Yxf+cyCotz6O/u49kXX6H1q28xODpBoTdANp1CJwd0McJpivvae0AmyA51DbMqQ2vL7PISFi+toXxpDTmy5m+2sbu9LZULOmBks+TDJzLhcTwcyPPUCZIixNcGM+FFzC0mBKqhhNLWntwOi1fTYFuHEk2fkW8zsM4qTnmoq/YjZrZds+2a+aDaEDLbU4+V7IOfu94vw/VtoJ3PyydWOuHCOMy/K+kTyFBsDoKSMLo/I9mi9IPqdEd+Bhm4kwGKxaJUje/cvYOPf/IId+/dQHm+jHZ7gK3tfbze3MbO9gFqJ3XUjk5xdHSCXlerw8KcBIWF2Q3l3LTbaOp5YRVYOWSMXo43YJQCR0mGVUv9zPF7FzajhjshJtnfA2yHbHSQGETPIzwc/Dpke+kwr7OkKlNVKPne6UE5PuDnrGrV+yQIU7vepaJ/BNvnHcPhE7TgHhzc714iF71u8LUgs9O/6iv7/0cky8zLveuBkz1sJUYoJNJYbevo23Y+i0y1gvHKkoCmSY8TkXsoX9vABz/5FHOX19F8vYc3v/gK209/jd7xE4AT4qImAU5mo/40LVrtUTKLVKaAlavXcf+jR8jlc9h88RRvtrfQO9jHkIzHsCfgOptW7Z5MmZSmEb2nZLIZBsVjIADb1JzbcRTp/DQQ629h66zkLL6oopejVjYtI8Tl3BbHu7GyfEMFuK6lE82jgyjPhA10sq/P768D1Xhj66GrOs/YE1sxP4EDAb4CfR5EHCwhU9Vs8h5fR0dgD0XT1xv0pSlMZCejIZL2wafSPA+UBky1BhDz2vK9/KwEc65dmwXaDrjDXv0Itep5T02nsGfyvdqJz3eRZjmS8ZQA2CH/6eef4z//n/875hcW8P2Tp3j85WPs7uwiSx1jf4he8xTdehPDbkfdB5TysmepLVGqXddDcMKm1HNkJLMYJgTadgxMea7O7jz9/ot2bFw7jp571Jnv73DWq9oB7OvHQJNrHn0SqKRPlI1QSiOVA3Nn4YS7bEIs1oRR5oQ5Jh2UmaSyWlWQgSUpIM8R1pwokpNnQAZcdOEpWpGpVpR66uiAzmvjFhlrTwq1GTjWnYqOezSWdSj7Y0BJ1FCbu3o9AdfiZzwa25hoXbOdbhcYDTHXPUCq37LhFwrSZI/1FUSQ4SbYnhBo0x2Jvt8EHlZeHyU4aTA2InDJSPSnTLa1Q1DusUXF6Fme/0ynkswwwfTXIdg2WYKzorI3g/eLYuxME1gEVryvw/dUxKidf13hvpZPFAW1eJXLP3mvM/ezBE4DxJTCcfohJ0LmS0gSaI85zTQlDZLzNzewdvMa0sUMdvZ3sP3lV9h//gKF3ROk+yMUh7rvOjKwnpMNWe1MoZ+YiINIilInml+Wqli/soG1jQ35t+NmE8d7u2ju7Ugzb58TDEWTbZMaeZ2U0Yk9pFuP8tkx2VY5mUxZjFwpjDyx0+6tnCMC4nbHOFsqaoj1daB7kjFKz0lN5Pnc3K9ecLYkvmp9asrFYFy5AUsLKsEym8ZLfA/r1VEZQ5zMuvbbh8PIVbCXx6qKTEB4JoTTE3k94vRj0hK+XtSwayPkNTzz3FSL0XwhJ4D7+q1rePTRI9y5fxsLTKhGY7x8uY1nz15jb+8A9XpLqo6dNh1K+pgMrIfIZzhYnHK1op7EsV5f94P+tyfA3qPk9zvaM2ct9eBcOQ9sz+Djc8GSJ8TykiHQPgN0x5pt7+fxT/Y2k+1vGO26IPHyrzng1qWlcSiMFefl1n5LQjmJvNYfwfZFoHgK8hibFoLh9wTU7/NtXnKYKm9YQDrjqb4P2CZrkZmksNQhu5tGslRFfm4e3XlakyXR5lCCagnXZOPeRbPWwA//+Gvs/+ZbDI6foTjckYO6z9J0giXwPPqJLEapHMaZAlK5IhbWLuHO/fuYn6vg1csXePXjt2i3W0h3mkiOyWirVRlBOwWt4jtKpk8ClwI5n3imf9LBwwCfAMZg/LkdQASUZMIk62fjlnSDk9kjYKMNU0eYNNdTi3RDZBwqaSBbJ2yqjPyNT3sHZbTKcgIm2jjBMww3nQTDQLenH9OaqEQnrnIWSluob8vTb5lsIYGPDJqgA0NfRlz3WX6nNZa4scRAjtegribmMBGBbbtMA+MEcqLRtaQhYrQDFnCqiSQMlAmgT6kHD0V6F7OaMSHraSjefNkJCulWUl1cwM//05/j53/2ZyhUK/jmm+/w2y+/RrNWl4Yr+sp26g1x2CC7Lc4y0lSk2lz+t4RCSSAIwqmJPLtBclqDazzFTBnwTKlEALIv2i++BCJm562GS0uw7EAP/rCU0RaHIQZNhiz5kizMPJ8nYwwnI/GSJ4CivWLsXqMJjozVSVLvTaDMJktKONR5Q/bCWD3yZZ9Qw5tno7L3I+godZGHZPgalIR4WmNPPnBeoCtMP2UDQuzQJ1ieyPCMkQAnGcPdV0Y6o1NFxFOY9yo77ErliiBNGuBGExmywTHSxvGrI4roJ9nTodINfd5JTLK5QDAVAGm13FHJWCDhehtsnx1YnRkO17/vCa+G8Z56KV+Bjh7MPhzlbc2qgzprYo8OXkMBNtXVdecOWGYLLrIcouQ5XDe+by0ZsuFYUu1z/2PqY3MZpKolLOSrKE1YmRyBBhTjtQWUrl/G4sa6TOrsv3mD1998i5PvvsOwUUduMpR8Nz/JSjLEwSzc45QMUTbWyiQwzqQwWqxI8+782hoW5xeQH6bQODjG8esdNGpH4kcv+9g2je5Nd19ydtBZZGdM9N/dESRkrGUth4Db/q5/BICcZ4JODIvyZpUTKGwLY4RMhqQ9n00+1Uqixn7P0/zZK4ibtnoML0GfioJObYI3lxx5kPpvU42Hor9W0M+Lc7AaxRY+Sx8qZtIGnlPq522g18an852FObdKkQDuYh6luRIub1zG/UcPcPf+XaxvrKPdGeDF6zf44ccn2N07lPkHg8FYhuGMTtXHXPazVJbiMfNy/1xKYhKWSCrlVVwjbkKNtINOTTpi9ngqzloC89YuPQPYngeR9N76Cpmp0M68b7wGHGzreRIdc6H8K2zytEURXvvU5wvANq8zbHo867r9dUKALmTbRWD7LAr9ohc/J/TZP5+d7b8LNPqdOi+LuAjHvvO1/crOY72m0ly7fn8wF73x+34tZLX9Z2bA9kXV8fjwefsNGZc6KdqrJVDsp5HPFVGtLCNXreI0l0V7NEKvlMfVu3dw44P7yGcyePrl1/j+l79B++UW0t09VCbHSGVy6LHXIknZSBaDUQpjafgqYPnSZdx7+BCVahlbr17g+bMf0W7UZKR7stdFlswdgQZHNhN4C8BURlmm8lnJUKZZGtASGQkDqvldhYFMdaNkAzNisZYr5KXBkYBiOBxjMOjJlK4hAUC/b3INC7JR4UsdQCIPam+cCe4/y/f6DUoDxpmxAY4AACAASURBVKyJlXynmqSmS1D0C2CDnDPfqplWYMXrZ8ObsHu5rDHxNCnXcj+Bd7NZjxIFBm23CowafBzQyXVrh73Ey4jZnlkLAQNwZtNWkE/Sno/6zcSIXt0KthmYU7R3pAQhlZYKCafIpXJZrFzbwJ//1V/io598hl5viN/85rd49uNTdFstaaQdtNto8/P0+sKEyqAHm4BHtkYBlR5WvG8RC+L7YubeezI09adXOy7eKBdKDkTS4JprY6zk0iKmMq50RGvBcYSexXog279pcUIZRHdhkAPW/G6H1OXbZ1OdvT1Jp92M2uT9SKdyUp4WPbP0RjBx9irQBL38UD17XX7gzLWx5wQektS6J7FogRVYij8EJSwRAiHwHomTkTDkXJejkbJjtBsk806XBfoIixaXbCarRgq25X6xiMF1zhH39ojJSM56vMtAqox6xSvYiYkFTYDj+6/PIQbjcfVheoqcfNdsLA8O5Jgl02FZ2jMRDlBxcB+eNmefW86cB0s1Ysq1uVPvse5NAwt2LSKxsORZrjl6O7cTVGZbqlQyAEXdh1KUxtF1ZK6Car6C5CCJRr+PMXX+t69h8c4NJDNJ7O5s4+i33+LkxQskDg8ASvnQl+Qsh4Lku+IC5JMlx2P0i1lky0XkN9axfu2qDCNqHJ/g8NmWgO10s4fRhE5JHXWNkWZWY2MZ27iuZMS39g6Ib7n4ZWtTujxnG6ylETUIPN7vEti5RbJBuYHKsviZ4Ps/WreyWQ01MrGj3zj7G6R6wcqmki0+DVD2pGfYQWIdvUxYX/Zj/61BLwqapcPGhrHJ+eb6bweJHkMCrOEMtkqndM2xCVoAsci+4nvmEyN5P+npzc82To2ll+LS1Su4e/8eHn3yEVbWVtAdDPDtd0/x2+++Q73RlHgx6g0xaJDEYf9QXwgmVrQmQ84LUNciI+AVNBvgdqddr5/6noyPSXMusWqZAvYYDOv3xX7T4akUMr7vwmgeb2ff118+el3fQ76s5L+DiaG+UcMNG52dvj9jadpZYFuejVUg/H3POlO96uEOM/zeKbA9G6jOuglnHtZnBbip8z7YVDM44MzgOPs99uP/WmD74ocdB0xfPGeH3jM+2Dv+6cL39VLbOXrt6YVr5ZWZQ4aSAnE8YFxP5zFXnsNqYUXG+HIUejs5RvLuBj762U9QLhWx9d2PePUPv8LOq9cYt1vIjRoojRsYp7LoTVIYpAoYJjkGPYV0qYz5lWXcvnUTa6vz2Huzhaff/haNxolorVk+TrPEKIyAA4+YAZLrtzIuBSXKXquPL//U5mkOt/FmSA1AuVwO+WJB5CrUEhPAMmhSM8rSNkublGKwMcfLcwJYze9SyFVpeDQGQQ46K0IG5x8Zv7Bc5Afm1Pqf0oLFqIxT1njtIdiWr8o0TH4+e207EMjA8POIG0o6JUCbn4eTwljGZxle2DK+qrH+wiyZz26UtwtbSE302yv0XQHNz7NhRhlYcRPgYSzuJBwaYhZpSWq36e1M4J1CopTHvYcP8Gf/6c9x7/4H2Dts4hf/+Eu8fPlCWBS604x7PbRqJ+oRzcqGDMjgQa3rdkSrRP4bwbYFR9/r4f1+i50Ikl7NP86PEBd9fj9cIjAXR/UptO0HfBzcTY/Nz+AHsh0uarununQBcx7z7fuUw+Lz4mHEdU49pwjXo0YuSbK4TjkGm8vHKih0rqZnNtc03/e4PBCHl0jAHxyW2s/ARR5diSA7v1/p8RjZoVVRDHy477W+v8pMqMGWBFl+0EvfbNIrY5Q0azhP6tyTVv7kVete1vvnAhvuA07QU9uf6PlYvIuLTQ7KwjPES9z6JGafewTaw16FQEYSAflgsImvASMa9dmEOtEI6MvVxjgxSrgsOfA0RgBmfHArsNMflUmk/t9R9crPGRteJUtBQTbXChXwTNILpRIKpQroFMPVNaDbVKmIhesbIh8ZF3M42tzC5vffo/3dUyRqjOFMlPo4TXZFm50c58RphPaBwsCOJlIdLK2tYGF1BaWNNWnePT6uYWdzC93tQyT6I5T7lEANMEoPLFG0JEU+Z4yrBGgzgTY+Ur5kyYKbYkTlDP9BA7yWnpqEXW9YhKG15hNQJm9r9r3iqHIOXWv6vNnwbQluVCmJHTic/dTHMavjt/UZ9W3oOebAMopVDtyic1i/EkUlf+Z+P3zipe1lxxcaQtzjX93EqD0TkolA26pjtPItVEpYWl7CnQ/u496De7h2+zpanQF++Zsv8P0PP0qsztBjpkNNfQ/dVhuT4UinK/NrlPwZY+/PyWdSeEIUIaDZ8Gr7ndc09UFDckfChRnZhgRKKMkI5kWEDHkUF9x+z/aPx+EYU8d7T3dnrDePT/mzwRifYXivQ4B9EbPtX/MYESYP4XU7WyOXHjZIatQ7pxzgC+mcA+3dgNVe/IzP/E4g8G8Itv3BTZmDnv3cfud/fefnni5Qv+P1nfXxA0j9f8UjgQ1Xc3NYqCxgLlGViXh9jt1dqGD5Tz/Bww8fylTHX/2X/wetH55iyOlUGCI36SHdb6p8JFvEKJFVb+1cHgvr63jw4B6qlQKOdzfx4skPqO2+kaCbpi6VNlIp6jFZWla9WKxXc09TZXG4EEVKIgs/Likm2TxFCzULnLTp48jrIkfKpxIiuSAYJcimMwKHCUiJj0GRsgUZw+1TEKxJx7NS9xyOyibaQOMHBJlC3zSyIS0A+5+iY3ZGNhoxrJ8lxeCWoOe4+nHr9D1tpuSfPo0vkbL7wOtMpUVfS6unYrEgrCDLnuz6b52eSqAkI+HjusXjVeQdegO9RBnpPIPi/HsvTII3PjJeq5UZpXdPJkJq06p4l/PgytBSCjJtdGltVZjtn//Z/4q1q3fxmy8e4xe//AXq9RrKxTwmbMA9OsLw9BSpEYexKNjWWW06NY3vyfeYEud7zAk4MHsoBtzeTip+HzJgFmzP3i/bWVZ+ngZavl5kJHhAi2ky56V0r4YHp5UBXgHi4ywSE/7241aBuMpudHcoa2zyG6OhlJcGOkkaBDqjxOuIR43L+eagz1gnfXU90KXKQLbGHRwMYAvIlqqKP3/T10tiqhCC39LPljGhx7qRA960G2nWoxjmw7lcKkOwwqbZ6fmOyoTpWRE9Szmp4mwl5hTeg37xxHYKbDue8mfpZfDZMyqEG/4Mg+cfIKkwPjgY0D1JDlv1u16r579Ly2nU+Ml7G1sbxtI67ZGgjSknNXKyIO0XC/ky+oMJav0uMgsVrN65ifW7NwWIvX69iZdffoWTl6+B4xPkRmMUSGFPRuBMSGE+OOhE7FG5BhJI57JYWFzGxs2bWLt8CY1mEy9fvMD+9g5GbKYkoGc8HzFOMQEYxGV9k9+IpSqbedkbY/anvkYitlT2eLBnFYHY2lFJhmcxGtr8+cZNyayQWIeHbVOXG1kPDStnnuhEkiX9VoLtSI9vPy2JjyQCTDxiMG4hOzoD+BdJkIJftkz9oLBdEV9WsDzsULYKaAi2PQmZ6g8JwbbadzK4yDmYVtkKpWhCGmXSyOSzWFhdxs3bt/DhTz7DzTs3sX9ygF/+6ku8er0pVcnMICXNrJ3TU/RaXUngOcDI97eDQjnrFHVHqZI8omjfBzfAHqVOd5xOfOKE16ranlBbjJwiUYJKot7wGIO6S1F43z3Myp9erZt5NtprJE/t3OMvvEZ/9rNgWy4nnF4ZyF9CoD51fW9JEC3W/hFsn1F2DNeTnlZndrNObbx3lLDPeuL/XLA9+/MhAxC/XxKpYhHDSysoF6tId9IYDcaYm1vGKic7fv5AGli++9u/wdP/8Q/IHNYwSXEAyQgyD4sa4nQe42xJbIQm6RwWN67g6q2buLo6j+PdLTz/9gvUD/eRYOPjiKM7kuL7St0yHS10DLI7hji49oxfg20EALx0L4crfa/JZudRKhWRL+Sl7MVym4DsThs9YbM5iVL9eZWZ0gEe6nKgm0302mTmzK7PNXUxK2yB0J+jj7d/m8RS+BCY3cuGDDJksX4jW+mBQ2upUXmRh5FPraQ+mp+HFy76cw4Q4cEqoLuIbCYrDD0BN/2LWb6PDgLf+JbNaxCK9W3nRpnzvsBEQAdnKqPJhiQZex83Y1rcFzcNAXrDATK5HNauXMGjz36OT//jX7M2jS++eoyvv/kao2FP5CSjbgfDegPjVhtpNoGK9lHd0ClBpiY1aYh1CkLPSgIEaMaa7dmP8j8bbOsdp9Z9+koipwlbA3GxwYvjwQ4d5ZAaZw3NMfFQhOtabpYYlN00XWfCbLyYu40TyLU5jdVAS3hwOYvuIN7L2wYLBNBw2itZ8ZDRc0bdgDbvtg9e8hxOQXUCPfZu2B4z486IYJe3sb4MqVpZb4ZlnpJEJBPaOBn/cihv/vtShTJuLapk+PfEEpCzYvFUZSqmwezTK9C0rC0gq+OrkVgSwT/79xjbhZRlJDeKriNg9/hvzp5JGBS3Dn1r2cImB3O9voJtTWzlsdLhqFgUkoF7LYUsBu0xmvkkFj++hUt3b2CQBmrPX+H146/ReP4KaNBykRN4x0hQk0+pEAkIPnOOTUok0MkkkS+XsXz9qth55pIZtBsNHP74Cid7B+KBTus5DqvqDfsY0QCF8roRwbZ8KiupsydFe1OkR4aOMwF77CJpeR5BVUBDTNxo6PS45XkB2HONM1lSfedZ1nEW+OhSsXVicdKtNWOJkmnN9QXjWaRxWUUjqz0rTZBiwK0JqwTLKGnQu2K/wrwidALxL0cOJO68E/+Ar5coYbFr9HvIeMDoKZCb15dNY3l1FTcf3MPP/sPnuHzzsnhwf/Hl19h9s4dBc6Dgegy06g30TtvIJlNSsaQ8LJqiZn0CkvMa6GZN6m1aw44335PWSBlWlXgjNLlRe0U/N/32RHsrePHZd5p6zl7tt0Q/ZI3jzDXGc1p5CKz/zjj3HLiHco8wbkzFkKCKFjLbZ1XWZvFBtGZds62r+I/M9syxOTOp7D3YlDMe6ln/9C8DtsOoPa0xFVCSzKIwV8X40hoSqQw6rQkymTzu3nmIOx88wKCYxpe//hVe/vIfMdjdQ4HT3SZ9DJPUZOqOm2SKGCayGE9SqK5v4Pajh1heXkRj7zW2nv2Ak93XmPQ7UpISvR4z6QytqKxETNBr5VBpirRAyIAhGl0Zexw31kipOZlCJltEoVhCmYcM7eeGQ/H37bRbkTMC308PbdMERmDb2F5rnPHXd60cwXe0ASLWKw6VXt0881GaFEVeywahuA8zVwfHQUSWQ4G+Sy2iLDj6iHhruCFkExY+kUR/zAbOjIDtSqUikwUZuMhy8/N3Wx1zLiGLo/pYMdry8euRSeJ7LsTgcPAcwUsOqhN31kKjojxDc5MYiARkIs42i1du4OHPqd/+FI1OC7/6p19i680m8skEsmyqqzcwqDeAbgcJNtzxkOLZTd9tGfiTVOZrtlHY1ouXg/+QwPYUsz11u0NQHTR0nfFIUuP0/8/em8fHcV1Xwqerqnc09pUgCYALSHAntYvaLNkyJTuRLGulbMfOPk5+mcxM5kviTGLHM7/JYjuJLUVZJvEiWatl7QupfSMpixTFHSABEAQIEvvS6L2ruvv73fveq6puNEja4/m++UNKZFJYuqur3rvv3HPPPRdGgVJbsZfZX5nt3sSrsy85j6YQ95q+z1ZhVFYmpXva4GmktgxG3i/W0NJkVtbIu9lbh9lmoMDtCSWQ1+6ZELpeoRknlkpoSxkgsoyFei0cBYuY/yoGmrjxu6hcqaFV4lrp53SP6bojbnSigJL6VKIq5DqdGGoo7FZ6+HHCrexAy9xzJVeQkGEe2BavJ77rjviuNg75qsoqcD7AssFlEdgWjZjUx2KDbQfZCBkdgWwpI6HJkCTxIKtH+pMGTGVNQuxhVHe0YMmW1dD9Oo73dePMR4cQGxiCHk8iQIUv8s8u0KoRRISf7ShBym1uiNSqI1i6fBmal7Wztnn01GmcPnkKhfFZeAsehCXoNDUTOU8BpkG9Gx6e+mqDaU4ehNMSESOk3ScyQd00B3hKGCUJEWWKIYOwBB6u+QkyaWS9N4FEaemqpDmKjVZ/inst1oeSsHDlQMkxiHBhXbXoF1IuIMKbXrDH1I/Ar+GWe4hDgvlRqgeoBcE7Uy5wwXCLGFlK3LuXnli+6ipdf+f9I7J1Bf7cfUJ8SeLCJPgX/Qb0Xwy4aeIvzaUK+BGuqcLK1Z24/JqtWNK2CCcHh/HRh4cwMngWXo+OilAYZjKF+PQs+9zzs+RhV66qLjfkOp+JZGsLgW1xVVKOY1d4ncEvdsx2MdvuhKsIA8nnVbRdVeVBZjxKFmTjBbVPS2GZjWPLNNzbkbI4MCgJklqT6jO7Y4v6jQsF2+7X5N/5GGyfaympQ6z8z5zrN8vE+JJ1dL7fdg7Qcq8lFqoDtkWG5WTJzKDQVLHqamRrq5HK5RH3eNHQ1IJ167Zg6eLFGDpxHLtffRWJoZPw5k340nPweMgH2wINoMpRU6THz82RoZp6tK1ZjyVLFyMWncHA0Q8RnTgLLRMHzQam7n6Dhl7Qz/MGFmCQmWsCW6Tlk2UZbrYTJ7atj2TdruZhoEkMjj9UJdgcr5c9XOeis8zwkv8vkXTsJMeAV3BmqjuegxbpESVrJN5HZbwSMKrToIQlFXeQQIBkiV2bWOx3amQUgYkOGNXcoobTCCBIbIFTOqLDgv5hC0LZ/MKBWV6DzQZINohkO/Q1CnHksELSGWqGoT/pPpLPcTKZYmafmCSx8UVAFIMbnGFBpevmnAke3yN1VW5Ozyn10vtzlUA2fNBBazs6hGtRs3IzNl12MRZ1LMHw2WEcPnYI6egcghqg07TAaAxmbA4Fso6jPMvQYHpyMKn5rqCzftABVDLgl+oe/y9itm3Zkc312eHYufXuA9Y5Oe0DTKRKMhbIA1uAbQE+FINFYhFO2JiwEUkqH9KW6G2wDwd1+MsroK8LK0d1Z1VzgtBkk4beZo/txEocUtSMSdUVSp6Zwc+Qcw71RQi2SiPmlJeHsFXTWLhGPyn0R7wXWDolXIeEn76A4/S/RkEMA3LdLNdVq8YtFecUUFH3qri5kW9tGYcBBQgEmHHuklSS2jHUBYPknhKXYoeAogO9BGTb2Em9viASxH4T1T0ByqRm2+5qVkUFOTxJyiSIeaaeFt0fQCAUgjcYYJkdNcBltQCqWjuwfN0qBGqCODvYh54D+xGnZsjZOfhNmgQJZL0eZFimJZpqAxaNeC8gG/QhXFWJhjay9WtFOpfD0NAQpodHYSZSqEjTXiS/bRO5vAVLM9myMmuIdeLNC4mcYhM5/kgpgXP/nfXsZiCVs4p9Y5lg4ENBNFKSSxQDbOpLkFNYaU4CA26RqCjW2kmI5JOTb1n6vES1k2xNXWCbm3pp8JMY/sRSR5K/yCxAVUdVYk8vHXAtBrdsyA22OW9yrWb1d760UhLBhs/ybFIX6mJQxa/RHhIMsQD4oheCXk/sJwLbGicSNDiroroKGy7ajK3XbEWwMoyT/YM4evAoZienYHg0+DUDVjINk1xKpDyRwbZs2GZvd1mJZdmiOz6VASJiGqar2lBSUbCz1tIeCgmURdrtOPy497Db69phzWWfhpTT2fvazlScfausa8vhJ3VvF/qeHcnLyELKSUtKf36eVIae3Mdg+/xge+FCyvke1cLf/+Uw23JhufRtqkOc/HUDldXwhyNIef1IkNarqQkdnZ1obeuAns2h7/Vd6DuwH3p0CiAtXnYaQR0Iann2903TOHZiqivr0LqiC4tXrOLBBQN9PZge7oeVnIOWSfJgEuhk40VzHwMokGNCPsNaQR7YomQkcvwpgwgFxqX0gcjegN/PkhFfMAzNG2QvapKMpFNJmJk0B0bSmCprNaHL5t5DqQ+nwRrEdJPfsPAcpre2Bw+o3hdX17g6jPn4YLAqxgwrPZgLl9ud2hRPiBURP09Wa2IwBwdGSlKkjRp9nw8KyZowgyst/0hGoerUMk2STVFybLYKuh5wY2goFJZSGh1pajpMJPjeiLKtPMSlZaB72nspllloLYtkQhwPSq2qSokqYPKETnkgUeAWrLpIQFi/W9+O9tWd2HjZRQiEAzjSfQTD/X3w5vOooBwgGkM2GoWVTHJpm3TrDLZpsiiBbaWxK6ITS+nF/8tkJPO0nE48Ua4fNtCVn8t5BhJO0wRKmTw7o8mV9EJKKuzmQUklS/CW81iiSqBgqsyTRPLllG+L+ClVKudrV8w3r2TpdS481g3Dh0AwhEAgyEdlOp1FMpFExhSMtDIVFI45LHxQsFp8n2X4CmhzDcoG3nR9XqltV/y1+08FLGwQrO6P/Nxy5qZg1mRCU8okCQaymPYSzJpoHBf/uFl/BdwUWFSYUkltxO6wf0/9TaAp11ZziA/+jaKGMAKn8jUkZpVdrFz2Fo2R1AznZZmHn2SAZGdKlUIanNXYgpp1G7GkoR7TgwPo//ADzAwOIBefhcdKw0Ne+UwwiEoCCiSAoIZtmlpqwGipQdvyZVjU2IL4XAxDvQMYGx2DxyJrRw0WJcKU/GrUlE6JAnmt09AmijEGctwN7HxWAZaUHEbcB6f87siBOFGXIE7oqgVrTVpztrrUdDHll+KocuNgokK8H9d38kKiIrCZTHVd1pDiriuuVZAx9kAnaup2NY8r72/W69LcA0oiyR5QSvvIrUMRCbS+fdJJxV4BbnCvyiAlYNvZlMUyinkyA9sQwbXObJUTrQdx1vCN5pst96m0ys2ThIc06dJitrapERsv2oz1mzciGAzhZF8/jh/rwcz4BAK6F0Hdi2wihUwiKXzwZV+VkC+JPg8eEEdVGJWsFx0k8j/kc5BP3bWdnH2kPqs6WVTKy3vWLh85e1TtV672qmF0cp86eFq+muLrbL97Z7+KM3FhGYl6/4XQn7oOtZYFQeZOKoqTezuaqCqHknnK/3aYbcWyOb9hl2Xc97g0cLnfoNyzKAaU4mO5Y59bW+XUUEpeqTRjLfdGqkzxC3xvgV+xA6pqXrGDrP10zgXSi+5a0Vvwb8kDUQUt57Bw/SivrPPAfJkNi2YSYQ9FC5RKYoY/gIqGZp5mGM/kkPV64d+0FivXr0NO9+Js9wmM73gP8ZER+NJRgMqFRhwh5FGRyyKj+ZCggQmaHw1tK7By3SZ4ghU4dbIXZwZOwopNQs9l4CWrMGbg/LAKGswCgW0v/J4UH74UTMPU2BMKMTBLpJKIJ5JIpVOCldaEvjoQ8KGyMoLammruuE/ngWg0hpnpKcRjc9z4GPD6EPD5ECJvbeqCZhcLYeVHQzlSiQQScRqy4UEwGEY4XAG/zy+GvTCrLEZUi5glgjIx6uR7TN83c9TYqSPAr00gXbEJAsxySZF046SjTsTZH5s8u3mkNVkQsj6cBoBkkUgkxeAHajRTloUeHXV1tWz9Rw2eBJjpPuRMAbbo2oiXEp9KkT7OwUQsf0UkwhpJ+gzUHEqvkSFLJ7oX7BihiuQOy6b2HG94d2AqWaaq/Yg5Q5duTxxSBR4FTuVi+j9uQuXERsgZMkYYyVAjIouasfbSzehcswrTc9PoOXgIsYkJRAqAL51lOUk2HoOVy/J7mLpoktRywmvATQ2pUq0ogriC8wL7XTEkziGn4r99chUHIL7J4p4Ug6XiqOAwU+p1XIGMG0ido4SPewm+xFfVc5DvIdkp9dW8J4OclhHPRVrk0RHHqQfVc6WWXSOwxFIbp/2QAEjaT4mLwxC7B1XQfRMVYYc9V9+n9UJSLrr3fGVSxiR0jpJZpYM5FBIOGB4dqUwWcUrylPWfmspHiSOl2gz0iO0W18PTN3lcNMlNSPghtP7ChZvAtqwEuYFv0bMtuXeutcsNluq+lwycKCrzStZMPYr5YNtV9XJOc4eVttfkfDbbTqJU1UCdVXJyoIreipW0D27GAAowqLWnEh0q45N8JIhwVTUMvx8JclnK51FZX4fAipUorFiBwEwMI7s+wNSRwzCiM8jkY/D48ryfSD5i5KhVW4cn5xdgO1iBIPlndy1FdV0NjJiJ0/0DiA6O8IRBisEkAUlpppR3mUDBgjdnwucBAnmSLHiQpiZ5lvpJ5t4uKgowyGtN2h7a7kL0fIg99YrBTXQm0JAXanr3kpc8OUtpOn9Gtf/pTGPnI1Oy0CwZFBaT3NMgEb6NJ1zArwj4yMmuBXInITcWKXuhM5JjlwR89PnpvcVUYcF605/srkLDfrI0AbnU9Ue8U8nytYOHOy0T+8vRFNvgWYYIG5S6iTOxMWEVTP7MLFFk+lyuGblXc0RikVOUnDqqBfxobGnGlksuxoaN6/kKu4/14MTRHlipDMKGD/lMltltsvWk5kk660TlzD1AiZyoBDxWuEXVPsVlO/HQBqcq2XJp0h05j4qIqiIvWWq15+U+clhsJymdxxTLvSbOs+LrULeQ3ZAUoF8I6NkSJOcHxNKS1+pmtt3AuaSSJo4SJ8koWoPq9yoaVhUEQycerPsfN9RT2evC11zyu0Wv5f6e2ChuoG2X24pJCHlOSZC+0Bv/HwPaNhR28njObsSh71ZllpAnritV7S4C3qmwagNu1piJDJ+mxLH6gn9KBF4jb8HgRheVUYlrcrIuCpA0JENo59S4ax81FVZWw1vTyl3nk4kpVC9qxeKt16GpqQUTg8M4uvtdmAd3IROfBXx5aD4DpqYhaJmoIOs5bwgxfxV8lVXoWr8Bzc3NbOk22HcCydlpIJOA11PgBjhqSLRYd0p6QNJ3A36dmvlMVFeHcMUVl6OpuYE385GefpzoO4nxyTiXSjXDh3DQj8qwF9VVYSxra0bb0qUM6qYmp3DsWDd6T/QiHAqjva0di1pa0NTYyK4dNrNGDT/pFMbHRnB66DTGxsZQW1uHrs5NqKutl+CUuunTMAwPg2UCD7m8n+85BfqpmUkMDPZg7Zo1CPr8DIhNS4BtOVxcXC+Vc9MZDAz04/TQICojFVi5jvIUXAAAIABJREFUYhkaG+uZGTGtHGZmo+ju7sWZM6OIzaX4WZK1H4H/T1x/NWpqqhFPxPHRRx9hcPA0B3XRVEnpiZffkzXtcsw2M3EMXjSW2FRQ8hIOcZBPplIM7Km8TzObDT6UHO9gxc6oYCC8aV2g0XVaCAgkXC6UGo9/VDbB0WsJhxfhLcu2imxJR2DKgKkHgIoImpavwOatV6O6eRH6+k8ys1JIxBGgEeHJGDK8fpJ8vYWcyYez5RFATKaNRRy7OsQlhnXtr+KYozh5J5mV+0bGCPEsXQ2BNnhznBBKmUuFv8S5J+6bnbyog1IyTqoiIC7QfQAoPscOwfIvshHS1h+LvS9TIiHv4Ne2v+KSfIjPkjNo6qcD62W4L+JZVdwpRgYq4XTnN+rgEsw2xRSaykrMNjGttG+SqTQyPH7dkv7cXNuQN0VotgXqcg1/kM+VfaNdjYnklKD+cSeE7oPLde45pXibmVHsprzjroPRzR7aki11V0hv7nIkEyBY2iPah2zp4evEXSFNkytVLkrxGhIL8WsrRkXp16W2FR4EGVPmEfUTsKY4TzHUA19Oh8frRY6mfwZCiFTWMICKZjLQ66tQuaodtY3NMLMFTB48hpn9h4GpCfjTCcQRRyFA8hFyCcrBSxZ/BR2FvB9efxihlkVobG1FbU0ForMzGB8cxtTEJDzpDDPaRGawHp/mglGClKdBKBSNAC+xzhTjWeOcY/ckkg3yxFBlzyp7C8i3VTWAs++KbBinn6WploafRpfTlF05dIkdq8Tr0nRSHhzD0g5LvJ9kXQVZT1cjZx/YSFZVulTDKd1vCdopkZTPRTQTUkwVa5sqjgy4WYoobGX5c6lBLrSqabqqafK/2SxVVkWTsrKSpRUjplOq+QGCFFbnOzsK8T9UXRCuPSo02MmCnU86Wmc3UBM/LxarqnqVVoK4SkNrWsZuqo7Q8LRlK8ihZCPa16xEJmvi0KFj6O87yRMlAyRXzOaRj6WQS5LblUgmcgZVqT0wqXmazve8qDgq3GHLPBiTuKRSknkXyZZgxTleuobSFAFmlaS4MhIF3tWffI8kkWjHCZsYlpFOacVl/5RwbhIAk+RTbrDtfv95xHEJ6HYz2yoelQPTIj451TVbLlTS68RHR0VDZ8nHkQeF60hzVsi8LxZ/wdYFOihfLS4JEzkG2WDb9fPqot0v6GQ4qsA9//3PlbmcN6s5/8eRly8CJ/viytKNgs5qrbizWPGy8tCBJUG2gBLOcBJ1BBJINnhcea4gQAtPjNN0+HNp+HLEejlWYCIjFk69BOIo8yfmSPd6UaANpOkIRSKorG1AIbyYm9Vi2ixWb9yC1k1XIRNPY/D9fTj5wdsITR1ANp9EqsJgL27LU4FALodwOoOkUYFMbStaVyzHqs4ViE2N48TB/ZibGAGsLE+H5OEXMuulpEG0RokD1NDSrOlcvmwRvvrV30ZX10qks1k8+/KbeO2Nd9HTN4aCTtrsStRUV6DCn0ck5MWVF6/BJ6+/Bi31tQycn376Gbzx5lvYsH4Dbr75s1i1qhMN9XXMjLAuVBKexGxPTU2i53gP3nzzddTW1GHbJz+PjrY2+H06HybQ48hZaakJ9CJnVjBbQ9rhvpOnsHvvK/jVz/4KKsOVXNKkJIY2Ph0oXGyX7MdsNIZ333kP7737NlpbmnHTp2/A6q5ODrSZbA4jY+N48flXsWv3XoyOzvDXqBxfXVOFv/j6f8ay5R0YGZ3Eww8/gvf37EUykUI+R6OuSVrhl8mc3IdSxyvs3agxjppHfQy2AyEa16wxw07g3UoloNEESrn5GQTzoAmlsXWVeFWQd5cCiSmRZdkiTXlJmdNdnufnL5tcKUUg9xpvbQu6Lt2KFRddjoSZx7HePowPD3FfQMTKwJqbBqKzQCoBPZvlEe8JQ0PW5U2stlCptt0+iIoDhb3jSq0hisqALv9a94GmqldFzLgrNqn7Wcq42Gy7o0mQdUzB6DqpQGlS4HyvmP2WkdZG+PN/r2zIcsddO3zL312YCZCHP/U3KJtBteYUQylACVVUeCgDsWymhUw2w5Uk+/C3B3jIKCivR7kBqWjoXLusEjEIcVjK0kpfMWB27g1LF+R7FtX+3OeJuodlbpioaDmvpxrw6Ctikp8EafYTVCy0OFjzDH6kM04JG+eS3rreWQFv8QmrM6KiNhrRkCe/fcsDzSognDNArGShMiLHsVcgTtNlvQYqV7dDX7sUwUwe8aMnMbbvAHKnziBkijMipqVgBgrI+jWk6UTI+2DAB49egZr6ZtQtX4lIdTUK42M8F2FifByWmYFBUhHO7slJSs0pVRNrVc1HDBmj+QUGWQhShYLOrAKRK6JJlhp5CxoNSaL2S67hw9CC8HqD8Bkh6JoPRkiD5qV3EVWJPAPZLNvNivkIMom3BNCnc46ugHzliRwpFPzC7dQlHeGk0Cb2lPZYnb1yYqRqPFbiE8nAK3aeQaOUr5AbFPUokDMUM+4sOSrA1Ao8lZGmI5MrFM0MEJpmWgp5eMhlib31RS8E/ys1+gUmoETlU2AImxZQ83rKuZ7KM164AZ0Ty7AdvqiO0mehNUxMfXVtDVqXt2PtlRejfeUKnJ2cxO49+zAyMoGIEYKfrKCiKSCR5r4rGjyW8+aR9wIZI0+u6vBbBgx5pnOFhsfQS1MCWUm3AbgE/crmV1yz0x1xHrhV8m2XJseuPjpkiToXVLLEZ5CyMJWJCU/QtUGvXDf8uCSd5KqICaDnRJNSJt19jiz4ORSzze8p+zBU8k5fY7DtRuYLRXPOKM9zu84JtuXvys2iWKIi9rzkYPj/G2zb55ZiKfgWqA5XngPmHPL2rZGct7DHtBk6R9+oSv2yPEObgyULdPMMLiESiGYpAfnQEqDk+yJ9dtU7Mvsp+wIpELGoTtjHhSJVzGwXfPWYIr/jthZcdOnlCFTV4uSxYxh4713MnOxBKDcBzSggq2VgEbtihKGTxi9TgBmIINyxChs2b4DhKeDI/r2YGjmNXCLGQgdKD0RQEXdJsL9KiEBNHBnQlMD1a5fhz//bn+DiizcinkrhoSeew9PPvISjJ0ZZmx2urEEw4EM+PYNwwMAtN1+De+78PBY31qP/5EkBSN//GW699TbceustaGqsZ8YtnTY5QItDN49wmCbtaRg+M4wXXnoRpmnhyks+hWXtHfCz7CKPympi28QkSzObQzoZ4OdDg1W6e/qx58PXcO/2e9BUSyy8B+mMxY00GVNsTmrgoUmVc3NxvPnmm3j91Z1Yvqwdd995G9at7YLXq8PM5RFLJLFz51t48slnceRIL6an59jCkNj9B/7lr7FqdScGB8fwwAP/gtdffxtz0Tj77gmfcSEREdUTRWw6FRWeWkZB3etFOBJBmHzHCXBns7CScZiJGNsh8sQxnoRZohktKbsJoldBPjX8xFUbdZfI1UEntbBFJTxutCOw7Yfpq0BtRyc2bL0OizpW4NSZEfR1H0U6FkW1Jw89m4I1PQUzOstg2/AASer1k2PvXXlAUTlvoejjxAmHfVR7VwVJ9buK9SgG5SowimNQbPfiwKteR8Iu+XKCzeTGKlkYZCAoX0OpRxc+KG1aq3zULVOWXDA8uyn3CzjVxDVJL2hXY6H4HM7hrv5uA2dbXuUM3nCvIfXWpfe9+JLU6wu5Ft911xnk/l23htO+NgW2ixil0urBgquFv8EcvBq57hosohqg+RqK6gNyiJFyhFGWb4Jrdf2P0hQXf11VcunXglJWnQgIHTG3lZLMyuODPxhCsKIKmo+GiXnYVrJySSuaVq1AusKPmf4BjO8/jLmh0/BE5xDKW/DnLZgEcvUC0j76nQKyxCjrPtQ1LEZHx0pEquoRnY1ioq8XczPTzNSyJIzkPSTpIrBI90H2ofDqkBUVu7JSyEH3EPtM5xOdAAS0CXjTtEsC2DmWNFGsJbIiFKxEMBCB1wjBUzBgIQsrLyb7UqM7JWzEYDMRIokoUdaT/TCKNJA3OJeXje/2o3XIAyfJUXZzsjFePRupUbOrW7IGwwmdnB8g1peoNBteH0sQfX4fkxseX4ArO8S+E+i2qLpDCSe784j5DtTgTdGb7fTkUCuxb2gYjXPtyrVEHp1yqJsLS6g8WS4ru6q2wObnJNiiPgoPP1PeT+RqRdXU2iq0b+jCxVdehvqWFhzpPoG9+w8jG0sjpPnhTefhSWaQpwFqmQxM6t3SC7C85IQEeC0xZE4x8eJ2CiZBgXsb5UjaVu0Hm8g/B2dQFBvL4UsVp+ReVGcVn/tSoskaf3sKqawgycpcaey1JS1u4mWB5lXFCqv7XzaOlzTsS77dJU8UD43v1cdg+wJOJucEkXeupOw8b5HII5m6hGVWSNwoQ2gJSgQPLLJWGWpEVloQJU46DDJeD0s7eLQ1PzA3ny7Zfv592swF6L4gwpFKhMIR1mqnLR9SVh6rt16H1V1dmBw5jcN738f4wb0wo1PwF9Lw+zTkzBiP6fYaAZZWmAgjUN+EZRddjCWLmtF/5CCDpTxNI0uTfCQPQVAojZ0A27bcggY3aBRELaztasdf/MXXcNmlm5FMZ/DgY0/j6ed24OSZGCoileyYkkrEEJ85i5qqEO6+7dP4wva7sLipDr29/XjiiZ9g5OwofuM3fwOXXrKFm7T6+gYwMDDEumkC3H6/l4fsdHV1MtDZt/9D7PtwP3KpACIVNVwmJXZ769VrsLSthX+GurR7jo5iejoKM5/HyNgIxqdP4k//5I+xuLmFJ6gdOXocp4fPIJWh6gQLvhnEE5Pc13sCvSe6sXnTBtx91+1YS8w25xuiM/zEiUE88shPsGPHmxgeHuGEihjtB/75b9G5aiWGhsbwj//4T3jllTcRiybgIXMpOrjkLXUSOeXowOIQJ9+lZievl8uF5FRCZVCPmUFqLsqOJdQ4KewEVfe2a9O7NG7FQMllGF1SqrFBJEdydTCIwCb+X6QJpsdAUvNDD1ej86LLsemqayl3Q19PD0aHh+DPphEmeWR0BsnJSXgyafZ0T9Khryyn5H7jt3Fp5xaETzZbVB5su3/PZqOLAKYoLbtLno4eUdiJqcSiHNgWsiRx8NM9V8y/8gV2M7yloFM+lfLH6PnAtgLF8h6p++VcYzFcXPC9S/Subi2mYpeF1FA2A8sGN2LT3IeXEybVmljolJVAlispci0p4FvymX/5YFslslIOxRI8J7k4L9hm1lvO2SnqZ3Puul2CVqV/BUykbIlCIxPvchx72tBE86I/yI3QYV8YiUwWUctCdUsT2rdsQKS+FqfOnMWp/R9h7ngvT/nVKfYV8vCxVzJJGXJIUGNjwIek14C/qhJdXRtRX9eEmeFJnB06g/jkKEwaXEbAmZJxamLPkyRIJufK2lGCbYZWdgMHxfSMIIVo2BlLvwwxmIpKtlqeZqgxI8wDyIIV0D0+WFkPMmkLyUyCwbZ7gIzw9FfJvjzfpC+1DdpkHGDrS3ESyoqmbPtV+99lf+pIY+0Cjo1mFYnh7AfnLCUGnR4OrQMCcdzgbnih+QII+AMIBgLC5pCmFksrWmqu5KFjqrdQ5V6ShhJB2NkLDgknmW4XuC5x4bQvcWG8KtYuJS/0NmJMvegrYgWBz0C4pY4Hj11+7VYUNB27PziM3mMnoFsaKnUftHQOOXK3SqaQtlI8bCrvpSqqBzopHC3R02Tvf40YY6eHwS0JdqUM/Fcp358X39wxpnxcl7C1HNhWDbKuCq4d6VxJQDk3ktJ4pcgXsdZK0usSAkCBZnUE2lSJO2apDMP1IG1W/GOwfT6wLbtQxR532A6+qe7y6/zXYc9Uj7DNUo1rGttdqb58OdSLFSEi8+WGOhpkEAgi4w8ixUy3ADMUUFkWQDZFOdHQwA+epnyRLVNFJapqa1mykCWG1cyhflEbLrnh8zA8eZzYtRO9h/YhO3ocIF1cXoePgGgmDi3PamEkPWGYNcuwZOVyrFjdidnJcRz+4H0k41HopBvJphhU6TzhrhRsS02HUPPxNW9Ytwxf/4uv4dJLN7K++NEnX8BLO97AqRHSbBtIpnKYi04jm5xCc2MN7r5tG+695w50LGnBqVNDeOThxxCLxfH7v/9VtLe3or9vCM8+9xJ279qDyakJvhc1tTX45Cevxy23fBb1DbU43teLnz71LD782XGkElzoRHV1BH/wh1/A1q2XcBPjW2+9jeee3Y2e7j4QcV1AFrUNXvzTA/ehrWURg/kHf/wo3nlnF7J0OEqdJ9ka0gY1s5SoGLju2qtx952fw9o1q5FNp1AwNBg+A6lUFq++Quz28zhw4DBmo3No72jHP//Lt7G6axWGhydx330PYMfONxCdjSGf80k3CHUP5WHsEiRxBYQkOjRsggf8CMadAHdlJIKAoSFDiUtMsNs2G+uqGBWx0TJq2PIJ9wjrEiahCLAq9lZ+kXYCOcLQM8/kPbB8IZgwULNkGdZvvQaL2pdjdmYWvSeOIzY6gjAN7rEySExOIhePcQmWXEmYHXMzyvKQdQe5crv1fMy2eBlHx84ndZFNnPK3KXYDEO8lGVDJTpRntqkpsHg4BZfJ5eRAe5JpmSNHvce5PtdCEYrfkzM8h00VCcOFJSkC8jkVS8fHwYUW5Ju7759K4kT4c3TTrIm1k69z0Fl2y5WQnNngtOQeur/nlhPZMpJflNmWaFm8L5cxWArF7+ea9liO2Xb06AohFTMt/IoqLrobqlwVIsFBAhVpkUAnggZ06sGoiiDkD8Bv6ZghWVg4iBXr16KpcxkSU1H07j2I0Z5j8ExPwPLkkaN+Q7IILQBeMw+PmUOGvOsNHZ6mGixdswpLWtswOTKO4Q+PITuXgKYRk20ywBb7Sujs2XmCJyk6Lkt2I56cIEsOQqBBRBqlx15YOUH00O9SzPP6qTdFh4/+bni5oTebzSEVs5BKkVSEYpIYLiYqB3L9sDSBnKVkwqrK8PbCF24khYKYXimSWimrk3ItPjslcJ/fxKc6rEoZBIe8IL9qtssleSKd2zyRWFwXSUzgIWmJj8E2gW5q8qSkgRhlYuozqTSz3qTrFvIRVS0T91e15auPxOvEnU2UEQ7YK0ts6LJhQO03BsMka5FyL2HJ50GBpn76dNQ2N+PSa6/Cus0bMDo1h5+9fwCTY1MIa154qc0nnWGXqEw6wevDQ0pWcoohoE29S/L12UGG2HO594XbmGK75yf3rFtfIBRcCOAWP+NUmdxVQ7F+5cTcojgim3htTbm4dbbcxfWzchPI6tR8sO0+e8ox2+pr8+O/86E/BtsLnWBFX1ebUTE19vHEi1+G57IbQfnJWqBucAKfohbjmF8JMMphxMVM0YMhf+maunp465thBSrsznhiISiDJjaXNG3kRkEsazZLkoo89GAYwXCYS1YJsszzGdhy+dXo2nwjBo4fQ8+rj2Fi8AT0xDAv0gzC3PhSScDRk4dhZZEMNUBffim6ulYh4C3gyIEPMTZ8GgUqNZppZrWJBVGfxwYkshwnPhF12FgMwDZtWIFvfP3PcMnFGxhs//S5HXjt9XdxfHAGMzNRRKNJbsbRCkk01lfh7s/fhC/ccycWtzRw8+CTP3kK6VQG/+Grv4vm5np0d/fhsUefxNtvv43xiTFmacIVIVx08RZs3XoFKiIVODs2gvd2v4+eI2eQiAkrq/r6GvzVX/8RNyhmM2m89PJOPPHYGzh8qBsZshTU8ljcUYWHfvh9rFi8GCdPnsI/fO+f8NJLOwDNx5pBkohwIyqD7QwaG+vw6RtvwB2334LVnSswPHwayWwSi5e2IhKpQl/vIJ59Zieee/4FjIyMoqmpEfc/8Pd8b08Pj+G+++7Hjp1vIxEn55aQrGwIH2sVXkVDrsNqM5yhQ5GbmMTaoWYjYraD1O1vZllXSPKXYusk9aSKu7dtZlvVNOeVzx2ZiYCeRWJkFcXEVLy8iUyeZm5UIlPQkfeHsbRrHTZcfhUildXo7+/H0PHj0CwLlboHmdgcsjMzsDIp5LgVzFX6Vbvql8RsF4HteXvf5azgOtRsEC/E+7wPy4Ftxfq65Q/OaGgJQBc4KtVTWSgclS1dun7Y9nwVp4n9nRJYUeblbV5m/jOVzJF9kMxLrhyDNTewUQeTe424tY/ORUiQz9Z08g5IRqi0CvBLZ7YVANZIcyxAhGBK1f2Y38CvdqMqpfPRr+bsqA8luRf6T5Vk2UBB1KFtuUmacow8UJsQ+ylZFYBRFYFZE4GX5hWkCEh7UN2xFO2rViKOHAYOHMXE/h5kxkfgz84xqKYpkOS4QPxuIOuBQSje7wUCPtSuW4HFXSsxMzmFgWM9wJkZFFJZ6F6qnlIfhxgKROBbfHbVniyTDzsRU1VcqrBR3ws5H1FzuZBGaJpfjJKPUHWNdP10PpkcHzNJE5m0ibxFIF75sjtr1IE24uaJYYOiOiS+JxhslcDkkRbnLu9FB2S5F7070ZSbVrwSv7hKBuX6k2CXfodnQxApJnW+ojol34cb/nxixoIcgENTfoPBAOu7CeASs0zOUIkkuUtZ3BckenyEbQCRWc5id0NnZins7LYUUjt9JOcG204cEdconi1VTDS2jiz4vFi0fDmuuO4aNLV3oLf3FI4ePQ4rngLNJdWzFvLpFLJ0dmTTfB7y71Psy4mEWqx74Y6ldgtrxV0Jth0D7WNCJuMLBLhzxze1BuaDbQGSRVIjzkrBvvMRYl+jijPOm7sBt/3eZWQkIpy61qodH1xRzMVoK+JDbHUhCxPrx2HoP5aRLHTKyaepQLOQcNhQ0v67rfEseR1H8CE7qO0lwTtfAgvpTktNOQygxKQ1stuqqa2DL1zLQ2LocYkSFWXfsp2LB8CIyXNkXcdbQScW3cNyjVg2A7O5Dlu3XoMqox7733sbZ/e9gvjMCDRMMjuRKQRgZHOoNMHe0jxMoGUZghuuwNLaKsz2n8DxY0fYWztnkk4tCT8HeKbT7eZqvm4ZysTfPfBSalwgzXYbvkHM9kUb2DHkqWd34JXX38bBnrOYnJhGMpmF7iOtWwb1tRHcfdtN+NKXtqOlsRb9fQN48smnMTM9wzISYo9jsQTef/9DfLh/PzdEkge3lTNZSkJsw+zsLEamxnFmZAxz03mYGcHCV1dX4tt/9zV84rorOTC++PJOPPrwK/ho/xGksiaI0OhYWYdHHvohVrS2Ymx8As8+txP79u1nLbymE5NDh1QB8XgCw6cH+R5cf/21uOuOW9DRvhTdx47h4LFD6Fq3GhvWb4JlAbt3fYAf/fAhHD58CLW1Nbj/H/+eme3B06P47nfvx85X3kEiQWOrQ1JCIoOyi+kQgFuVOmXTI+9kGdBlqDZIpok8MywUKBRwcYNADkblZCQMsFR539XgXFKy4wPJhTQ4ILF2nyRSNFScapk+WLoPaWiINLRg/eVXYUXXekRjSfT1HGcAQF4qJHvJTE8hk4yhYKVEpcSF5S+Uof15mG33NnXuixOU3SyriOfClaAc2FZVAsHuSgLHwWwux98FobT8Rnnq53xAW4Hbea+uGDP1jbJNki6w7dJoi+fpJFhFa8d+veIEzH7/kmbB0gPLdUxJRt11GLrYQPfn+WWDbfV5SBrAkwTVAe0G2zb0cT8XWTa3KyRSnqBgoS1lcBhWu7xe8nhThthn1SmSEWrIV1Uw2E5UkYxPTP6sa25E25rVCAQC6O3uwal9h+EZmoCWicKw5pDWPUj7vchr9Dk0Hjbj1/wIRCpQ39yMhs42pGDh+MGPEJ2cRCN8yMzFbStSPs+4MiKcVcj3n9lRXVybOr9sD3BijskT30MN2ASq/fD6SMJWyZU1X8DH7lPZbBKZVALpVAJmmjycPTA81E9D7iVkJyiTatKD87oTcwgEm6ysVt0TQxWlxUaXdkO8AuFCzuA0tIqYIVxvxP4RsJ1JLpKDycFZao1xw6UEbmLpC6DEyZHaR0oexqFONpvrBjPdND2X+qTItSdrWjwDgfpneFiO0jATmURscQk7Ld63fPNjEbQuu3+d0KHWtNIx89RY5QrCNDs1eOrQwiGs3LAB6y+7gmN0T28/Rk6f4WmSAbpfZHlIg+NSSUGWMVRRpKKC8y6dvGqMlyy3ikfKiUQUEFX1qHwMLJ+My8irnl8ZZlu9mhP7ZZIhh92pQUultLqqfhTFzgsA26VXL85QmRLKCiPfc3nNpY+MdxXJSM6JNyXoVJnm+X9WPpTSTMB9CKnyn/yaynDL3XjBJpUuU1fYLpNxlD6I8tesNlNxBlP8s0LwIUCIcARxhg474Ftk3i4uSVkD8thj6rh3Mlm2v+LBBfJPKr7TcyNpgG7wSF4KFv4gacMiKFDjHLMvorGSSjhe0lKRSwDZJ9GUwVAYkcoqBEIVHFwyuTws0gEuW4pVnasx0z2IvW+9juSpA0glZwB9FtR1TRIXPZtHJEtuHWAZSm3XBgTXbYFnZgajH+3D1MQYLDNL8xQEm81d6/TZBQCRsU0Oalbd1gSeSX9cwMY1bfjv3/xzXH7JOh43/ugTz+PZF17Gh0cGYZp5WDliKPIwPFk0NdTgrtsFs93a0oiBgdN49NHH8NFHB/ClL34B2276NHxePzcojo9PIRabQyYjxpenMylMT09xg+SHhw/ieG8/JkbTzKp4NQ/C4QD+7h/+DJ+64Vqkmdl+BY89+ioOfHQUqWyWtYbtBLYf/AGWtSziisHQ6RFMTM6wYwmVEkmqQ1WEqalp7N71Lnq6j2LL5o3Yfs9taG9bihM9x/HMS89gScdSbPv0zaivb8TZ02N48smn8MwzT8Hv9+F79/0dVq9ejcHhEXz3e/fjlVd2IZFIw8oFYJl5GIZgbhzJlzpsRFe8KNvJJl21seWipUZWAtvucfQqkxdshL3h7IzbBjPyxFEA0g5i9shjx95IlUjFuhYOApR4kI6fGr7SdNAYPmQpwAcjaF+zERsv3YpgVR1OD57GQP8AtHQSXmqojM0iOTeLfDqJCReeAAAgAElEQVQmh6IU78Ai8CvlH0U/sYDsRISt8mVB+1BQLKdq7J0fIQXYlnKdUma7GGyfg3lS56IrVhXFi4XqrPLgOFfMtV9ngQNjod9VH1XiAfZO5wqKqrK5Kgpudmbh1xOfXx38gt2ZP1RGng4SbLt6BGTloFRyU/QaLjCvvl6UkLhlfu4LLfk6H4qGVzr1OGBN/UqRnMYVvd3MtlCduFgrF2hS+885h5yiA92ljFdUUiozOnykB66KQKsIIRoykKGGwWAA7ctJyrcM06PjOLJnL2Z7BxGZzUC34tAQY7Bt+f0wPT6kLTqX/KgIRdDUuhhLOtqQ1fPoHejD1NnTyGUzCCazbONHLpPs4MATSsl5hUgTkSxyb4IqNlDvAT9SIfWhtZ4jsK1loWk0VZTmGFQhEKzkmJQlJjsTg5lNIW9RwyVVK2kqrAEPNTbS+yLDTLoN3+TkWz5VGcTK5nAFeNWQK943ZN1HMhS1xmTskYy1qjnzTyofauL8ZYykSal8ditiSAJnyqPpiohoEraUQpCvmHNKANgphYQzcsIlnd+UFHHF2jBAVru+QIjlffQvDSBKSdBNPT5a3mR9vfgUTgVKYPrzgG3xgexnMK+S5JZASZcWxtfSrpX18fScabaDYSBc34CVmzejg3BBIon+3n7MzUYRJHtaegSJBLJxMRWa5zYwgBQEi3svijXkOG6IXgdlUSjt/3h7LAwvS+ODQFkOjrKTpXPKSOT5KEkCvp8kdWF3kuJ7q0gRmyByxWM3eLbjwLzzwO37KpM4eZ/tJJ7/2yEyitjxSKPw2T7XPw7QLs/ALPS75ZiZ81HzpcySAHPzywFOIDv3NZVnhxygveCNlcubBzKwDERx3EpGIacXymYE1vLS70hvR26XoBK/vLWs1C54YJHezfAy88cNcWR/FQxBo6ZGf5AzTuqEJj9lHzlc5lQIKoiRsjRiNmdKz09y1KDhMB5U1zeguq5BTH7z+lG3aBEia9bAX8gh+u4b+Oj995AcH4ZZICupFANcPZ+CkdPgy4WRsjREOtaiY9M6oD6M0QOHMUcm+CaxpDkpHaGDSWjOxXqSQdq2A3aAYSGnw9B0bOhaim9+889xxSVrEY/F8dgTz+CnTz2H/UcH2Tc1SzUuchMJeVBTFcZdn78Z2++5A4sXNTPYfvDBh/HSSy/hE5+4Hl/8whexZMlSZhTosNB1KnUJ7TqtG9LPEQh/Y/cevPDSThz8sB+ZdA5EMROz/Z2//1N8+kYC21m88OIOPPbIa+w9SsM6PHoe7StrGWyvaFkkpCK5HNv2UUA2vPL5WTmcOTOG557bgd3vvYu1a1bh3u13YPmyNvR09+DfHvw+yFHpnrvuxUVbNlGPKN57dzcefeQhTE5O4Nvf+Rt0rurEqaER3Hf/P2LHzt2Yi5GURjDbui5HXtvL2pEyyXgigratr1b3nHTTQt5zrv3sBtz2vrW3v9xnJeDEAXTOTlfBlr7HdmnUjc/fpiFB5Iygg4ctkMdvfQs6N12GFeu2IJXJ4ejRHsQmxqDlLLYtS0ankY9NswyFWXKbJXT0x8rru1hr7bAL80CnPMjOtb9tEClGv0hY5Rxspb9rg20VL0vBvCsQlnCiUqMqgr8I+gqIKvatfBwrJwVyx1uVCDgyBUeuINHzgqFdFCVsTr4oGStaG65LKwXe7mflTkrKx107asv7IYkIlxevWp/u3y9az661We6smHculAHaov7MvhGyKVb+lkBCYi2UkEPiJwTt4gYZ6hqU3ph+253susGUABdkPCQa2tlRKFSBcLCSGySjWgEZqvJ1NKKjrR2VwSB63v8QY3sPIz+XgD9twtBNeLQksjxgKoCs7kOCenZCFahqWYQVKzvh83oxenIA40NDKKRiPJwmY6VYkx3Mk5EbnWZCRkINi0TgGF5qqrN4phHZOxJgsWiYiy4m8ZJcIkvNjT4gFKIhR8TohqB5AojOzTHYNs0kdC0Hn+GBmU4JYE/ANa/B0LzweJLw+UTySq9Nd5MkcCTNS9I5RowHxzWRhNEEU5oirBr+qE+F5JM01Es3qMJHblTEINM9F03s9Ds8womaOFm2LNaYRp8T9LvkpVUQn5H8/clulbzOvQY3v5Nmm0e5SzcnBpEFC36DiBCdfeaJ4OImUTmgiXqkqPpJzzBSVcOgnTzCs1aOP1eBgasA+lxN4X4pki6KBky5tCTimA9PbYLd5cJDa4nXlrTfK7dfeW0yEZJnMs/UDWR1A3VLl6JryxbUNLdibGICp06fhhlPIkiJQyaLbCwOTyrNTDdXA+y6tUPW8G4g8k9OTnbQgEggxOAj0Vy+EOB2g203LWL3ZyjnNxc8LYo/iuwr6r+R7y09/VmHL++xssFdkN22mWlpAVoiI3G/t73vXQkHrzOZhIjY6uBMflb/J8H2glH+5/mGpOtLywHzguoFvaZTGiolxMsDFLJlcjHb7LchXUU4UEtPHF701KFNkg7hRkBRi268T05SyuaBbK6ArMcLIxCCt7IGgYpKGOFKeOnfyhr4QmH+HjVHkgVUmIZK8IEu2ENiDKjzmTRV5E8aj8eRiMU5IBk+H6w8JaZJdiRZvroL9WvWIzExhsLe1zHUewLRiRFEE1HMFWjqHAGdKHR20ayCpYfRtOFKtKxYgvH4KEYPHkFh8Kz4jJLJJoAuhEjS91tU7ORWdDV88M7zwat7saZzEf7y63+GKy9dx+4hj//kGfzkyWdxsPs0381sjlgPE4GAB7XVFdh+169g+913oqmxAQMDg/jxjx9hr+1FLa24auvVaO9YxlMYQ6EQvD5ia4U+rbW1BW3trZzQHD7ej4cffRwvP/8u5qJJTlIa6mvxN9/6f3D9J65ip44XX9iBxx4lsN2NZCbDGrWOlbV49McCbMfjKZw8NYiR0QnWJlIlgF6b1snE5DT27N6Dk30nmNm+5+7bGGwfO3oM//DA/TgzPorPf+4O3HzTTVjU1IDBU6fx/PPP4YOf7cHXv/HfsLKzEwNDZ3Hf/Q9gxyu7WLeeL4TFgCOa4FbkTepkyeq4F0vdSUBVGVQlhOdiExbaJqrYuuA2coGPoqDi0sqJp0EBmpodgZxGFlIhaBU1WNy5AV0XXYGKqnr0DwzhdO8JLq0G8llkE3OwZie4J8DNOrhZIAV01ffFLZAlTVdl6VwsbLk9rtgTt1vABYUS+UPnBpXqh9QTc1CrOlA4INvPs+SdF5BWuH9KsTWu3KysCKLcZ1Jgm7e0S1u44BpRP+MGo/KHiw7OBdg653XVc3OB7RLCR4FU9cxKGyTVYV/uWud9FhfgVs/bSVYlTJBAW0BtmRSphMgG4a59Z/t8S3ZS2o/RT9iTEKUUge+N9CemcKX7hNyvEAkjUhFBWA/CKgAp3QNvfRUim1egurISE6eGcGLPPqD3LLSsCT83z5vIeRKEn6EVvMj5gsjqXmh1tVjUtRrV1TWYmZzGdG8/khNTMGhOgyePFA0Z8wDBDMk6SLpBib2GjElDt4Cqqgr4/F4G21TVM00CzzlUVVUx4Kb4Z5G3VlCMfs/lDGQzeSQSJrLkhFHIIxTyoaLCB0/eYhkJTSe0sqTZ9oDGn1dVe1FdQ6QCgW2LQTKRQ/ToqVpIQ8QIeBPZRIlBVXU1HyrUqCcSIIMbv72kl/MUkEjEuEpJgI4bGnlycAiRCrpmH7JZi2cYELCvrvAj6KfmPlFxJcaagD6BagLRVFGem4vx1+nnCSzT1+lcj1QE4TdMvl/Ut0PXR+uHCDaaR0ZSEsIJ6ayJdNaCzxdktpuSA5KW0KTGXJoaRMncQMh13Ikir3W1kEt4TwG0Vc+YUy0qBdv8CpI6txN5scEZMOc1HZauI6MZ8FdXo71rDdq61qCgGzh99iymRkeh5fIIE3mSTAOxBFsBkrUh693n7SElnVPNxc4BYYNtArzUcCvP6KK9Ws4BScUSF7vtlM+Lq2aKXFDEhZMjO/IhNb3Z3TSqCIF55IwE2ip2MDC3Kwol7y3PG/6cJWBbfE24LLkfJceUj8G2eMJlwba01ROWdsK2j102VLYnS/osC+ECvgekdCJWwGP4RKZOns40+jXngcfrh7emEdWNzQg1tKCipgGh2kYYwTD0YASaz88/o1Ow8frg0SwU8qTnlR3jPK2KdHDUTU6jbElLbTF4pIExE1MzmJyYQDBcgc7OLtTXtqL/o73QD+zkxkZPQWff7RFy/0jMwpsZE/6fgQaEGpZg6aXXw+81MXR8D2b7BmCQ4b0C1+IuiX9ltY3Lzja/TbIYZ3kVCGwbPqxZuQjf/PqfYuvlG1hf/cTjP8Vjjz+FQz3DwirQCLImXNdM1NVW4u47fwXb77kTzc1N6O87hR/96EG88sqrqK2tRxUZZXs0zEWjSKWICREd9JFIGNff8AnceeftaF3cgvHZGL7/ox/j0QdfwNTELG94Att/9Td/hOuu24p8zsSLL+5ksH3wUDeX/Mi2qmNFLR57mGQkglX//g8exFtvv4tUWrAQHl1Md6RpjYlYFFVVEXxm243Yvv12LOtYioMHDuHb33sAB4724Jqrrsb2e+7B5Rev4yrEBz/7GXa89BJ+5z/8BtqWtQuwfd8/4aVXdkuwXcHPgoYBOdu0GGi7y1MKvjl/ygEOdurz80BGR9l4zt+SwZyJQVentwh49Px1Zqdp8AUxZ8QIZfUA8sFKVLauwIpNl6O9cz1m4ikc/WgvzGQcfisFjQbdTI8jlyRNafFBpAC3m1V2Co3zpSLu6y8FwmXBtp20/HxVO/t9StjtefevSObiRGDn2s4hkVONe+d4D9eOK4ruokStnmv5pyrPYtdHKb4H5RKJcoyzzda7pCd0CC1cYRG6YCVRcAN1gS0cXei5wPb5Vrh9rfOAgqoMiQXt4HzVFLcw2ObXpHWuXGBsgOD8RZTuxbh6oYCwURADD4MmZxLwaaJ5CFXwZ8m1w4IvXIG6jlZUX7QK6bkYDr32JqaPnUDldBqFvAUPscKweHy3FwY00wOLxp7TGPaVy1C/ogPR6RmcPTWI/NAYtLkkfB4qjRYwF8yxxCuU0SjUsWSL4qdppRAMBbB583p0LGtHLp/B6Ogo+vt7Oc6tX7cOTU3N3AyoeXV2QBkeHsWpkyMYHDyDRMISfs6hIFau7EB7WwtbxI6NnMHxo0cxMT6BlqZFaG5oRsuSWtQ1VHMzN41qJ1aUZHnpVAoDp4Zw9uxZTE5OMYve1taGiy+6iAExGQEw56MF5DCiHOLxOUxOjWNubo4bE2dmZhCNxrC4dQk2b74ElZEaTE7O4OiRbkyMT+LSi9ehc8USBtsMziVzTYCZnilNWBwfn8Dk1DSmpqYwPjnJlVI6dy7avBFNDQHpViLmIRCxZVFFwUPJQQBWQcPQ6bPYtWcfg/FguJJnKxCTbhHoj6f4c/IMBLeLjnRBUWmcG6E5CfQFgG3FHiqHIDl/ghs0WX5I5IfBlfWcL4CalkVYvmEDmtrbMJdOYejUKZaTVJCzDSUFczFmuzUaYCcdR2wdTImcy9G3S3hgTz6mHIx6kBaIP64PW47ZFpPBBMgQ+05ootXfbQtJ+TruuEG/S0lTqdxloWspTdDpGbFkU/5C0Wu7vlba0K0AOPcNqJCg4uLHYPv8YJvTfZJPuMA2Z4wUOL0+3rjkwsDaMyPAYJsYbmrkhT/ITAYNb6lpbEFNaxuqG5qgV9QxyNZCVSh4fcjrfjbLU4poAukegwIlDRIAa5BIJkC+3Myuy9GzdB3UwEXezslUBrOzUT4M6mvrUIjlsG/n88h88BwDw5qaeqrNIW6RHdMMMuO9SCRS0Cqa0bp2C5rWXoKRoW6M974Pc3QSBkkw7H+UhY8ss0tiVfyXXFa8MgXwyuW88Hr92LCqFd/8y6/hykvWIhGP4bHHn8TjBLa7T/NkRt1fwRtSQxbNjbW44/M3497tdzPYPnlyEI8/9gR7Xd944zZUVVXj1MAgD5Q5evQo4okYcpYJf8CPbdtuxO/8Lk2q7MR0PIUfENh+6EVMjs/wpLTamip869t/ihs/dS2yZoaZ7UcJbB88xpptYn/aV9bgkYe+j7aGRpwaHMS3v/M9vPraG2z9x807HsGMEMNBcp7GhjrctO1TuOee27FiWTuOHjmC79z/r3hn9z60L1mKe+6+C5/71U9zEjF69gz27duHa669EjV1NTjJYPsBCbZTyBUqmNlmsO1KWmz7LQcS8d+c4CQzHnnvlbznfECk9PvnZbaLUKzTBa5AMEukiJnPm/B6Mmw1SVZdGc0H0xeGp7IFras3Yd2lVyFcVYfjRz7C8MBJeLNxBEjHOTMBMxG3mzsV6OIVJajXIreNosu5gL6NhYDfLyqRK34c5YF6UflXUh1OiZQODdkIdg5zXcFYneP13TtU6a3lnlQM7YKHXYlzqX3glDDXpaDbzf64X5tBhNSQKrC9UMVQSFyKR6Sr1/plgG31GnKz2PtFrVd1jJYCbbXuxM9JqY+L2RYHPXnuOxrWogSRqRGRVDn6Yil3kmGSZvJ5A35kW2rhD4dRSJJPNtDY3IKWle3INEVwsqcHJ95+D9rENOpSJPewkDMoBlGjYh5Gnkao6zC9Opo7OtC0dhWiyGGorw9TI6MITSUQzObg48mOBUSDdJboCFsGYBJzS4w3fVoT9fW1uGf753D99ZdDNywcONCHHTteZlejW2+5BVu2rEFlFU1B9CCWyuHYsQG88MLr2LVrLzweQSo1NNRj26dvwPWf2MyuJIcPduPpJ3+K6YkJbLvxJmy98lI0tVbBF5Bj2mUPCck4SHoyOhpFd3cvdu7cidHRMVx6ySW4997bUVtTyaw1kYV0pqr+RmLMaZLpzEwMhw734b33duPY0R5s3LAJ937hLixZ3Iz+vnE8/fROrjh+8d7PYNuNV8IfoAnNjuOMRSUFOSUykchgbDyOE70D2LVrD4aGhtDa2oovfuEerF5RD53IHXJzoSqFDEeUwNBF0eCz9z84hu/e92PuwdG9AU5CQqEKJp3yOWLiE0gmksITm+VIEjjaHJZcN/OC88Jgm8GkHGSjjmJ22VHSigLRgKxKh0WTkDUvMh4DekUFWjs7uWEyVFuD8fExnB4cBJIphEgaEk8iG0sA6YSYDSL3g33US0AtYrNzHtFHURMkhT5+4QmS55OR2Gefqx/Fnk4p7RkdhrqEfaZ5JewepnT78y1Gy7HbNj9fIk1xn0duYL7Q391gW53XHzPbJdlH0TqXjLXoGhHdzOSTzSNnlO6SDd5Jn+rnBkeTLIL4ENMBIwBj8QpUL16K1rZlqG9shhaq5NKNReDao8Es0PRH+S8FUpUOaUBOz8OiIQXc2KEkLKJRkfZ4wO+DIfVIJCMhLTOV4iij8+k6zDOjOLj7bUwdfAuFRBR6No1AOIyWmib4vV5EJ8cwMzsHo7IGay69FDldw9G9e5Aa6YeHdGZkp6Huj1gx7v9yH/P21xUuyJOhkOHF+s5F+OY3vobLt6xCIjaH5194mZsTD3efRjpLcgM/a+90j4mG+mpsu/FqbN9+DxYvWYrh4TN4/PGfsM/2V77y61jU0oLuYz3ccPjerl2YmZnm++AP+XH1VVfhS1+6F11r1mA2lsKPfvwwnnjkZUyMzcDMpFBTU43vfOdr2LbtOmZsXnjhZTzq0mwT3UOabZKRtDc1YWhoEN+9/5/x2mtvIGMWmMXQDT8HHbpekvHQQXDzthvxhe13YNmydhw+dAjfue+HePOdDxHweXHD9dfjK1+8G5s3rUDQr2FiYhJ1DVUcAPpPn8H3vkdge4+wPyxEWKCka2nbC0DcVGVL4gCueUCbo51KeErqkBeIui8EbJeW8m1AQ/Ip8pMpGNByaQQKKXi1HDTqD/AYyOgBWL5aVLetxurLrsGyrnWYGTuLvXvegyc1g7DXAyMaZbCdSdNkNukBrJp85lOw4lMtoJ2+wI8s766S4/yCzHbRvpj/zsx0uJqL3PdQNANKBqTcYzsPM+04GZTx2VbeMudIRPj2KQpcXrpdjnZ9FDfYdv/d1ou7YujPB7al84OrLOsGu4ox50ftZq9UIFrgkakkYyFmm7W2RYmGe2S8OrSd4UTirdX+EuCKJ/ZKDa0CN6wPpUZqlv3Jmp9ix1zPwad5EayogFVfg4KhI5HL8yCyZctXoLmlGWPjY9i/axeipwbhsyyESIpRsLhBkcaekxOISeeRrqGyqQHL1qyGryKAvlMnMTpwihnJcEY4TNBl5pFHyiDQ7YFhUSssXRvpselzZbmf5fe++mv4zGeuYeC7d183Hnv0EWaPv/xrX8JVWy9heQj1rhCxdHpwHE899RrPO4jFTf6sTYtacOstN+Pmmy9HKOjF3g8O4qmfPIFIpAL33n0XNm5cDY9fR5KYCxJzy4TEMj2orAzANAuYnpzBQw89jv379uOiizbjt39rO+rqqhmoplJppC2S85HvNWlqBfHh9RYwOxvDSy+9iR/+4CF0rV6L3/u930J7+2J0HxvBD3/4BA4dPIg/+IN7cPvnb+AGRpoMnE6TFlyCbm6v0hAIkLNLAWfPzuL5F3bivV27eULvf/yDr2Lj2iUMIonQYpDIg29EQzhNlid99u49R/Ctb/0Qs3Nk1kjuKx4EgmEEQmH4gn6ucNL0SXLlomSB/qH1wrpmrjb8/GB7nmZb7iUlW6LXps9JmvmcSUmCF3mPAVP3ItjQiI71a9G+ZjXnvX0nT2LmzAj8Hg8CROAlU8jPzZKIX/Y2FFfmithg115UMU814S4Ujy8IbJdI13jCp2S36ZxQcUE5ZPGZ5KpW2r0+dF9k1VSdW0UVUhX/lOuX22FKfQB3hdH1dzc5IGKWvbyLqnQfg23XQTFvUbhkJCzlYPmIIyPh/gPq4zd8yOkBnkRo5r0waMhIbROqmxfB33kRIvVNiNTUw0fDZkB+zaTdpslb5MApu5/JuYHG58qGB9pEOYP+FdpwZrIZ7BPoFk10JCkRi0zIKUjrzR7MRKhrOvzRGUyODGNm+ChGTvZitu8Y8rE4KvUgKisqEQ5Xc8HfX1+Hzq5VOHb4I/Qf+BCIUilPaKnVISP5bPsWCTJOfVUFCZWie1Cg5MOjY11nC/7HX/4ZrtjSxbKCI4eOorunDxOzpOWibJs8W3PImWSoH8PS1lps27YNdcQunxrET574KaLRKL78la+ga/VKzM7GceRIN44fP84lREo2aJACTWe85JItqK6uxtDZcTz048fx9E9ewcT4LDd5NtTX4Vvf/mNcf8NVDJRZs/3Iq9wgmcyYPGqY3Ege/tG/Y0ljHQf3Pe/vQ1//SeQKVO4kjaEY5ZtOp9B7ogfDw4O4+KLN+OK9d2Pl8g709HTj29/9Id58bz/ypoVl7e246/ZfxW23fgptSxuQy1ElhBovTfQPEdhWMpIUrEKE74eQkciubgUqbOazRN9r630l9mTc+P8d2GZgJNdrgVwR4INmJeHP05RRE1o+AxqBlNb8MI1q+Brb0LJmMzZffg0iQQO7334D6akz8HtyCJKFIzE/ySSyNJGNh0kIP9eikl459xFXY4vA4Bd+D/63me3zIHs3wyoa8pykVb33QlergK+7xFouRjmb0nklhaHP9bviNpUkcfI/ZadI0duVMtyl99mtQz2fjEQkkSLRcb9Oabl2IRlJ6bWU3pciZtvdLCs/n+q/cHK2Ih8ETojLMdtswUkxlxoH7carnOPXrUn3GjrYS9wO1DUFvEFUVFbx+PVULo9sKIDmRa1YurQNPt1A/0cHcfRnHwCpFHyE6Yld5D6ZPAw9CE8hgHQhD28kgNWb16OutQkDAycxdGoA2ZkotKyFILlLCS8dEnQhS44jJP/KiZHeLCNh55EMQkE//vAPfxuf/cy1MPQ8Dh48gZ/+9HFEZ2bwxS/cja1bL2M9Nrkl0WeIJzLYu/c4Hnv0aex5fz+Di6Xtbbjl1ptx001XIODT8P6efdi542Vs2rABt95yExrrazE4HsWBI904e+YsYvE5JqxIY/6J665B66JanuXw5JMv463X38bq1Svx27+5HVXVVRg+PYGXd7yKnMePdDqNQNCH9vY2rFq9DK2ttfzo33l7H/7t33+ARc1L8Fu//WW0LWnB0aNn8aMfPYnDhw7j93//Htxyy3UsCezpPoGe471IJOMC8FLTYEMDNm3ciCVL61ln/dZb+/Da628yu//V3/0drOlcysPC3njzPczMRmHSsBeqzBpBTkIK8GFg8AxeeeVdmhfHRgnC7tqA7vciGAmLKb/wMNhOxhNcxRPgsJgrmZdDLqDZVnI+UfyyBQ920y8BbXaYoXWjeVGw1BAiPzI0DdnnR83SxejcsgnNrYswOjGOsyf7kUtlUEFNpqaJfHSG/bfpjFaDcxwdtdOk6Y4zDLYlay8aJIvCjDysnARafNv51O6dOC8+qb3MyY5zToqhVC4aiq/BEFZ8qgolrT5FxfEXJ1fUM7PButtmUXJADg8kKpjMsH8sI5HPvuwBXWL9Z09+VIcmlWWoMVIHGSuRfksLVqOxZREWd3SidukKzLZtEaV06Z9Khs60CIgZ4YdAgU9O8SKva68mXE4oEFrMoBhCRsIj0KUDitRw0+AAApvErLDFkG4I5rUA+HUPqrQY8loeY2Ya02QBdXwfxo/3IH9iEGZWR7BpDaqayM+1HUFPBgfeeArTQyPwJCwUvHlk9YzK9/jPIsdNV8O+3a2sGCBqjoNg+Dd2teJ//o+vY+tFq+H1GojNziGRzCCRJZskSlDEhId0Osbjz+dmzmLr1qvQvGgR+vsH8PDDj/DY9jvuuBOfuO46btihiV1zcwkGzaQ7pH0TiYQQDocQm4th9979ePKnz2LXWweRiGVYakIDaP72W3+C6667gn25X3hhJx5/5FUclG4kQrNdh0ce/iGWtTZxdWByehaxeAIenRhtNV2sgIkJapDcjV273sGqzuW4567b0drSxNKW7/7TE3jrvUMoWIIcQWQAACAASURBVBbCwQCuuGQTfu1Ld+LqqzYiGPBD8wqNff/gGXyPZSR7MDtHMpKIlJGkXEmMjFISFJUy2iJcuCkFwi8XDjTdAOVCmW3FGtqMAnd7G8hrfiQRgIdkIbkYfJ4sjEIaGRCz7UfGqIYZaUSopQOXXHM9VrQvxvGjBzE+cAyeTAIR04KVSPKBRhp6nlgmL5DdZuRENA6pyq3EBawp2XT/Y4M0tz6yDDD+ZYHtUksu9Va2lKPU4cXuoHEdkvMQ47k11+Lxz1sF5b9W5rMLoOt8w2aq5J13HFPkdbiAuHvZCcAqJBf07/kcVMSadWQkRetQNpSrr/2iYLvoNUuaP5WVrENYi5vgPiAXBNskvKDwb+gIBIJcTaSXZ5mZBNiiCU4AcGXX6chKNIQjVSyJyxaAOTMLa2kT2lauRKiyErGhUYy+9QHGh07DS2SHH0giCfK+CJH7Qz4EmCGkgzpqVi/G8rUrEcvEceqjg0iNTcCfMWFYeeQNkptQD5G4217qGaJIS7IDckPJZURFUTcRCgXwR//lq7hp29XMbNOgr+effRLR6AzuvutOXHnFZSyhmJuN84TLQCCE0bE5vPD8a3jksacxMTmFZcuW4dbbbsant12JYMiL3bvex8svvoCtV27FZ2++EZWVFXj3w+N45vlXcYImycZi8Ooa6mpJOngbNm5ci8qwhldfeRdvvPYGg+3f+c3tzLr39PTh69/4W0STWWTNLDuaLF7ciiu3Xoprr9uKJYub8OGHh/Bv/+shVFXV4de/8gW0tS3BkcPDePBHT+DgwcP4g/94Lz7/+esxG03g1VffxCuvvcbadNFEp6O5pQWf+exnccUVlzHT/tGBHrzxxtsYHRvFb/3mr2NDVwfGRsbw139zP2uziRkno1WfP8LzFPIFL59rU9ME4GniJM1jpim/QJ5cs4IGIpEIrxciE5JksUe9QsI7hRMP3s7lBi6eA2wX7VlbbqGYVel6RIlV3gNvgfTmNP/CgGn4kCIMUhnB4jWr0Ll+Dcjf9+ypU5idmEAgx0sPWizKvTUmVVdYziOAI0tX6b/VNFBXTBbKGsFA22C7TPxxx8xyYFudSUzhSbrY/jlmYWTfrLsh2xXP6LnSv8qNhEkbV09Q2ZB4AV8UzL1EPfJ8UU2YTixUZ7PUmVNcE2D73O/ghPNfPBs432c4F1NR3vpPXtUFXNL8175w6z9ufKRynPQjJfsgOSCZD7VsgTqZPcj5Kpi9rlu8HIuXtqNh0RLo1Y0YiHTAMgLMYtN9pgE0fHQR0CYvbG40E77VBDsJUAu/5IKwTqMFQ3Z+NHBGDrQhz1ACqIbmgc8QzHA2Y3JJi4IHmep7ChZq/Sl4Q37MkCY8FUPF6HGMdHcjvv8wJsfnMJ2qRNPyZbjs2otwpu8Q+na/CHM2CS1ZQLqQgum1GLyp52/7nbtG67ohuKslAFaBwHYBG7uW4Ot//se4dONK+H2iWYQHxNAYe/KtzgltJDmsHDvWjeGhXmzevImZntNDw9wg+dbbb2PrlVfjll+9BatWrUJ1TTXfCx7IQDo0ZkGBeDyGE70neBz8O+/sxvCpafYpJ812Y0Mt/vK//ydce+2V3PiyY8erePInb+DY0eNIEbPtyaFjZQP+17/+IzoWNQvLKYMCpggJ1OnO60CjsmUcb731Lna8/CLalrbizjtuQ2tLM3p7e/HP//40Xn1jH5dq6dksbq7DHXd8Drf+6g1oaqqB5hUjfk8ODeNf/vX7eOX1nyEaS8NiNxJKqKgh1tmQDnaW9nQcjM+x6Isx5/m2Xcn3lQWeKpm7vi19abnpS+4AWspcOienFs2HJPmCZRII5OPwaxaz2yYlorofKb0SGW8ljKombLjiGqzfuBZzs9PoO7IP6bkZ1JCdZTKJeDTK7Lbw7hbBWjDbctIfF3KEraYAS+LPcmC7lDEtdzNKwbYbyDvoq+Q3LyCfKT1IShlbJT1QwLP8E3V8YufFMLuiq07nYlZHLJGFde7iEzlgu/T1lYSj6B66tNw26y4PWWGrJSpbqtS78DKVYFv5KKuU0XaXcdhudcjKy5Wxc743sbNPxCkslEfy3qh7oc4/vjCll3e8wO1nICuFvPftqSdyDZBdHsVuf4BZ16rKSu4ZUXdfxIo8rHyOSQFqiKN/iQzJsVUdEKqoQkVFhMHZnJVBYO0KdKzqZDeL/n0HMPvOAfZlJkab3D+SPgt6IYcAJaBmAHkrCE9dBTqv2gJfxI/uvm4kTp0GonPwZyz4yfmKLPxoNLssuwfyOgM5i84QLzlyCC9sr0FWfn785//0m/jkDdcgFMzhyJEevPTCi0jGY7j77s9h06aNXEUcPDmI6soatC1pQz6nY/+B43jwoSexZ88etC5pxS2f+wy2bbsKlVVhvP/+z/DCc89i69Yrse3GT6G6OoK3f3YUjz35vOi3icV4j/u8Bj55/SfQ2bmS5yEcPXIUJ44fx1VXXo5f//KdCIYq0H3sKH7v9/8rZhPEage5FyQY8uHqq6/E3XffjnVdy3HgUDd+8INHeebEr33xHnR0tOPI4dP48UNP4eDBI/jqV+/C7bdfj+mZGJ555nk8/ezzGBk5y5IgimE0SG779u347Gc/g/q6SnQfH2AJIVVXv/zlL2HL+pUYOXMGf/q1v8LZs2PImuRoQr8eYEcS+jOTzUM3QshkyKGFziRy29FhaRZy3gI7aJEtI4FUAtpkAchJHcU6uc7UziiKOK5k0Z3UOrFK9EoohtuRd4iNReRSPptHgGSQBQOW5UGOrBx1Axmvgeoli7B60wY0tS7C7OQkhk+dAtImAuSGlpyDlYiz/KWQy/HgOMIj9BnoHBOgWvptSwBMvAcPK+Ik4efTbBfFTe7TcSpMpUBVxFTx3nZ/KG98sffp/hMZSUBYVdpKwfaC4Pcctq5s6UwDBSW5wOCbvb2dPg5VNXSeBYHthi51bJ3zYC7Dn/ycB/nCP36+kuB8sP2/A7TtiFv8gMqexPQ+ARTyGvR8EoaWg1ejbmILJnzIebyIeWoBfyWMhpVo7liO2o5VqKyrgxYMIKd5kfBWAOT9SU0HzExkYBRyXDrPkz2RFkLO50Oa2G6yEUIBFUgjVEgh7csi46NyZAgFLSiaUdh8vkDu3AjSsD46GHTyuwSyGvlCZ5HKZRiEeNkvVWPvbtKj+fJZzlrH+/9f9t4zSK7zyhI8me+lN+UdUAAK3pOwBAmCDoIIekoi5X1LpNRStzSrnuiYnojZPxu7OxP9Yza6e2J7ulu+ZVoURTad6A1IggThCG/KAYXyLqsqfb73MjfO/b6XmVWoAqTu6diNWZWCAlDpXr73vvude+6553Zj+MoVTA8OobGhFuuWtKDnzAk4Y/1IDA2hMDUljQ0OuDm4xvau1aFicOQGl8EIyge9MuJHXRuTbetOCW1tjbjl5l3o6FgMHy2WOOxAS124YAkw+W/aTU2MT4g9IKUg8boaTCUSOHHiBLq6u9HY2IiNGzaifUk7otGoaN1UGU2NkKV+iy4lIyOjOHu+GyNjE/Ke4hMOB3V1ddi1aytWr1klWfnFCxdx6tQFJBJTcGwGTgdti9twz913ozEeVyYsanKF/FQWD/WDWfT09qKnpxuxaBQbNtByq1aO//CxD9F76YrYf/Gs1MSjWLtunUhgeAwyPbRUwsTkJI4fO46e3svSCQ8mbWQKZGLofIj5OllllTzBBVIqAF2dWC60Et3EQnV3uYhSS4PUlVbBTR+f8hHVCSMn8vE6WBY8nD4mTb1KJ0dgKRPPfQF4o/Vo6ViFG2//KKJNi3Ho1AUMjo6jtTCGoJ1GbiqBbDItHfF2voBCPgvDZ8Kh8tQj7sBybF4toeGf8qNPmQsSXRAuQfeaVnRqe5sl2XAxquv/PK92unI93L9pfrQs762WjagYd400adabuP+ouHKUj7FcYVLXo7I5aWas7GByfbB9lYzk9yqtqu8iqbju3Hfvq9nn2wW+lcpt9Qak7s/qzVJWWwXZVtdu3PtZGFoOBpPheOpekFtW/ymabHV+WDgTtyjqc3n/SHuDR5g+keDx/uS6Y7M7q4x6szb1xinLoGoaIf/JEnzRH0A4HJH/2AhH0CbdPIIPSJLQ/YGUCEkT+v154fFx8zcRtqMwvSYGkwmU/F4s37IedbU1GLh4ET0fnoTT3Q/DtuEv5DnaFwUm6N4iLKMEywygGK5BG8v/q1dhcngYXefOAqm02AMalkPzET2NGHD08DQ3uRBik5ysx5EphwFEEY+G8N3vPYD77rsTQV8RZ0514rnfHML4xBg+94X7sPOmrTLF972DH8BvBrBt21a0NDdifGwaT/zqn8VhqrGpEQ8+9BA+evcdCEXCeP/wUTz73LO4YctmPPTwfjQ11eFSzwA+/PAkurt7RBpItpTHEAqFxO+acxiGh4bF0nbfvr34xuOfRyQSx5mzp/H4Y/8e2Rzt+gDDl0ddfa0AeTZwbt6wGqfPXMQPf/QEQmETX/zSo1i5fBVOnbqMn/34eZw41oU//eOP4ZFP3obEVBZPP/Nb/ObZFzE4MiaxjHtINBTEl77wOdx3z0dQXxfGha5hvPDCy+gfGsNXvvJ5bNvUhonxhNjWjoyMwy4aMoPBa4RQLHoxk7HR29uPkdGEAO1iyShbGXJCsgO177nyLAF5mngTQqFYmS+gEnC3D0PL6arW5lXyrfncOHQFULCu7agp0wblnUwWi1I6Z+WDloChSAztHauxaet2mNEanO/uwfDklCTPNRxSlJqGlUrL+wRknfF4lXkCEzq3h0GIF7qxwSNe7rL+PEqbvuCe4zK9rhXgrKXvnq/qmFD9TtXxUevv3e+tMQnXuOtIovbxqkFbuuneBeCzCJEKeq98oCv50bMSquNdNcNfqZhVGmDFNkLA9vWo7Wuerus/eC0wfT2grdsGyupgF0DIVnId/HH9977esZMppkm+Dz5PBp4SbXAyop+zzTAcbxApsxXxlmWoWbUTLUuXI9CyWFgPauTY6Gz7IsoKkHZR1NkVc2ISGNRgO+cJIgcfcoYPAaOEEP/jcIDsNHJmBlbAhuWJoOiJwOuNiH9ogJkVtdbMyANeGLRkKnpgGWRjOenLFjbFtNi8ocbG+vymsAh00cgnp5CamkSy/zKK2RR8qQR6z5xEU8CAnU5iarAfqeSMMDHCIMsQgLw6flIhlc4q7bOtpmFWALcX/qIXdo7epJR4sHxGz9E8bFoJSZ1JMUBeD5tcaKnnQS6ntLrMRsm+0B6K7JDY/MlgBV9F88oqAT1AKa+RwQgKcDOAMxBK+U4CQlE62emZ6tc+qwSAzEQLeVuCvJdNfAU2+gCxSBT+8sAY9/6oUJmyMEVTrUA3wWUwFESYgw0oryzkxRmGx+UCbto/uZkwj4njfQnkye4wOSLbQbsr6QGwlQfvv+5HgzoXJP6Ob+fCtwrQ1gMJiDjcMqcEHDV4wp3UJgGNu6DPUAweu8BdkFuylVerNFGWYPnCqG1tx467P472NZtxtHsQF3qvoCnThxhysKdnkJ6egVmwYNHvt5AV5ryg4La8h4aRArLYhiRBVNDW7C9azTwsHAsqXFI1SCwzoxrOumTD7ASm6vP0+ZkLuNXBzgbmV5VPKxa56rJXa/TLiULFP7YcriUjrALdc8qqsnKvOcXRPZNX323Xj536O83xk1XvWKUxc63I5gACdVp0AlKlOS1fM7ee5p47/XHuexM0M+aoaePunxXAzTUom73cqh7YRKAa+IptsMWquZo0x3tbegU5yCpfEAAepG2bVBOZ1KuqJNc++y6ybGw3/QKyubaZ7POet9h7wieS/WOc9NMGlmSHF4FwEOF4DFEOsXFq5JinvBbCNVE0LmlBPp1E55GjGDh3AeGZDDz5PAKsUPq8sH0lFLxFZIwirGAIwbZFWL92LYJeE71nziIxPIxSJgvTdkSnzXMi2nLWSzXYZpeP5EUSvlkVVcNV/KU4amIRfPd/+Sjuf2CvDG85dfI8nvqnwxgbHcEXvnIvbtl9kxAfLzz/MiZGJ3Hnnbdj+7bNEosPHPgAP/nxL4TY2L//Huy/505EYlG8+fb7ePLp32Dx0nZ8+jMfx9o1HShaJYyPTohFH19MH2/KSaYSU2LdNzw8hsOHD2N8fBz33rsfjz/+BcTjcXET+da3/wLJGQLWImK1HqxatQp7996FvXvvwKLmehw5egY/+MGvEK8N4stfoRXrKpw62Yuf/PAFnDjWg+9++2N49JO3IZMp4vU33sVzr7yJ/qFR2X8o7aiPhfHwA/djz+6tCPoNfHCsU8D2VCaPr331i9i5pRVWwUF//wjSmRyKJROZbAFF+KW5cypZwBtvvoNXX3sH2ZyFIs0ZTR8MIdq4V5H0cWdRV5XGqtbHVevGXTOuRE5j8LmrtdrhqJrdFgqBH2VposLgetDJn14/7Kvy+4OobVyE9Zu3YNGq9egbHcMZNto6RTTSejiTgp1MwckX4GPFV/rGVHJQoOsU7zE9zIVTQwmRDWGk+VilifG6gNvF1DqpdhPxa++Fs1ltV7Yng5BkqJGScbgWfbP2BGlaqMjf3JhU7hUqb/+VRMjdI6oHeLme3+7rlHOWSwjr/Yn74R/A9rUuJTcrhmFmv9RXUVYhY7GQM6JwzDB8zRvQvmI9GtbsQqSuHnl/WFgXS1g4LxxfnYBLf4nSDuXVLcHbMEH2hO4mnkISfmsGgWIWUW8BEb+BeMiHZtNC3GPJ2GuLHcQeIOcUkMolkclnkQzWwxOpwUxsCXJGBLZY0wHRYg4eMqslglVqhNUNz8YYShv80ihjwU6Myzjf/sPv4fKHR1EbDaE2FoGTnMbEyDCSM1OiH+emQ9DD9wyFAmVjfgneesNUPsuujskLH11WHHfiJO9pHoMGvtyI2EzqcAvwCIBnNzgZZ2FKCZzpK1s18lkWjcs2yV7CxURmXC0E0Wfpjdlr0OGEiYYa5OA1FHy1bJbu2AzplXIkG364uZqm8jZ3h11x2leFXXMjgMZBujRN8Cyxj1m+CxxKJcUgaPAgejW98fG5anKVAvoEqMo4X39nnWVzN7xeEvm7AvEyYBI2uiK7mP/1MpBYA0O39Md7tRrMaWZbZBxcGwosybnXAINad7JVUv2QoKxdfAh4SkXkvQGE65qw8ba7sXbbLehPOTh9sQeh8U7EuMYoJUlMoZRKw2GDjl2QxKRANwY9YNol8Qm2yaPwHNMObTZjWrle1waOc5htV3uo6YkKWFVB3Q3m8p5Vm19FW6zvF72fqgpQlee0y5ZrkFq2/9Jgz2VFKuKtSqnUZbfVc9T1lEFTmuOuBrqzNJDzkikV9nyh++m6gLsqKSjnh1U4okLQVSFyvTbmVhLks+ayW1X6fPf93dfNaiHW0irFbquzIbIjvp/qH5dkTJHUcrPAFIpbj6jn55AQ4RASAmoBzKRQDenDYVzz0M/aH4AvGIQV9KHg88Fv0sZO9dRQBuARr9ciSqwo6vvfLhRQLBRgeLziRR2ORoFoEzKWjVBzLdo7lsIXNjF0+TJ6jxzDWHcPgklO9i2KRrtklJDz0ELTQSFowhevweK1G7Bi6RL0dXXj0vnzKGXz4h7l52Fr3a86CyReFODmf656hnHHZyiw7SvVSMz/7vf24f779yJolnDs+Cn8+mfvY2xsGF/5+oPYc9stmJ6ewj/98mmc+PA8bt29W1yd2hc3or9vGE+KNOQsbrttDz56916EI1G8/tbb+KcnnpBpvfc9cB923bwLrQ21MlWY5XbTpCxPxRceGpsF+/pH8NJLr+Dw4UPYuXMHHnvsS+IiNTAwiJ/97EmkkpwcaSAa96ClpRnr1q3HurUrEAwYeOvNI/jvf/dTLGpvwGOPfQYrV6zGyVO9+PH3n8Op4z34zrcexCcf2SMuIRd7+nC26xKm0xkBhiQ66mJRbFq/Fu2t9UhMpvDsC6/ijbcOIFxTj8cf+yq2bW6S2E3JIb3BxfOb19zwoVAoYmgkheeefxVPPPkc8iRxWA2nXNJRTidej6+6RlO15KqccOZp/pY1Pqcf5XcC266shKeYxJOHLDPBNgFwlV2fDDjyyZyP9uWrsX7XLbB9fhw9fwHT6TQaHQt+eoOn08ilMzByOamcyD3vKQnOUWBbkTD8n1s54geXaOpeJYu86tgXiE0Kb1eIkIX3PBWX1dto61GNFWQ6qCYrymCbT9OVebfBea7csDruubG2em9xcYkcU5UtYZlS0Y4oInfUP4JT/gC2r3EZJSsyhbWg2b/B9WKqppOcUQNfrAGLN92JxSvWIti2DrbHRIobkLB8LNNQr1UrN0OAAFjuCOXXTAkK2QWfk0WgMIXa0hTqg160xU0ZwNLWXIu1tT60UAbrpYbag7RVQiKZxkhiGOPTE7hi+TCatnAJzXBCdTAiNdIkGXZyEnQNT0Buc6UfJItrSUYaND0IGgbCxQJmRkdw5o1X0HnoIJCeQUN9HZpqosjMTGN4oA/5bBYmy09FW14b8FMDbZVZZVV5UEC7/Hf+rUCHFLJCbEpgwxBZCZmSXHawkLHGWvdL4CbBS5pGqVhXTBLflqVXtfAqWkwFsnUhXQZbUtur4YaXQFhp4RVYoqiO09eUa4s0LTmOsFRkNhgU5fP1pi0J0ayfCpuqRtBCGnX445MNVzuqiKbNpxqQhAWjfy4bcDQgZXOJTDBzZKNTgI3nVgU/aTy5Cuj/rtB67vOqpqVK4J1tb3b1u4rKXG8IOtkQIOcmHupcqvPq+iMrjTcTB7LPhp8d+IqxIlBWYFsBbm6s3CjJbHtDMTSuuRHbbvsISvEWnLnYA+fKSURKOfjyFpKJBKwpynssYcWlARjONcG2I03GleEHvyOZX9YAKySi7h/1o1HjbJyodJEV5Fc5jZWnl0vA7tuJ9d+c93RfWAbtusQpn+wCVi1fcHWJlWOrbC7Vkp9ZALbqAs9fufwfCLbnNCi5QHf2puWuoQrjU0kG511uei8rU9r6dGqmSHc2zPoWVaMAOMbbTYIre7aqSRFrmLSpFLmHigfE3gSkjpex2YuiYcAMhuALh+VPfziMSCyGcCwOoyYORCIii5MqHO9/bg260S2fSsPO51DM5sR1Ij+TFI2urAWvgaQRRCKVwqI1HVi7YZ2MUqfn/FTPJcwMDgOcWpvJwmdZwkQXDA6HApywDzXNrVhzwxb4vF58ePgIZkZG4bUthFgh5HfTMUdisXwnrj4lJ5GASTlNGWwXBWzXxMICth+4fy/8RglHj57Ar/7xXYyNj+Lr33hYZgNMTSXws589hQMHjsgo+Y8/fA9uvXUbinYR7x48hANvvYM1a9bgtttvE7D9/qEP8LNf/hLnzp3HqjVrsWnTDVi6eBka65pQV8cJj5RZ5GRy5eL2RtTWROAULRx87yieeuoptC9uw2OPfRn1DXWSvE9MzsCklNLgREkFQP0+Q5KYqUQBzz3/Jn70wx9i3YZl+NaffAmrV67ByZO9+NEPnsOZE5fw777zMB75xB4B1pmCgyzPk0EaTWudHS9CjF9WEV0XL+Gnv3gChz44jKUr1+Db33oc2ze3Sjy62NWLLJMbbwAFMsbwI5d3MDVj4Z133sfLL7+FTM6iKEkYYxnrLnuLa+E6385SFXmq5AvlvPU67IsbW65KYPW9TvDrgm1JOst9WNxzOEXTI5bFHLa3cfetaF2xChcG+nF5YBCxdAphxu58AdlkCmCCIoNylNOJ+BuIHEXtBR56oXNPdxearijNt4vJ3qz3vuqqYuW5/zqwzf1dInpVfCrLd5jwaTchFXPnlxteE2zPHTY2yw7Q7cfTJMIfwPa1gYwAPTYY2AWxyPMGfOKsQCs4s3klmlesx6JNtyNa3wor0ICcZYNeEr6gn83IcBze5HEp64UItoVZUXZ/tAD0FaYRs8awPJLDjiYLa5c0oaM5Dl84CrbJhQo2AjbZQMA2lUZaACOSsO0MBpJ5dA0O471RL0ZyBnKxDpiRWni8lFtQjkE9N9EtJ4U5MtqWXp8iQTG8qDU98FoFXDlxHBeOfoCRMyeBfA4tTY2oCfqRnBjB6MgwCtlM2eubTZmi1ypb+qgF4XpHCCMn5V2fsD6E4pSj0J+E51P8YmlZ6Fr1cKOS56lGR5d+oa+1eh2bBpU+u9p6iM+UErAORIoVV2CJwZkbqSwmVhgc2vapzxddGccU53mGXWmKKgMrnFuSTbSaoCsDI9Y49AIVIK310C6YkezZHYYhIFQBc9U8poArGXFqs3m8qnFDPUccaDgsp0QQP9+n/76guxpsq9OqAs1C78NgGdLiZ5cirIBt8oJqohbfV4rusom4/+Y5pZxJNlGriEJBOYqw2ZfbPTcqf5AWgEFYHp/YAN569wNoXLEBFy/1I9F1DEYuiYBtIzuTRG58DA7dZiRRc0Aw7TBx02eHl9pbIshRtMa/FGyXpQyz2lKrw32VJEJjcFeLXXZkqWYwXFCtWdq5G6Ab/K+6CtUyFJ00ultwRW6hE1rN4kiRRdO5CwFtdyO5+qr/DwLbZRanUi6dBe4XyHrkvnF7Iuay4VW5zlxA7iY6BBCVp1ULc8qZijzudhjogd/l3JGaWjZAw8dmbQ9y0jzohcMhZGxkq6tHpL4ekcYmhOK1MMIcThaAl7MMzChsIyzAT8UcdVcyanC/YOWQoJcApWhZ8OYLcMgO5lWz5HByBFPJaSxZsQytbS3ov9Qjlmv+VFZGsgen05iZGEduMoF80ULesFEKmvDXx7BkSQfa2pZgoO8yei5cBAp5sWhjpwfBtjJ/1oNatIzEZbYlZuo4Ksy2RdlJrTDb3xFm+y74jSKOHDmBJ37+LiYmRvG1bz4sTeWTkwn8/BfP4KWXjoqM8v779+GTj96PpoYw+vuv4IMPjojb0vbt28Wt5L33PxD71StXBtHY2IpoLI7UtIWZ6ZS2o2PybqGjYynuf/CjMlAnEg/h+LFTePbZp2TQzpe/TOu/3emkaAAAIABJREFUuIC3ycQMSqWoImRMRyR6lBhOJfK4eG4cb7z5Og6+9ya279yAP/nOl7F65WqcPNmDH33/n3H6xCV877sfwyOP7JGmuYnpNBLpnHZuUhXTCG3w4hEB75cuXcEvf/UkDr7/ARYt6cA3Hv86tm3owNDgKP7zf/lrdHb1gEYiZK093rAAa6foRyZTQDpDHbcfhhmU2QwytEeGEbHKukDwLSvgqiQRauGqcP07lDrnSknUTugyr7rlXj5f3aturwPBdsFyUDB8UjVp27ARG3btQtpn4FxnJzwjo2IjGbAdFNIZuhAQEKFkK3cSj48zQhSzrTYZjzDp8h/XAa2LF9h0GCfcPf0qsK0yZbWC54kh1YT4Qsy22u5m98lUg2eX7S7v73N6e8pXq8rRyj1OiXH6wGYz2jpqu71M5UrpH5jtayIYnkSjRC2vDcv0oWj6kPMG4YnE0bDuZqy+YSd8TWtQMkPIIIKC48AyPGKc73htEJN6vTUCCIJskNBAjGVKAviANY0loSx2r2nA7ct9aI6HZJDMWDKPgckZzEwmYWUtYbUd00QoaKKuNopFdQbiQa/4dlq0akqUcO7yCE5P+5FFCMVoC3wBE4ZXT1AyqB9WjKM0A4nmG4jAQdADFEaHMdTdhc4PDqLv/Dn4ig7am+oRDxgy+XB0ZAgsh5pkprmpaB23yzTPZrfVMi86WudIza6UwliVlV2oDDyVOT317CorVoyzYn9Y2mJAFaZXryyCUWG5pWqrp2Rpey1hyMkcE7zrsj2/K4OQMOp6mhUzaTKsTDpkPJDWYVKjyaoAB95UN0bOvUHcAKbWmqujVRm6G1bcMa9SYq7KngmsBdRXNZjy/eQYZJPkoAo3afh9wfXs57uJh84/NDi+FtjmM6k7Z8JQ/iYqUJYrBC7YVnpt9S9tYckJp6YHfl8ANh1xcnm511ywTZsxaiOzRY/856tvx00f2Y/lW27B8OQ0hs4eRm5qFAFqvnM55MZGkc9mpJmYiZJiZpiyuSGQEqxqGYmqFMyVPrjAbyFJhPp9deOSGyzdP/WkR7dhydX46emCcgaqyrxlBtuVRMxhVuZKXdxBC/Jp5V2litHRm47aMiq/V99LXRv5rfvdJaOv3AsL9+P8a8G2OpZZOlP3Y6u/u2YOq+/Oq1ikOeeq/Fy9xtS50ddD/0XAdtXrZslEXEZPvCBU0kuCzW2gJDFAlxzp6OD69PkBDh+JxxFqbEK0vgnBxkaYkSg8kSgQCMrALzLeiiwJsetGTZsXiYYa0iLxlkmzTMQtwl8syXAxTuSTp7K6WChgOj+JQiGHmsZaYbxPHHoPQ2fPw8hbaAhH0B6KCDC3UylMzExiLDUJb9iPRauXY9WK1UhPp3Hu9GmkEwkYxaL8B6sgzDrBvmj1tcRPZCQadEv1jEeqmW3HKsJfqhXN9nf+zAXbDo4cOYlf//wgxidH8fVvPoTbb79Fg+3n8OxzH2AqMY5dN23BZz7zMHbfvBFeTxG9vZfEDWp5xzJ4vT68++4H+OdnfotVK9di1803i2zvxRcO4M033sHY2Ij00HBUPK397r2PU3g/ibZFtfjg8FG88cYraGlpwqc+/XFxbUkkJvDCC6/DtpZKnHSQRDablmMaHZ3ClUtjGBkdgu1kcNsd2/Ctb39BrAhPn+zB9//+aZw+0YM/+87HhdlOZgo4fPwUDh0/hbHEjKybYDCI1cvacestu7Bi2WJk0lm8+MobeOW112EEo3jsq1/FjeuWYuDKIP78P/wf6Om5BMfR0kcaKIjFX1AGDpHpFukIfAK0uTpNn4OSJ7uw/39Vb40LDWcl9L8H2FZLpYJOxT1K9lfVTC1RW49wF20/B/Jx7genXAaC8LW14obdt6Bx1Qp0X+lDuucyjByxioNiwYKH8j5WbQoqvitQQGZbxwO3SbnIz2ViVEmJ5+5oCmyrym81iHVJIZpKEAvM9yPRz7WHXUBG4nbNuwBbb4IV2aeOmyr0qnNWSe6rEP4CYNulBkVKMovVVnvK7IZY/EFGsjCkkZAFHyUZJQcZfxgFww+nZjFi7SvRtHEPWpevQ9aoh007HS8lGyxDMotlQwIlG14EEeJcQDG5Z1w3CLqtFEK5EbREirh1dS22rm7F4rgHY4kkui4PoXdoHMPTaQx4gkgEwrCLful4Nm0TYZ8f7X4HzSETexaZ2LAkhkigJAHplcs5XBjL4kJkI4x4BAGf1j1zSpXsTdrqizc4bZcoK3FshAp5ZCbHMXj2NE6+/z6mLl1CXdiHJU3cDLLCosxMJcRdAgRN1DcK2NCaZA0U9LavtmDRTZMtltYcSXVZ2nVTXsHd7oRATcYoFphMNMOCKSU/gmtptNDWc8IC62YMNzOuvobqNlfSFQJqPkeBdIJ6FXJUE58jTVBcJPw3gSCBeobl2zAdRuf7UZKPCgOvQDwBNY+LDLo7gpvsejmAaPRDhp7yE/6eQFwVAVwtOnMKQkm+hwpQbvZejrXu6i5n/dWoqkxlVOG2OZRA1VQsN5iX9WcSkHk+XGNL4bIVc6oDtUoSXK5Qa7bFTUZVEBg0Q8GwbO65bFaDbV4P3ahKBpFDHZiE1rVi5cZt2LznIzCCEfSeOYrRgT7RB5qOI2A7k5yBUWQ3u2rwIaCqMNtKG6i63kmo6CSlugxbZc10XbCt5TxzradcVlndDRUpzlyNYBXOLKNdtyGqwkxX0fL6Ba4TgXsvqGqJmwC43fOVKoVij1w8ra6NUgjo11WB7Ws3vv/rwXb53CwArssVH3csvS7XVvosKlZZ7vmrvk6zQIN7XbWbiKtwkjPg3huiy66sCd66vD8YrdiwpcrbHtiUcgT9sLmJBoKI1tYj0tSKmsZmBJtbEaypgxOKoODxIgtO+QUsyjF05cqfN+Hn2HPK6wwPbNORkegO/zR4t1K2VhQWmf0uHDDG+EPcwbs17KU8qgi/38T0VAJdH57A8MVOFEYn4M3mUGcGEI9EEGd1MZPC8PQYvEEfOtavwaL6BvSd7VSstm0Lmy4zKwuWVCxVNU/HeianPG5JCNQZVjPS2CBZgmMTGtYpsP09NkjeBZ/h4OiRk3jiZwcxNjGMP3r8Qdx+xy2Ymp7CP/78eTzzzDFMJkbR2BDFgw/sw2c/cw8WtdUhk05J9SoaDoNjz19//W0888xLuPMOpQWPxQN45eUjeP7519DV1an2Do8jLk533rUHDz10L5qa48Kqv/LKS2hoqMPnv/AZRGNRdF68gL/4j/8bEokmYW1Mfxa2nUcmk4NDUsf2o2Bl4TULuO3OHfjWtz6D5cuX48yZHnz/757CqQ978O+/+yk8+sjtGJ/O4LnnX8KTz72EvoFhWTdsUF/c2iiTLvfdtVuMBN59/zieee4FpPM2vvn4Y9iybimGB0fxX/7y79HZ2Yt8nuuOpBDlLx7YDuWVwMRkWogilrb5uPToc1CZkZmf4Z0D8ir3vNtjU9UvvTBYmXXf61Cl4giBrGzcCmQL0Jb9HzDFRIAVJgMF04csGx5roli9fStW37QdM7ksxi70Ip9ISlz2OEWY6SwKmYxUwN2KIvsiVPuOislu74TEJZGRzP9T3aw4t4HRNU9QGGEeC1M3zmknIzce85NcB5Iy2HarhvPqwyuxc1bscWVXEvavbpCsbjyXxshqwK1NBMox2a1yXkuzvdAGdY1r/ns/dP3PcEemCGIrSwU0vrvu513//Rd6CwW2A04OPg8wY4Zh+UIIdNyAJRu2ItKxBb5oI7KeGhl/yomJzCJt2HAIKg1H5A9BWjjrkdWUdfiLWZjZMbSVhnHDiibcvWMJYhET41MZnOoaxIXLQ5hOZVAoljARqUUqWgO/EYTP64O36AcsIGLlEIKN9eYYVtT7sXNZGI0NMZxJ+XH88hheTbai4A8hHFNDc7hZiESBgZdyC94/dhFB3gT5HKIEedkMMkODOHPsGLpPHEcxMYq2mhBqa2swNjKM0aEBSOSwLdlElBKwGhBW2/SQHaWVHS2CFJC12Y2tp1nJguBTxGPURZBa80XmiIwApTo+Biw9kU0zVNL5b9uwRYqi/DOFXeTGR7Du2CJz4bux8dJlxsmEuwua70lJjU+6xU1xMKEMgm4nBN6it2eJzB29qgGQ0lOrhICvVay4rh6IHKTCMvJ5LqvtjpV1/aF5E5N9Z+OqCg5s0vEJiLedvB7hqxIG1TA6W+8nCYTYJ6pkZ1ahTIJ3OefWx1Ruj1TAjEwEW7V1Jq8kLrwg/jJwVnZuHHqhBxNw49byHLUOVeMw38f0sWnWlvcNBUOy2fD8WnlLhjS5k1fFTtIMolAE7HAdok2LcNO++7C4YyW6zp1EX3cnjFwWQQ7jmBhHcioBr51T35NaU22tpmR+dPfRzLZ8EVW3VAmVLsH+DmC7Gty6yWM5lykD3+oYcfXmUWGjZkNuV9/tsr/quKqU17KHqOpNmRnRsgwpBUly7Ca087iRqLtxNtjWhzAf0HZjoXrsXw623SSC/Q7qGDXI1W9b/r5uRWoesK1igIwwVEBhzmurdfHV7HlZRsKlIxZ3qiGZyZYcheRe2qebcU/gNsE2PQAJtr2wTQOp2qhM9I01NKGxtQ3hhlb4whHYgQgc3r/s1aHky1DDyoqUlulrErG9iLABnO4OdJ0yikKy8E/+TprChFxQ8xPE+c+dlUAmlWuCRA4rXZaN3OQkZkbHMN3bh5HLfcgNDkvzfH00gkAkiKJRQiAWQrypAaVUBv1nLmB8ZER0s9IQ6VAaqCQiFWWOYrcFbMu6UddbeEKRd1HaRUerBsQiIXzne3fjgQf2wjQcnDh+Br/4yQGMjg/ja998ELfddjOmZ6bw05+9gBd+exKJxBgcO4WdO2/AV7/ycey6abOSLOr7OTmTwdsHDgobvW3bLpGcNDXVyhj08+d7MDAwIPGbiQiHlK1e04GVKxdLrDv0wXE899yzaGysw9cf+5I8furUafzxt/4cM8lGiZGGj7JG1XDuARvbg7DtnAzouX3vdnzzW5/FihUdOH/2Ev7h757ESYLtP/00Pvno7RibyuI3//xb/Orp59E/OKKbl4uIh/z4oy9/ER9/6B5EIkEcPX4Wv3n6WaTyNv7k249j46oWpFMZvPvuSRlqZtGtQKqyQfHbhieAy5cH8MJvXxcZnc1JnZwiKRXbAjyGkjHO9zM7waw8o6z6W+B1CyGX6ggle4cMzlM2mRKLKWEsAgZnR9BG2PAjb5pIswE0HETTyg6sv/VmxBrqMdrZh8nBUXhJQjExyeSQp5Qkr2SxFiv/Oi4r+aia+qtn/8qHzv3eVQqMsla6Eo9Ub5Aidnh+3fHnlTRakXe6YV02tKo8RlfDlBWfqq6r7WB23K7+t8RePa24mtmee9rnst/lqqke4FMm19zeJg3C3Ri3YIPkvxykLnQLXP9GW+AZ5fL8vwRsu4Di9zwqxTqS67MKCHg8SPhr4Ik2oO7GO9C+fiuKDatQ8kVgISJlJPdSlrzK+aPoJevgoMbOAV4/xo06mEYJkfwEouk+7G0Ywx07N2PDyjZ0zjh4rSeJk5eTuJwEAh4bsQCQjMYwY/oQKKQR8QKmrwalUgA5KWEV0ZYaQNyawj2tCWxb2QCjvhV9kxn8oi+EkVwJpbooAqEQ0tQnGyYclk5ZdqTfdaEIPxeHbSPIwEcWOJXE0KVLOH/4EIZOHUOwkMKSJYsFZPf1diOdnBZGnEwlAz2nWopPLYM3LbAY2DUQlMYLjiIu5OAP+MUZRKZl0nKKxyDZNgTcCnstrLYCqKpvUraRcplaNQ8qnTPBq2S+1F+LZERv3Dwc8cxVLDqZcer6COj5vSm7cahT9LODXLlcUEMtFoESAdTGTx0aX2dyo3XZXDHy184PJTZGUuaiAgPPg2yrWpct45D1SuXjfC/Fxmt2XUtZKFkhyOb3YULCQ6Cbh9/nl+PlMZIBV1NClZxGXFgc2geyqVNv6BJU1B2o9Gv8u2IzxB6RZ4RyHg+bitTEO553sQAz2TGvtPH8TJ4bV6Jg2QVxUKCLC+MBj1Oug8NEhpUA2icWEI7GZIwy39c0/QgStNgO0qm0VBlBdloGejgosVzpMZAzgjDjDdj10fuxZtONuHylDxc53XRqChEmWdOTmBkfQymfVjpD7ZOs2yDFl1ySLEFXBFyqiiNxy9XJVU0LWzieuRdK/TmLGXUlC/PtknNkDRpHKwZJBw/5TKl4OGVpUoUBUcfKFisZaqGunv5/91gUo6PFO5X14F5oebZKeuf7fu4r3RvD3TwqZVWhoxYMjVe9p7Ypc88TwYSb3ZQB89xzOFcH6SZAbiJTvVHqU6D6AKokQVVldvUUNtJUALqqwWjnHOlrUdaf0iBF9pHHKZ53PJ8GipEgcstaUd/cgsbWxYjEa1Hyh+GUTBS8PjisP5LcoEORNLjRdYKjn7nOiqgtOYiJ5RkrLpzWqBhtxywqtweCbpE86YRWnHvcxIogkcdoinUrx7MHGZ+yOeRHxzE5NIThzi4MDwxIuT4SCaGhuVGGxrABeaSzC0Onz8HO5QSQl+wCvyj8jKeSnLuSOd3wqXsRxAJQmG13BdGNpISw2Ypw0I8//d5+PPDgXTA8RZw93Ykf/+A1TCbG8PVvPYRbbtkqbiQ//fmLeOHFUxgZGYQXObQ01+Lhhz+CL3z+E6ivDarbrFTCzEwWb735jrDYjQ2t+MQj92Pd2pXSOC5zILJ5WROM+8FgAIEAm1U9SExO47e/fQsHDryLzZs34Itf/LhMnjx75hwe/+b/ikwurnTWXk5plExLwDZKIdYr4fHmsef2Lfjjb38WHR1LcPFiH/7+b5/AiWPd+LM//TQ+9cjtGJsu4ulnXsOvnn0Bl/sGRc7C+6cuEsQnP/EwHv3EftTVhnD4eI9MIWZ9+pvf+CI2rqtHqWiJ7R9tYhkyRUpXUk3hBNecVPm//59/JZay7JuiZrtE5lgU9eyHufqn+j5X8okKgVUVEn4n3fa8H8DwqKc+ilsXYxHtbouAT1ho7qEmyLtbXi+Sfi/M2hjW7NqOtZs3IzE2jb7ePhSnkjLkJpjNC9guyeAxNq3zLlfrT1y4tCOJKeQNnX04O0KtZUmGdQxxq3Hl9VwVhlwyQPZL2ZfobqX9saureG7ULG+26hfu67m3uT/u/jhLUqLjqERBl5muivXzxVT3ea4zmiR82l5QJQYqUVCj4hVRVt4PFmK2/2cC2wvuJrMeqDQnuEibF4ENikaxhGy8DXVLVqBm8+2o61iHfGQxChxJ7uEicsetktWgPotelg6Moo2olUTJ48NkoAXeko14bhhL/dP41IoMtm1ei3DAwJtd03iux8FQ1oOEJ4r6QBFhJ4UcwbFhIJCbRMRTgDcQg2MEkPTXougLos5OS1PZ+sIZrG0OYN26NfCFavDqkIFTfcMYC3CqZR1yHNrCm5ZWRBSUcSgD9YTci5wigkV1rLT1mRkfR+/ZM7h09D1kL11AfU0MDU2NGB8exNjwEDwETayXFS0EKfPweKTZUJWGFehzbe0Irgk8GVgbGmsEWBasnMg3HMfCTDKJdCaDcDAkII2LK5flGGGgwEqsvvF5rHQ2UTZ56oYWkCwe4hXrPMo4+Dyvh5aA9ARXwJEMjlpXXgGHTDYIvBWrqJhB8SNnQ6bWBYsjioB4bdIvoLykWHB6p2r6U+QjtgJ6/kAQkXBQysOZbEacXPjmAtJdO0BZiPQWN5FOpxGNxQRsZbl50snE41PWee7Ya2lILcGWJIcJl0+meZkyIEOBcIlT2ne8/DqRpyjmwv1hgGDJlOdcrAupszYMAeCZbFaCmoBpHSCp+29qakQyOYNsTnmKS3JBPb3YKrEyoQA2R9DLyFq64UTiEmA4oKjEXamoXEVEcU1w7/Eib4SAUAw37N6LG3bsQiKVxLnz55EeHkLENOFPJzE9PgonPa3s7QRsC4+rAaJitucF2/oLV5cpF44BVQzvfBXPaveRBTbLckDXKfdcsK2mX6of9ZjmZ8vo15U/zAb+lY1itozEfQ/1+LWttSqfVV2gVsy/Atq/I9iukoq4LDSdmtxNVO1ylWTlKubITYDmgu35LoxeK9Ub8Vx2m7aiCpTrDVy2fIJiZR1acJQetORlXCE7TT9sE4FQBIGGehgbViISr0MoVgMzEILt8YldGy1WPYYfXl9QBjGxOsfvxXUjwIwN1CVdsaE6UJhDBbw530BAB7Xb9PA2aSeoqywyjVIBNLFi5TrSiXqUk/rY0J0vIJ9MITk0jN7uLgz09sDJ59G6uA0rViyXWDdw7jwmzl+UhkvX6UcsZaXnQ4Ftlb9UZh/IHaLBtsex5HvwtRanCnqaEQkF8dXHbsVd+3bBZ5Zw7kwPnvynQ0hnZvDZL+3F5hvWI5NJ4elnD+DlV85idGwQKDIRMHH7bTvw6U89jPZF9Qj6KWQpYWY6i4MHD+O5515BLufgrrv2YeeO7VjcHoNfFHoKfCmXHnUcqVQO58/24q0Db+PcuYu4+eZd+PznHka8Jo4zZy7gP/2n/4pUJqAqGB4NtoUdYSxWYNtrWLjp5o347BfuxdIli9HT049/+sXLOHfqMh778oN44N5bMJqw8NLr7+LFN95G/8CwqoKgiLpoEPfu34cH770DtbVhHD/Zi5defk0cxh595CFsXk+yTK02da8rgoWvZ4hlP9SRYyfxV3/1Q0xPp7QLCZ/IGEmXp6Cr/ZqNOuZxyiivnSrgt5AY47o4TeWXqhmf4I8Hy+q2UxIZiUcPd7LY2O71IuXzApEg2tauwqbt21DyBHClbxCZkTH4SiVECg5s6rbTKalmksSRwU1lTbh2p3KH2mhjhOqqmstsX+vYBdRqiSD3ONUTpde81ni7oLrMdM+JJZJku5dLrpk6iwqruGyJS3BotlwD70rArnq8CpS7VXIh2OaAbfX+qhetWo/+/wtme754fvXv5gPbHhiOF0XLA6N9LZbfsAPhdbth1rUh7atD1mFDil/KMyZ9pKWJi2BW+U9yxG6NMwVy3IngYhStLJqyl7BrkRdf2+SgfekSDI4m8LOjY3hxZinSZhRpXwiNzjQarXE0F4H2oB9LoxnU+LOYcgoYyWRxyliECbMWTrQGXr8XNcMn0GwWsH9tC9a1L0Ii4+DQmW4cSEVR27JIQHaBjXlmAHk2cerJf1LqcdjIw4TCEcN6O5vFeP8V9B17D8Pvvy6NEO3Ll6No5TF4pQ+F9AwcKy/Pj0ViCPgMsbdSzKabxfG8cNGRAeUwGR927dqBxYsXCbtJoDsxMYaLnZ0yTSwQCGLjxk2or6vHu+++h/HxSThFmu0rb1IywwSnSkLCMbG2jL7ljc7PJSvMkmQ2m1NDdzxq0yFzIpaHFhnbgMrgMxl5Pv8rWGRYbL2JSrFVHDPI9BLcEljz2GxhgT0yjIafrRorS/JvAmcek4RVr4GtWzdh5YpluHDhAs6ePSuAmlIV12aIAJfAXmQjxSJaW1oFOA8PD8t7Fm1TGG2+FzdrKX2L5oZaSyUf4eP84ePC9stAH+VZ7r4/wTQBQsGyRNJBeQfZeAYsMuqc2sZj4FRLSkHGJsZET67kOGS8DSxbtgSbb9iEvr7L6O7ukqlvPJBAICTnmiIOfo402LBCIUygF5FoDQJ+v4B6cbKhZzqrIWQBKZ+hdaIvIhNUl2/ajp177kAxHMfZixcx1tMtTbuxQhbJiXEUpsfhoSzLBdsSJHkylIONRxhul9m+elXPCqzzBgLNupQ9o2dva7MkOvO8vnrDcFnxWWDbZVrccuZceFvGulXSjvKx6H1d1qsCKZVqj/vCf0Ow7Zb3qoF21TlQlRrtJVvtvqL/LolwNcs/51wsuNmW98FKIlCWj2jQ6JYSRTYhm7FOw1i6ZdJOVpHzCcygMNX0dw9GYmhoW4y6JUvgrFwKD6s8tP0kqSEMJYfeyohFzfgpmRLlEQFWwcgQAkgGvcgGVKFc6cIpyxD1mRqgoStyjFdcwtzzuYQJ3iUBcHKS2NMekyOwWTkNBQIIkZzgRl0oYGx4GL1nzmBieAR18ThamppAS8HpvsvIDw4iNZWAlcuJFSsreRatBdk3IdUU8V3Tzkhs6nSBIRvzKZ8zROIoMhK0CDTftbsByzpa4fd7MDWZxpkPp5G3srjxpsVoaKgVhvL0mUu4cHFCgLfJBKOYx6LWemzdwtgdQzDEAXAcZplDX18/zp/rwXQyjbZFS7C8YwUWtUUQCqkeFSbsPLuMW9mshVQqjcu9gyIxSc7ksHr1Gmzdsl3Grw8ODsvo9GxBvK002OZh82pwBDkbuzktuYDFS2uxZdtyPdF3CieOXcL4aBa3bNuAjWuXYyZr41xnN851X8Z0OitJEetLNRE/Vi3vwOoVyxAOBzE0OoHOrm44HhObNq1DazPPrZLbKaBFRpysq6rIUvvc3z+IgwcPIZvjBGc99Et6Qfhd5+8DKu+ZbkWoap63C/NmdyLMDkLXB9vaVpYJlqt/5o1OsoQJq4RWDzziygNkKTcNmAg3N+DGnTsRa1+OobFJTF66gmIuj1omsbkcnJlpNQdBwLYaNlaRlyl+m/eVEDcaHLtAtywZW0hXI19RYQklpamaDjmnmbL6vdyKWOUMVXyuy59ddfrmAu652mx1GNcG25WKciVWuZVlt7eszJr/gdl2z/78YFuyUk8ANWt3YO3O3Si134C8L4qMEYdF+z6qAgVsK8s2lhHZjFKg+waKiDkp0V+nAk0o5TNYWhrEvg1N+PwGqkv8eO/ERTx1agrnIzuRM4PIlAy02iPYWGNhc2sTltcGsTjmRdgsIunkMJqewftJP86NpzFUDCBUV4vwzBD8+RR21JVw44olaK8J4WzPIH7aZSHS0AxPICTHQDbcIktPopDMrWS2ZLhL8LKsR19jpygjs8fOHsPlAy9i9Eof6pubUFcbx+TYCBLDg7ALeYR8Jupq4giYbPKZQjqtdHRu6Zwd+WyYoYXTHXcamcl5AAAgAElEQVTcjrv334WG+gYpLQkrXXJw/vwFvPrKa+jsvIiPfezj2LRpE/7b3/wtenov6WEAKhlVcgplK6fufwYwOngokEvQK93tliXgmlPGuJlxWI3qdlYMsN8IIEfPJll53AQV+0uWnWHcMN2BOspaihsX35vHwPdltio+3Wz+t/i4WszuZ/D4HnrwHuzefRMOffA+3j7wNibpGOAO3BGWmpZVBKYm2tvbsXPHTgH8Bw68LaXaQkExA/xc/j6XywqgUZpupe8liGYwUjZ7BZlkR5ZfALde8zK9klpwatIpYxGgoKQubnNmS0sr9uy5Vaa3HT9+HJNTU/JcWi6yfH3rbbfi3v1348SJD/H2O29jaJAd/7yuSk+nWH/lHa6sGgkoPIhE4whHIlLxYJMjOIWs5MDQ47KZFhR8YRSKHjQsW42b79yHuo7VuNDTi/4zp2HYFupLNlKT48hOjogEhfIj5RtcAdvc0DixTHXkaBHvdQDx3IdVwL02w+veL/Nh9euBbbVhVGmay5uqfreK6qUCw/8/ArbnzU3Kh60aq+aTmrivc/225yPPr5nEzCcbqWKcqi2LZQUSoJKtk8nRCmwXSnQN8SLnC6FkBlCK1qGuuRktHStR29aGBId3CUQTfyXpV5BhYwISFFnAoTVcaSXGBzuvrP0ML2YCXqR9XpGPUSZFxk9Z/hGYsx9CVeI8nBRL+ZU7xl0YRiUTZJJAa0tJnKUi5xWwTi4u5PfJJMiZ0VGMDw2hmM4gl0xjvH8AmJ5GXcnBzNQkEhMTsjZ41E4hr5IBwdou/6on+mgXFQV+aHmqJDglh/rxRbAKedQ0jKNYyqqkGAGkpxpgF/OI1rPiZYmEJZcDcvmIgFM6Y+XzaZSKBcRjYZEWijRfJudSDqd0y/Si5gNBepUbbKorCCusrF+1s5RDiVpRSBFhmkt02grKtGR1n3hlOI5T4nRdgu20ZilJRlCiocB2EZw2m0UwouR3ZJszSR88xSjiASASYHOsH8lsAakC92k2OJJ5pgxH2ZT69bRhFkMzuZyYH1DDHfRm5bPdJIaJAtNjkTzK6VRrgQNtZL0TgIuCw22LreiHq9fVfGBbPa79v93a1TWa+661TpXEjC5XBjystGgdM3u2KMUi4KZ228t+JUoXCbZ5I4aD2LxjO1o3b8NUroDRrh6kJxKo53NJyk1PCQ6YBbbLPRoq4VTbrOo7Utd7tnb6eomCDE2rqMXklJSlGW4vl+sKVpZrlNPyWbTGXBmJC4CvGeOqJIkulHaP2X19Ndh2iR3F3CsXmDLQ5r//ALbnB9tuaSLvrUEg2oTmG3dj+Y07kalbjiQnMxpR1vQRZLCjHrikQJztJbvtQU7E8SUEnbyUDWXapJXB5vgM7tvRgY8sNXF5aBxPHziB44kAhuq2C6NolGxsr8/ioytMbFrWhGDJg2QihWwmDX/Ui2htBP0lE+eGJvBGXwZZXwwwI6JFXl4YxA3tDbhvmYnRxAz+6wkLlj8MIxyVEGr7yfJ4kJb4Z8KSUiw3Ca+AbUOs2iADFTKXz2Ho0BvoOnFctIOLlrbDKeQwdKlHFlksHERtLCZb03RiUthtKVlroODj9EbHxsbNG/Hnf/5nWLK0FR8cPoIrVy4Lq3zjjTegrq4eRw4fwa9//Ws88MAD2LlzO/7yL/8vjI5OiNYyMZUQyQTHojOwkZmNRMJiB8XudwJnaoej0ShMn4GpxLTIGYJBvzT2sVEvkZiW4QKxaBzBQAijo2MiiRC1X4C6a0uAeVNjA+ob6wRsUlJBFpfglQxtLFYjU8MYvDl6npq8qakZ+R3Zc6WjVrKVvXftllHGh48extmz5wTcFgp5AdichkZ9OI+JWe8dd9yBe/bvl8974okncO7sOeRyZPH9YkdFME3ZCx9n1OH3rK2tkySAjDV/JsbHlfyDjHIkIt6/qWRKjp2fzepAwB9AbV2tfCbPp7I39OKWW26W8z40NIjnnnse3T2Xkc7Qokox71u2bsadd9yB8+fP4dy5s5iemZH3Tc2k0NLaKszU4NAQ8nl2AXO79YnMIxiKIhaLS8KSmplCiZpvNlsKAwKxicobQeQdINzYhpvu2Iv2LTfj8uAoetmcm0mj0eMgOz2J9NiggB2hYHSjl9y1wmyz+53nvwK2qzV51YFx4aBaaTxc8DkL1XDnlBznY7ZloITsGLqE6QIdV2OvAUp5g5Udaba0Q/zM/19gthc6H2W2WkCqK41RCayLE+Rr6NJv+fdlDDH7+839nArjVHnvMjjXLyULx9PERi/2j3gZy6QhknHXRN7rR84pIh2MIVzfgPDSFahvW4xgcwuMUAQzos0mICI4Z9VMjV2XJFxmlymXD7/MHKTMjp7vtmia0wEDGZppUw5i2TDooEN/bK8JP6tHHlOkZgiHRfedN71wyGz7FMMdYTWRlDebK20blqOGhFlOQeID9dfxUEga2K0UG9fHcPliJ/pOnkEpMYEl9TEE/T6Mj45icnxUpFqEfjJ2QO4r111YVxpFP6vAW8lbEOKBMpyiTb61Va6TGbwCy05JJZLSDDu3WNacEZyU4zJ9BIuMl2H5DGk+txkTGYPVPAXpfRHRuNJB87ySVafVLaVmHisjE2FFXq/1vSo54hlnosDPVvwogYuq1qlGN2myd9hwyM8g2OaNoMF2KQoPq5mGJax3yZsQZpnaeI9D6904fMUsDBRgU0tNRt3rR4muISU2udvwe2Xes0g9xYuczD+JHrHaAHyOkhW6MkmZAizfUxEoBVY8KTcSeaKSMPFLsoKgRpYrCd5893qFO53tQOWuA5lK/C8A2y7cVTI8ZnKUNRlSXSTYps+6QS8H6rZ1LxAtLsU3229ixfp1aNm1G3YogsnePowNDKCW1RAS4yRmclkUSxxNT9cx3TehOekK2KZscrY96rWTg8qjWsKuZUcawOrqrVvplZAyS29dncbPz2yXBXRzmfVqvXYZFl7NbJePsMrub65szrWTnQXO/wC2rw22C8FW1LevQuuWPWjoWINEpA3pkk+GGrAUFiwWYJSKCBTzov2y2afCce4cLEMmRMqGjjB7IeSwu93B/p1LsT5SwqFTl/Dsu2dFYjLgWyoj3VtjXtyzLoq9HUCu5KC7P42Ll0eRmJ5CPGJi6dI2tLbWIRCO4O2uSZzvH0cmtAhGIILY9CWsbYnj0ZUeYbL/704Tw1MZeMJRCfpZrw8l00SGXciUZ4iU2CMDbmgHRLAtjTac/jdyCamzh3Hq/fcw3N2FlvZFCISCYs9WyKYRCwURCQalUYf2VQSFLqvNoBMoMqja2LZ1C/7iP/4HmD4Pvv+D7+PI4UPShEdN3k037RKv1Beefx7799+Du+66Ey88/5Is3EAwhIGBIWG/u7u7Vdf66tVoa2tDTU1c5BkD/QOYmJzEso4OLFnSjjfffBMD/f1Yt2Ed1m9cj2wmjwNvvQ3bLmHfvo/KsAUy6SOjI6oKUbQRCPixavVybN26BUuXLpaEZ3xiUiQgfX1X0NTYhI2bNguYtS0HjaJhzuDkidM4efK0MPrUWhOIUyrykb27sXXrBhw7dhzZXAarVq8W1oqyi9bWZtk4+J0Sk5PYt28f9ty2RzamV199DW+8/roA+Y6O5WhpaYFpejE1PYPOzk6MjIxg8eLFuO2221ATj4nt1fj4OE6dOilMOyU6PAfc8K70D6K3txf9V66goaEBmzdvxurVKxEKhyQhoXRnanpazvett96CVDKN1157A2+88S4u9fVJUysTmy3bNuOO229HZ1eneOMuXtQuoH1ycgqLWlly9uHEibM4cfI0JhIzAp4JXkxfEPFYjchnUjMJSdI81G2XOJxGjcbmvZin33a8AVtvuRXLd92Fsek0Lp38ENnJSTR5bBRSM0iN9gtrJ2BbZFrk8TTYls53Mkfc2FVjsmow0po8HQyvzaBcn9W+Fgt7PWZbjbUXuO2KmivuG7pKWfF110jymmBbb2PljeHfTkbiHnI1gK7WTrvWWnP11C6T7Wrmq7Xc5VKvyD8W2Hbn8R2eBeqF1JCp6xJfOTfAYLWFmEIYRhNZj1+a25yGZjQt7UBszXpE6hqQ8vmVG44RFgBSEqBN4KuGfykqjSV21i1tBDxF+KnBdnIoWbyPC/AZWYQCRcSCQUQo/6B0REry6guJl3zBxhSrLqw61YbEui/DnhGHA85CCLDfhQwiv4s0khWRcwpCFjh2QSz6av0BhOmEMjGDKxe70H34OCZ6O9EYMrGotQX5XBYjgwPIplPKCYQ9J7oip+anuLpXnZkQ3HvYsE8QaNJkHB6rUfQt3kAfPJ686nFxTHiLy5Qe3jeOkpZG0n7WsQlQlVadnyHN8WTxtRuT8l9RDemczkkNvaxLVtn4ObxemjHUo1YqOZrkL2rgmSt54BUhGCZbbpDgEs12Rje7EuQHgGJEpgSXPDl4zSw8xoyexktQGUPRDiPgycPnsaQaLVUPTp0zyZRTDuPImHoSTXAoAaF/NCVxQEFGJAJ+R1VHJbbwf3qmg3tf8juS/JEKou7zkZ4ZFzEuMNBGMduzAaYqtrmSTHWOXTnFgonpPEtJRTYlf5EGWSZ47PNhAkCZFZ20bPYgUMst9i4CtKW+4DdQ39aG+ltuRc2yDuSGRtHX2YVoNo8QAXtyBlY2C5sJIuO6zENQdIPUhqrik3IGuXoGglT9FgwCumKg3bbKr5+vh8Ztmiyz6a67k17TVYnK1aDYJQj0ddDXY65ufi6zXQ3yJbLPcr5SQrJZ/TA8xv/ZwLZIDGZlgVW3cvmvZaPa8j6isp2qmq4OCFbtCrSv34GmTbvga2jFVKgZBSMIq6Rs6SIc404dcjEngdqS4Qce5GgNx2y95BdNnS8zjpCTxu3L/dizbRlqYeOdDy/jnXPDMoRmzImg1Z/DrqVBfHRdBGujabzSO4qXuycwkAnCMmKIwUaNAexq8mDX2qVIZEp45/BJ9AXXwqxvgT01jKX1IXxyWRr+kB9PjNXidM8wSsGIjBxOcRmYfmQYbBgouckwa1e1R3htBz5qhRl8pobgvXIex957FxePHkGsJo7ahlpkZxLITE8jEuC4eS/S09NIzkzrIK+s/ISFLqSFbdm4YS2+/tjXsWPHNhw9dhjHjx+T0b+iqTZNXOkfwMjwCL785S/hYx97GN1dl6Vxsqa2Rkpz77z9Dl5//XWs37Ae9917P8LhkDCzDGRkvPsHBuS23rRpI5599lm88eZb2Hf3Ptz3wL0YHh7Hr594ElNTKfzxN78lwPhv/vq/4XJfn9J4ekvYvn0rPvWpR9C2qBVT05OIhANYvHipsMwvvvQy4rEYHnjgIdGTDw0NSTCNRevR1dWL3/zmKXx4/ER5+A6/z9f+6LPYt+82vPbaq6IPv+OOO9HY2IjBwUEZWb9s2XIkJhN48623sKS9HbfeequwWgfeegsnT50SYMzvyu9kFQoIhcNyvAffPSh/f/yxryEej8lktsGBAWGWm5uaJQkQH3Mtqzlx4iTefucdrFm9GnfeeYckFRwEEY3Gkc3k8M6772Lp0qW45ZabkEym8eabB/Dqq++KhIfSlVAojHvv+Sg+/ZlP4/TpE+jq7saWG7dg06YNuNI/JCVwAvyhoQk8+eTT+ODIcYxNsbqhAEwkGkMoFEE2NS3JGchOCwvCW9CHdMkLjuEwo7XYsHU7Om7Zh5TtwcCZU5gaHkIDLBSzaaRH+lHIs1deg21dVha3GvFOVsy2gG0X1JadWea4WsyL7VyAW0m6f68Nrcw4V7aNWTplDUjc95y7ucxbzpwDtitBW5XUyx8pf/s3BNvVOuw50g73mLSJT0XbOIctKgPu8p42Z9O9RtXARSHVrLZs0ARlhkdGRbsAzme5YFtM8JD2+mXyY2jFWjQuWw67dRFsfwAz4jDkhYmwAtn0u6c0TGK/9ixno2GJvtUWzGIWsDIwnCzCIRMttX5sjmaxLgq01tehsbYGYbrnsG/BtpG3LAxMJzE6nUJPhrK/DIYpmzIM5IMhwAzAW1oEg2Bfhg0ARR/9uoG8h9ILR9x/7EwOtT4/4mYAgXQe6dFJXDl9Hr0nj8EaH0QsHEJtPCbM8uTYqABu6Y0QL+VKIkO3CbewwktT9CtrWrFE5B5WaJJYXPRegsFJlZQbOiaM0nJhkR3vKHx+D2zdTO5lj5LAKTVATBl4uzaVyo6PzxWPQU7YlOmCCqT6CnxfrWgXhYAa+a1mC1AWB0k2TC5tPQ6cz6FEkBU/01ujwLbMaeblIqEVFLCt+nQKgDcDry+p9L6MEXZUwLZZSsHnKYjBgFViGmXKXigJvFR0C/CzX8Wmd7cNI0AJIpAj7jZ98IkbhjouWbMiW1DfwdUNU9LH9c3KpPs8dfJ5Tyq8UIYmbiOrnh5cXk/lJkCNR7RLlNItz8+ML5Cy6kip5KysrNi8FqapQDcJN4Jti+N3vDAoJ9FoiD1FRsAHIxhEbPceLNu6FUim0X3mHAJTSURZvUknxW/bstQ8BZuuJDr+8nuKDlyfH1YuqnXbbhq4UEws/97Vi+nYU13xcomAahDu4napjYi9rnIjqXZKKv+7DIU1c62D6lx5SFUnjTo7roZbN0UqIwXlQKI8E5Str2qgdfkVjS4FbOsLXN4Iqid3uRrZBcoYC13o32fDuvZ7qK7qq3+qNdb68s15mnvIauGps6vikC616cAkL5PvrJtJBDCoYQBo34GOG/egcdVGeMIxpPw1on3O02eVS4gglc4XZb9JDhDwiOOC2hi9ouvzZKfgtTNY2+jDqqVNMK0Cuq8MoZ8m+GZQHEPWt4Wxb3MDti0yEUyO4Bcn+vDmUBaF4FIE4m0UgqCQTmCtfwzbVzZheWMzjnxwEueKS+Crb0I6PYWGkBefbE6htbURr6ViOHiiC/lQDTz+EKaNIEqGiVxRZZqca8aMlk05csMwSGptVSQ7Dd9YP84dPoTz7xwAClm0tjWJRi+ZTCDADNkqID0+iTz12uKy4cpoSogxCNkWamti2HHTTtx/3z1Y3N4GL5tHOWZ3ahLnzp3DwYPvC2v7pS99CXfffQ8OHnwPR48eFfB46617kMmk8e7Bg9i0caNout977z15XWtrC26++WbRNh869AG2bbsRg4NDon0ma753750YHBoXxjgxlcKnP/05HDlyHH/73/9OGGE1jAa4+eab8MlHHhYgevToYXnfjz38MZFi/OY3vxF29uMf/4S4Ejz99DOYmUnj7v37UVNThyd/8zReeeVVYeddz+9vfuPLeOjBu/Hyyy+JXOWe/fdI4H/u+efR09ODRx95FKvXrMEPf/hDYefvu+9+mbxGGQeZ4n/33W/LtTl06JBIWXbs2IH6+nr5jpMTk/j85z+H8fEJeT9On9uwcSPWr1+PyUmy8eeEXed54eI/+N5BYbZXrVwpn93V1Y3mlmbUxON46aWXRZZy7333orurG8888xw6e0dEc0jwGgoHsX//Pnzt61/BqZMnxJZv5007sGzZUpkCd/7cRWzaeAM2b7oBb771Nn770ivoGRiRBJPFX4JtAvtcJo1MKinDkygrkk3X70OuVEKe9lOxOJavW4+le+6BJ1KH4c7zGOjpQdzKikNObmwQeQKJknhtuStXPkdZPRBsq8E5SiOsN6Q5U72qA+VVsaSce1exTLNy9Pnij4se541MipmS3UYPQZoPVEpur9aihCD32JWHVtVP9T8qmkS1mc3zxnPYMr1LlN+yIrWZzb5cRVRU7TSzEgh9ZG5ZvSIrme3nrvS3s49PfVd3I74Gu62/21yg7WYajMEcSuMrEhQXYXBYlPTMcIKpB9lwA5ralyG2bgtiTa2YDkSQZzWPjLLXQIgqN8OLlD+ogJMGCOLQIDHdgmlPIljoR9STxaK4ifZlHVje0Yrl8RIavGwu9MBDG9JcVhrOxOUo6IPFke4lD0byDi6NjqNzJIGx6RkqimGGYpgOLBbb2JyAUvp5kwGG9NPIQD7bkebHiNeLoOmHaZdg5QoYHxzBwKkTGP3wQ/HmXlRbh5qmWkxMj2Oyvx8eISGU/WmBrLTXgzCb+x0O5dFewgEPClyHonFnz1GNSAgsZxiGqbTmYjZl1yqgbKSlKsm1ZSlPVjXbwB1HrdtBeU1FSqCt67ycVUCAznMprlSGFKdKNsGtAiWqwZZ9JGy0c2D6lBSFe4Ryh1IAl83dFvXFHtoL8j3JPnPNU9nuZ7Yi4Ja9OiVeZSOn2HNxAgmg5DDBSsIgGDeCst/mbVerL3oneMl8i0sL5R7UONO6zxFXLOq/PUVFJPH8KpcZ1ZSrfO55bsk3qQnNBJdqKIte20xqSmyQVM3xMmRGxweZF6EHmyktPb+nntKsG2qlZrdgFUiDxQVAFB8lUpHpu9pzm/psfhE2/hcLNnzUrktVSMmQxHvbR6tgD2q27sTq7TehGPajt+8SzItDiNNwoZgRKac/mRRXkqyhp/zyurBvx1Ee/AVaspaZ7Wqc5pIclS8231cU3XYZbGsQ58Yft9tmrr2o9okhEHZB+fVxqrqGqtLgenvPjvEKj6vHuTbcCo2q3KnqA38kCa1qHHc/W5htdyOqZADu1549RGYh3dD1vsi1y7jXeXW5k7q6NKHPYXk8fSU7mbVhyL3LU0PdlBp4wO9Ib1SmrQSI7OWmtZ9aSKZY7fEmc9hg4fUitPF+LLnxDjQsaofH9MlYUwLWgujRvNIQpjYv18xdA3eXTqDOT+R5tmjcKImjgwdZCLvA6ZQWfMUMIqUUbt+0DHdubkZzwMFwbzd+eXoUp/IxeCPL4QnWwwoAWSeLVvsClsQs7F+1HEMX+3AsGYcVrkWymEHY6+BTsRw2rl6OozkDLx88hWSsCbYviKlgrXhtF2xONfMiYHHIA8SNxPGUkGfZzCAL45Wpkr7pBMbPnkHXKy8j0deF9vYm+MIeJHMzUrpNzyRhjU2hlM2L3ysDUT5YglWyEaVe2OOR4QRsBKypjWLpknYsWbpI7OSaW5rk5vzwwxN46823cNddd2Hv3rvwk5/+Iw689SZa21rwqU99UiaBdXZ2YfnyDmGyf/zjn0hD5apVq/CJT3wC7e1L8PTTT+HGLTeifXE7Ll7sxMqO5VjZsRJTM2l09/RiJp3Hxo2b8eOf/gIvvfyKgFgGxlDAh3VrVuGjH7kNjY0NyCSnhK3desNWsbv71a9+LYHinvvuw5WBQfzDP/xAGLBPf/Zz0i3PCWOvvPoqBoeGhf0w/X5842tfwMcevAcvvvhbcePYf/d+Afc/+MGPMDw8hK985avYvftW/OjHPxa99T333Cef9dKLL2HdurX45je+JNMXL168KEnJsmXLhNE+e+asAOq9ez+Cc2fP46//5q9Fh07m+aadN2FsbAx9V64IW0G5DTXXBw4ckOC+cdMmaaocHxsTWcrwyLA8Vldbi0cffRRnz53DU089gysjaTglrzBLsXgUH/nIHnzta1/Fhx8eQWfnBWzZsgWxaAw//9kvcf5cJ9at2YjHH/sGzp29gF8++RTOdl2SUe3U04YjUcRqa2HlLCQT08KcSBObeLKzlGsjbxfgi4XQ0t6Oxbc/gPqOtZi4chkXTp2EP5NCyPDAmhhDLpWEYedVmVMHNVsQNscE66El2u+9rMcrDxT43digCkOrA/pcvPs7MLDlSFYGuxoOL7hR6oYfHZhns8BuWbNqZ9HYtDroX7UJzwe03T1jFqh3AXwFyF9dFZwdm6tZnXJyoE94JWGQR65KFCp8SdWeUpGyz7sJuCSQShZciK5JEV8NCmTlnDQCHBjipOXeYENkgaB22WY0d6yGuXQTvKE40h7a/xHUemRCaaOdQ84wMBCm3peNjQTuXoTypnIXKVmI2FfQ5r2AdS1+7OioRU3zCviidaJhnppOIpOYQWY6CSs1A4+Vhz9oIBqLIFRTg5q6OplEyQpiMpXD4FACg1fGMJHMoLtxCVBThyynDnNPMcgtllAsFBHxcRAaPbAt5Yktg3UMpG0biXQWuZ5LSBz+EIkLXQhn8qhpb4AdKCJ5uQ92YgqlkgW7aCPt40RLA80ZD/wFIEvJiti7KWcS0XZTS61TMLpNMdl3J9+ySZGgUOQglCKoTUz0xzIZWE2WmtWwVrmIbvKotLyqSOymhtxrWVElEFLWkUrETVBOdlqsYFTNpsgmfjW4RsCLtmMloOXvfdTGUwpEEF9uCnXBqpKvKDBfRKGYlPcvFn0IBqOw6GBAxxCNxgx+NsF6SQ1fc9l6oegp5SlxVoSaqGsIIUXbO/UaHoNIbrTcw20GVP1LPNcBeJyggHd+nsm5E1p6oW5sNX2X9x33JRoo+qgJLxVFt85ESXntzPNzjfWul42qdGhJC/czfygg15NVGMo/Bexr0wHGWCZfcl7hRU3H2v+HuveMjus6swV3Vd3KATmTBAlGMOdMihKpRNmSaFmylWzLstRpetbrnh9vzc/3o9esmfbq137dPdPu9nvT9pOjZCUqkiIliqQoZhJMIBgAEIHIhcq5atb+zrmFAgSSsntm1gy0tEgCqKpbt+79zj7729/eaFm2AskFTRhKRmA93IGyrBVBdxqxeAQ1w0Hkc2mEHGmRz3Jc18haUJNwSmcjZlPdTPMaUHVgIodiYpZlat3QPubqxtc2n+Y7Ur87wauYA7eltaw4Y1pyWU49h8qrvVhfSuQosh6YDO1X6o/ZMZ04nsnYmA/WtoPFp9cDkuaL6euu+EZKi+tUKv4eEHnSj/9dYFv7haqdsMkCKR2k0jJpit58U8VWjS74BNu8aUVLbSaOkQGjNymLjVVH2CrrtiytyUQTyCEBJyrWP4Om5ffBV1mldM5sTdDhgelQMhSmLH7kP50OpwZ1VDHjAJ4aXMmKHzMblnKzchCjkIPLkoGRCWNWmQ0Pb5iHdbM9sCfDuNrWht9dj+OafSacvhmwOfwoOAlkE6iMtaHcGsKTy5cifDuIk+NehCxuhPNJeF3F27IAACAASURBVGx5POVPYkVrCy7mrNh74BziZfUouH0Ysfn46qJDsxUs8HDXzqLFIRFyAlYCbSBls8KRSsGViCPTewsd+z5Cd9tJNNWVw1/tQyITQzqZQGg0iNxoCJYkLazS0hVNuRXYdmVyCLjcWLpsCdavX4eOa1dw61aXFFUytWvWrBSJBYHl+x98gJY5c8WL9W9//Hc4c+YUZjXPwMsvv4yFCxeKHdTMmTOFnf3nf/4puru7MX/+PHz3u98V0Pub3/was2fPFhaZ/tZihkXjfsMp6YbhKKfUHfjf/vY/4/jJU1K24rEYKisC2Lx5A765+0HU1dYgFBwWD/CW5jnSzvzt714XW7vtO3bg6rVr+Nl//W8yLPn8i9/DwkWL8d6HH+LTTz9FX/+AcjtxOPDnf/IS9jy+G+/ufVfY8YcfeVhcPP7hv/wjQuEQXnnlVWzfvh2vvfZLYfR3PrBTCvDBAwdFCvPC83sQCVOnfV0Ga+tq6+Qa53vmArNu/QacPHkSP/7xj9HY2IQfvvRDbN26FQMDg+jp7UEiHgddRhgkdOjQIQH6BN8E7Rzu5D0TiUTw0YcfyoDn7sd2ywblrbffQc9gAolkGnbDAp/Pg4cfuR+vvvoyTp36Elc7rmJJa6ssrv/wD/+E2/1DWLFsNf7jf/yfca3jBn7569/hwrXrco9wXsDhdqOc7jO5AsZHxnSQgmpV8vrnNUKwbXUb8FdWoHH7NzF7+TpEhgZx4fRpGLEwXPy9sWGkY1FY0wkNtlUXhiwNO168B6VLwfZ3SSuv2F4sYYwn8cPTyB0m2pSTdZRFYHmPonenx99tuMlkCOU1zIFCXZDVISqQUnoMJpNstupkYTDfzz0W31JAZLLMfyyJIkdX0lYtPcaibl6/YOkaIH8XNmhyMurU01sE26U6TcEv7Dz6JKrbyDE4SfxtkM1lEHd4YPeVoXr5VpQ3NiNVMQtZmwNJanRFNsdQjxzKGSRjWDDmYr+wIKSJPW/Al3fBkUvCmRpFjXMMq2YlsWpBE1pqvMhkXBgaSaCztxu9t/uEbGCtp08930+a4RsETR4G0dQIydBQX40qr4FMPIO+zkFc7+rFKWsAKbcXtso6ZApW2QgImM0V4LZb4KJ9Cb37Cc4IYGhlWCggzpo2Mork5Q7cOnMeoZtdcPmdKKsNwBoKITY4iHgiKkAuZafUBiiPW+DMWZChTShtQ/X9YA5SEhIIwLOq2PIMcwh4LOLSRFmLchPhv5mZYLXTri8jIND8jCc0uep6ndg0TibtRPstn70dhTzDsZRjg81guBj5V2WJSAcLsU2zcNiQDKyWPHAoVTWL9DCs0qQTHBIkcn1VGwDlvy4AlgFuuQzSWXaQeY8xNZhsN0NHKBWh81QONhvZbOIJDsyToVabOsNGYEpJqMpZEG24SEn4C3wtBe75RWKD9ZHnT9xImNRos8lzFDI2GWpnsI/NbiDNc0i7XQevHb2hEReTnOACdihZK/letX/MtOrme2ErOWO6PnAugJ+j0+USKR/XF9NGVqqM+BiqnAwJaqPOvrIRLUtXwrpmASLcjBxqhyOaRthLy8YIqoaDKGRSGHekJoPtpFM2awTbJmYVjGSy0JO017o/Z9oemtCNx1RiJ6zqhnlNaTvAkuHIr5yLop5qgriYWtmLuNYE9LKRUliueOCTNOgm+613EPpnxVKti5gEHpVukIqa7eL08tQdQxHS33mY5Wug7ntdEPd6CtmJW+npO2H/xgtbtZpKAiNKFlD1meiUKe5gefGw9aMBN4sNAbHBSVx5CnXjU/5BsM3dpDMQQO3W51GzZCucXp9Y47BwM7gjQ29Wgjre6CVg22zFmBd5TpL72FphG5xQhBczh3oIe3OwZeNwZCNY0ezHQ+vnYEmNFblQEOePn8DrvVZ0lS2Cy1MLw+aCzUHdaxzlsXPwZYexZ81aRIajODrqxljeiWghDa9RwJOBFFYvnYMOWPHGB2eRKGuE1RvAYMEp0fJ5GlrlAFeWA5xkcZRLBDf7GZtFQLc9k4KHQSX0wz7wCa4e+wxVXjtqZ1ajYMsiPDYm0/CFsShs7LVJO6yAtJuJ8jm4sxwg8mDb9i144YUXcOPmVXzw4fvo7+8Vp41ly5Zgz5490iJ89929mDOnBa2tC/Gf/tPf4Nq1dsxpmY2Xf/hDLGpdhPb2djQ1Ncil+5vfvi4DgwTXu3fvRk1NDV577TXx7n711VdQVVGJnu4edHV1orq6AQsXtSKWyKDj2nX83d//Iy5faZdCxsJMqc0Tj38DTz/1OEaGBvHZpwcQ8Puw64FdUiR///s35c7YuGkTLl66jP/z579AdU0tnnvhRbQuXor3P/gQBz89iP7bg1JIySb/xZ/+EN964jGRhVAm8uCDD6K3tw9///c/EXDLDQR12r/4xX8Xhn3Xzl3weLw4cPAAamtq8L0Xvy0MOHXqlKcsWLBQPGMJzOl8wg3KqdOn8Hc//s9oaGzAs88+h/Xr18vQJTcp1IkvXrxEhkgvXLggCwm9tPnaZCvmL5iPJYsXYf/+A7h5s0uGJIdHhvHuux/g6o1hjI6Ni0aTGu/du3filVdfxpnTJ3Cz8wYWLViAeCyOv/u7/yLRxWtWrcdf/uX/KDHFr/36N7jQ3iHsU4otVMOOypoaOOgIMzyGXCIlLJrs9wt5pKkHZaKk3QKry4mmHY9j2eb7kaQN4fFjsISCcBtWYbbTccYDK7BtCidk4IcdKM3K3AtsT8cLldalSeBwGsD6dQDpHwK2J0Cqasmrvbm2CJRaNMGaKBanZAUqLlQl4OMPBNsm0J4MjlQlLt2olNbmScdQXBo08zRFCmP+7ldAdvEJ1aI2LYIofdEpQNuUBObhhsVih61AyQDt4HJI0R3DV4HqpmZULdsMZ3kNws5KpAtkdA3lqUywlC3AxRpoyyPriInkIwknaPTnLTjhzYZRlezD3Hor7ltZjhl1FbKJHewdx42rvegf6obVkUdFZR0qq2vgKStDtmBDbzCJ3sERYY9pK1rudaKpvhqL6v2YURWAI5XBrb4RfDSQRl84AWfjTKTAIBEOayomjHjSSTZXhteohKUkUckS0xYr3JTs9d7GrbaLuHH6NJLRkAD6CpsVkaEBBMfoTpRB1k6ddQGuFBl76tu52jC+XSfBWmhjaINDHI+SSq8sybgqobcIFPTgKB0xyIpy1RQwKw4iCvAIy621zHwPKoREyyuK4IqLoGJuc5QYFGijypwCMS5U6bJQWQ1WeunKtaH092TCRZZhVwSbuvQ4r6E2qJQFSUCODigjD0yATStEu8MQK1N2I5S+miw5nVQM2GyUpSj2u0BpijgeKcdoxXiS8eUQpVU6dmpToe5RDh1y8yHHrYPVzEFGPpb2j/xizZYBUrmvJNtYgLYM5/J5JENBQUA5o8q0W/6uJP0WZGQofPpb5V7YSuEQvRlQu3LJkiAZw/pJsE0cJRK9IthW1n28BtKuMrQsXg7f1pUo+N3IftGB1GAQCW8B6VQCVcOjMgAfNJJqY8gNSsaC6pRDrpGYwZ3jRGdqAmyXwt4SsK1xmzReTMmZKUMpAtmJzpn5fNOdB37eZhlVBIV6TfN3TaBtSvHMzYAcrtmVKJbhyTXZrM/q+Sc/r5JUsV8z5ThFRmL2Xkt1g/qNTS7694LF0//8XhfEvZ6Vp0yl7qkUL35xZ80dtlwoxROoTshEa1XdNNQQUbMkzLYG20pRTb0yZJJcTbHbBGTzfzLbFXUNqN72LALz1sFweZDJ5VGwO6W1l8rxhBLAq4RBfjhyw8iuW7m1csGh+ydvEz2CIzepssQns55GIRlBmZHB5sWV2LGiDnN9FuRCYzh/4gR+1WPHjbIl8HiqYLfZ4bbHYSvEUBa7CHd2BN9Ysx4jg2EcGXYgDA9SyAqz/URFCmuWtaDDYsVv3zuLpL8JVo8fAzm7aNFgc5BYl3RM2hYanCSWuFYL0vp/O506chnYx0Zw6/gXuHL4EzgzMdQ318Lts2NkYBDD/bdhGY/BEIN81QJMU0ZCE7hMAS6bHavXrMSrf/IKZsyoFs300PCQMP10zliwcCF6e/rE+m/duvVYuXIF/uZv/he0X7mC5tkz8eKLL4oe+ejRIyivKMPGDRvR3t6BW7duobGpUbTIHJD85S9/KcD1r//qr7B2zWqcO3sOR48clTCFhx9+UFiJX//mDfzu9TcxFhyXVikt/erqqrD70YfxzFNPyCbg0KGDmDVzJh7cuUv0aL/97e/lhl+3fj0uXb6C1375K1RWVePZ557H4iXL8OFHH+OTAwcwNDwiYJsA/U9ffQmP734Y+/bvRyKewLbt22Ww8p/+6X9HJp3FSy+9hK1bN+Bf//XfZGCTG4bZzc049uVxDA4O4JmnH5fr+uTJEwK2Fy5YKB61Fy5clEXwiSeexKlTpwS8U3P9yCOPCAAnyL5y+RKSqQSWLF0iUennzp+T0JyZzbMwHgxiZFix3KvXLMfHH38i55KPZ0DQZ58dxmeHz4nshoufw2HDo4/uwovfexEX2s6g51Y3Fi5cIFKev/1ff4xYLIEVy1fjr//qf0Jf720B221X2lWrmro/i1XAttftFbCdpmuLnpviRicrDgdAXkwRrJix4wms3P4gctEITn35BXJjw/DaDWG2k5EILOm4bn2rakGwLf9rtoRzB3ditu8seFSF9yvA8P9GsC2LpC5IJuCfqIdftR2cAP2mrll7IisqeOLLnJrXgPUPZbZNsC0AQHcIzdc2u4hTgXYp2DZb9Hdjts3HTw+4vwbYngZomyt3NmeF3XDCZlP6XhIFXNaNupmYs2gprE0LYXH5ELH5kWb9Z5AKQ2ZE28/rxiUaXqd1FDmrHXGbF9Y8pXUWBFLDWOEdx7a1c9Da7EQ0mUTb1W7cuNSBZDCGBuq2FzTDX1kD2H2IETBnLLgxmsW1nmHk7Fak6OiTDsHvtGBewIqlc5vQWhOQ+O6DXVGcudqNTEU1snYnEv5Kho2LewqvYyPHmsw/ybhLXAty/JysNjhTKTjDEQR7enHx2DEMXG1HtcuFxnI/cokYRoYHkExSUqPt5yii5BpFD3zWaW5gtb7d9PZOp5OorqgQ8EiAKhtzg5H3SlpJ8Byj80SWdnzsTFGzrKLrCXaF4RUmWiUIm/HapszEJPgk/VEALzXMBJlMVuR1oEwYC5a0ODCRtCHrW8gpZxnKSJSOOi3AmbeT6L2lXV0C6mWzyopAhpo1TMXAM6jL6/NI1zMepwTFJmDbShmPEjnAQp9+AdscnCcBrAawKWXh/UHSTNn9qftZhrKJKXSHnXkGEnCWK4hfOJlNemzLXVxIw2Fn8i6Bfw5prevmQK0kO7KTwHAkvemWD53vV9/y4h4ypRM33b11JxxFPMJzZjLbZNPJbpNhV9kUKlxJPktJIjXHsC1IGG7MmL8IldvXwtdQi9SZLgxd70bOSweTDCpGxsQCcNwa1zXZBuLr8iRJSQvitjuB7SJy1jJc2RVowsHUy/GD0Js7pUMpzu2YNX06sK3wOq9LvTEzQbspEzHPpR4AV6XVtMvUZIMmUE20XoqDJwHtkk2QWd/FDlLLX0oK9oQbiWIMvkrRTwDZe0HiO//83wu2TWbbDDbhmzWZ7a+CbdV2NZltBYLJbBdElywDrla1bydst+Y55KKy7LnwcBdJoJAlAJg7F/6NT8M5azmsDqfy7XS4pB1JmzPVYVM3lMxY84ZRq6tq/vI45fpQQ5RyvfDm5hCI2EulgWQYTWUG7l9Vg00LA5jJjXc0JDKSn10Hzjvmwu+tgs/lQMARgzUbgj/WjoAliu0rVuFW9whOjLqRcpQhlYvDbwBP1GSxtHUOLmYteOvj88j4G1Ggx3TODis3CzZqyAqw830zLZDFRNtpyWaDAQvcFORSsI0MY+xSG64c+QSp4X40zKpGeaUPQ/19GO7thy2cgENSG1ShEs028vBaHHKt+7xubN22GU8//STKyivg8zklbZBsSFdXFz7+aJ9ohh+4fydWrVyNf/zHf0THtQ5JL3zqqW+hsbERH338kSRFPvrIoyIn4cklk80wlgMHDggLnEom8fKPXsHWrZtx9PDnOHz4MBobZuCxbzwGh9OHf/7pz3DqzDkVTqNb8xUVAaxfuxZPPrEbM5oaEQ6NiUOKy0HnjjiOHj0urdQ5LS24cOkS3n7nXfgDZXjiyT2YO28+Dh85KsObweC46PF4nb/43HewfesmHDlyROz+1qxZKxuB3/7mt2K39/TTT2PTpnX4xc9/heHhURmQ3LFju6SPHfrsM5SVO7FkyWLU1NSqwJ1sHlevduDYsS9FpsJhTQ6Q/vKXvxLwPX/efGzbvg2ti1pRWeUXf/FUOoujR7/AkcOHRdPOUCGeN5FdWqwIhyP4/ZtviU3ik3v2iBabr/+7N/bj1OkziMVCcLudeOjhB/DNbzyGq+0XRaIyd85s8eH+2b/8V9k4LFu6Et///vfR23Mbb737Ljpu3pTBYjJxvBrKq6tR5itDKDiOZCiqNmTcsLIrxaAFw6LAttWKpvsex4rtO2FNJXH2xAkkBvvgsRsohIKIjo/BkqI3usm3qc2zJLjpT5P38l3B9lRLp2nK1d0A6x/LbEs5MNm4KZKLUnbZXB9Mps2UihRb8ubCoKCBwiiKpym2iTXrUNq8vGNRno7ZLgXbU1l/dXylaH+yhKTIFunfudPvlhIjU/3EJx3snYC2XtFy6QLs9G5mSz6XRdxiwPB4EZi7WJi4mKcGWcOJpN0rcwhKh8ueHqUZBpIWr7DiZfl+STKN23woZAqwxtNosASxZ2EeOzctQDYVwYkrN3Cq/RbykRiWNM9C66rFsHvd6BwMo+t2BLeTBpJWD8ZsPkQ4eOck8MojUAjDmo6gKt6PWVU+bJnbgFmN9bgZyuBY2y10JnPIu7xIVddL0FjCYsi1YstSt2uBg9IobgwIlEjXMNY9k5F5mnQ0gqvnzuLm0WOwj4bQWFMu2QfjY0MYD44gn6CszwL43HKOrImcpEwSn3IoT7ykObScz8BhN7Bj2xYZfvZ63HJNOV1M2OVdbBOC4szZc+ju7kU8zvqpkzC1+4QaNic4V8y1dHr15yRgSDOTeXEd4dpsV24YtB7UMhKRluXiEsBCoMznMqwukQFS+pHNcLgxoYW0KviL5JhclwIQFUDlZ8wEyKrKcni8TkQizFmwY/mKFbg9MIiLF64hEU/L0CRDc1QacE6GQ2X4Mk/ZA5lrhzx/gQWK5JlDDXuq68jUlZsMPzcyOfESJ2NPwK3whA2ZNDML0pjRWCbD/COjowgz6jxfEM00Z31kQ0M9ODdbMoNCll7hCHlblKX8O8C2CUyVWIUDnoaAbTLcslElu81uhma2Bb/ogKikzS3zahVbVqNp0QJkrw2i4+xF2NxW6cKUjQXFbSqEmGxbGBRk5CwIJCnbApI2pVNXJWuyO9TkGRUtlVOYW31pD/ZSxnm6gjYVX048k9oQmTVHSAQZXlTHUmS2zZpVArjl+tL11WSv1fOoN1PE60XIXDqqzpOnPNhLN0XTWv+VFkq1czAL+x8HuP9dYFsPSKrjMP0aVeE3GZmp7MqkhYs7TNFWK10yF3mCYNMrRMBxlkMPHEugpo0T2DbkDTvmLV0K94Y9sDa0SrSvaLOpz2P8rxDqPCY1YmJa3VAHrpZA1bLhkIq0wPTUMkEpQwgkiIFe1IkwZpTbsWtNDTbO92GGHbAnoxi61Y1/vRjDkWgZ3P5q+H0++B0pFNJh+LODqA3Y0Nw4A1evsmiXweouQyYygBqPDd+axXTCehyOOrD/yGWgrEHM/EMFl/htSymn1lBvAngsPA3SsiTA43lmyy+XgmN8FIkb13D58/0IdrWjaVYNqmoDuH3rFkZ6+mBE0nCyZcDCXcgh6SogTS16jrIfp0xtU5KwbNliVFRWoqLCK8WI9kpdnV1ov3hZzums5tmora7BuTNnEYnH4XY7sHDRQgHV9IWmxprDkgSPLrdLbkiGsTAWfSw4JsV+8eLFqKuvQ093F/r7++DzlaGlZa74PtP3OhqlL6ja7bJoBvxekY00z2jArDnNsBtW0VlHxkOipSOzTPs9DvoNDg6JB7XL7RHwXVVdg87OLvT29Yv2Ta5PWDCvZTaaGusxcPu2vM/6+nrZKFAXzaJGD+0ZM5pw4eIl5LM5sQKsqa0WUN/TcwupVET049U1NQL84/GEaL4ZxkOGe968+TIMSe9xPoYlgRr4Wc3NqK2rFP1jOBxFV3e3+Gz7vF60tLSICwlTIdnepF0gZSe0+Fu4cBEaGxqQSqfR3nEbg4PDyGaUZzyvoZaWZoTGxxCLx1Dm90txvnLlqoQoVVXVYm7LXKRTGbEGDEbC0qaWljULcUUlyssqEA1FEBsPo5DOSCdFmBYZWC4gywldw0Ddlt1YvHE7/HYD7RfbMHLzmmi2jWQU40zKS8Z0x0gBTcUeqGuWX3cF2xqWmtXrbhrqOwHWPxpslwZSlLQbJwq4rham7G2SjEN7dJc+h+5Cmm1RE7D+ocy2uWDItP9dvswFcQLgT/xyad29I9gu6ZpOYvTNjcK0q6feUJQsO+brF5vPWcJPK3J2J1IFIGb3iutIVetq1M+ei7DhR9piIEN9LhdZ8aDOws5BdauBmBGALZ9CIE8faS4BNljSKbiSUSypteHlbXWYVefBzWsd2P/leQwlLFjWugDLFrVgOFHApc4hdA1GMJ4oIOmsQtYRQNTlR8HhQMHJ5FkLyo0krKko3GM34EEaa2ZUYvnC+Qg4HLjWPY5DN/uQMJyIVDdKCBpZRHr5S7eVTiuS785apWSQFB7SlpUOLPlsCoO3utBz6BhiF67C57XLMHouFcfo0ADSYyG4DTtQV4m80wYE40jGYirxj8PrhkXitsm6clD6lR9+H+vWrYLbaSAWz4gbBVNy2Qnt6enFhx/vw8ULlzAejBalB2RqVaCNctkQzbJEsStGWUlGqG3WEec65ZVgW96TXoeUfSXZ46SE6pAUEClLgYCY+m4eCwfwU1L7ySCTNGF95TUlKhZq8XXCJ4fw16xegfJyH662XxGd9WPfeAhX2q/hww8+RyQcRzajNOM8VnExsmSEtVbMNTciKimYTidkaB0eumil1WaI+nIOgnMdt/Ic2IVr4uaErLlE0Vvscnx86tpqN+6/fxXKywP44thxdFy7JsesElh5bgyVoJlWpJ/NStCuO266K3On2/Se2ErPkek9ueLxqc93OeFyuwVH0Uo3m+a1oJhtAd0kDtmlNNxw+gMoW7ccrRvWIT+SwKkvjsNjBVw2G/yhkMj8wrmokk2Qic5Z4UtyTo4zYFrmOw3YNrsCGklpEGzKMqRdouYFSrMTBIMrHDgxs1cqDTFlMxpoa/xqAm2TCdd8m46CL+keajJDge3JNqtfZbdLVRQTch3BF1r6o1kRRbSabiSli8lXwfbdC/K9IPidLoh7XijFTY7JaZVUbr39mVTAi1PPeqPLHSlTnMQYLCeMqyiy9LQzBSA2FllO4HJ3SV9NXm82AwWHHUtXr4Zrwx7k6xaI9IJtNSaNEZRzoIY3vfL61bs2hivI39XOkDdIhsBDBieIKehvqeyBuO8hy0JLwCpXDvctq8LW1nLM8VjgyiSQCYfw80th7O/PA04/PN4AXHbqDeOodqYwp6kcyZQVFy7dQMJZC7sngOzQDcyu8eKZBR74/AG8c9uJ4xeuwyivFyP/mNUrjiopbi7A2GB1rBzIMIELgbZqWZJdSMMXjyB3qxNtBz/AUMcFzGiuQXVtAL03OyU+2BHLarCtBkuSjrzISDxWD3LUhNv5/lmU9K6apyA/EeFKtwqDnqZMsqJlUo5Fl7/LoRUZEVFx6xwu5Wfp4OfAomQV6zvTtku1mBSIZrgDwSJ9Nm30BBUWhSyBsqMyCTrDsAhjYrCYOjkwwq0WvVZVgiJflwOcDPPJMJHRjIOmLs2wI5lMSfEyvTZ5H3DQiK1Yc2JfotF1sWDx5b/ZrmWUOW9oia6X64oplIxxZxtSpUOq96+OXZ5DCo1qObK1q/xudXFiW5fDuDbNhkgbWWnW+F54DfLcUB9OKYg8TLfo1A6f17QbefHN5TWqXHTIlJM/Vm029UWgzePg+ZWuDhc/SroYRc8zwsXHaoO3rAwVZRWIR+OIBcMSgMQ2uV3CRNRilWHz325H5bpdWLh+K+orytB1vQO9ly/ILIE7m8L46DByMQ6j6TBtPRgpLWtNmwhTVzIgWbRl0sdcWsHM+ma2G6eVOUyRkkytiXeteSaDrdlg+Rx0G9TUDE4F25MlIhO66VKJx+TXNGHnREradKTD3WuzZsZLdIxqI6q5odIQjyJFNOUoprD15uPvvqHR8pm7AP3pPxNdZ8W1WDGaSZtLnKHi7krUzp6LqsVr4KqoQcRKeEsNKVv/VjjIqnJOJkexnYGIPQC7JQd/IQQLi082BSObREU+jI1zK/DitplIhcdw8sQxtN3oQ1XLUnE8Igg8eqkbHbfDSFu8sLoCyHlrkbF7EWVtouuHkzWhAHc2DpcljarkkNT5ma48WmfPwoZZtUgk8njjVAdGM8BweS0yThdSbh9SaXo+0yYvB2taSQkocRQGlt8n+5pLyb2eikcQ+fIcBg6dQCIRQmVVAF6XgeDIMBL9Q/CRGJpVgxSB9WAIiXBE2+pl4TBUWAxlNZTo/dmrP8TSpZyPuYyOq9elayvuGzY7wpEobvX0iVQyk8oJuRGNRuF2uVBWXi71RaQIlL5Qo0wJCtM7YzEZxk6nuXmnLJ2Wom74vOWyPY7HMiJ3S2eSsDtsCARcqK6uhMvtENJjZGQc8TjfK0E3UyS5wa+E1cpjiiAaS6p1K6cYdbEsddmxatUyPP74w6iuLsehTw8hGBzBnj0P4+y5i/j4oy8ECCfiOYyNhmTjwNrFAUmvzw2/3ydYIJXk8SeRSRVgOA3UNwVE3se6QiKG7rXY/QAAIABJREFUATbjTFHM5OD1+OD2+DE0RFIiCYedIJYWinm4nB60tjbgu8/cJwnC7+7dj5OnTsvaQeLG6/WhUDBEUhiNpEQeSy27rMx5paOny8fkntJXN7x3us+lzpgD1CTS9Dpid9rF5Yr3Gckggm3pbInPurJ4pKaf3aGczY7AyiXYsPN+FNIWHDl0GN4M13gbfJEwkvEoopmIYorJzOcBT8oQsjHD9UgkNxO6ZplR0Z1IVRs13Bb8NkGoykCzrH+mEYZpGak2b2pN++qZEYJAcINyWTEBdumfsvko7cLpmRm1nCpi11xfJ+qqeZZLGesJRqB0jRESqLQbyecM1C4umCxxEfXrgmvqWL4OKP5DAfcf8pymUF4VcvOVdErcpBee6r2t9hXUUUuqlZaS8O/yfQHbOj1Ju4pw8pt2THnDhhUbNsK5YQ9Slc0AXUikBcFdORf2ErBtNnR11K8MQWqwnRZmXr+eXFXKZlCspggoyXzkwljV7MWuFY1YWmuDt5AWq7NTo1l8cKEfXaEsrN4KWBweGdRw2YDKch9GIwkMjwbhcAWECfGO38Cy5lp8Y4EXyVwB/3Qhi4FQEnZa/1lsSFrc0t5gciSPQyKJ2c6XIQ/eFBL6K23XRD6FnDWLymwK1r4enP/0AwxcOYvGGRWoqvKJF/Lo7QG44jnYZa5E/JcQdygbQZfVjRRbmTJpTkCpACT1c2QIZFDD7hAmRyUwKgAtjskl4FyO06DGTxry0lZl0VNfFrjdLtHBKTmRis7l01Dbx6IpzgUF9VpkYE3vTYJ6CYHh5+BQ7ch0Ji1OGTLOIhPZZFDSKgWNmyttYC9g3/TR5AZBB5fwmiaQ5HFyAVA3rrI5kmhfhdblGAmg+TsE1JSH8O2lUkmZiJe2JYtWyRCSfvtSdEWOpltyVomLZ1HmZoCF2mxnTRQhPo+Af0bKm/Ze2lvYZC5lQ1Pg0BlN+nkulcWVGgBSU/6mno//EI2mBvtiby2VhY3iAvKMcrba4PL7UF1Vg3QihdDIGLIJBkDlYchwo/J15yYYdgOeFdvQun4bmhvq0NN5Ax2nT8BpWOHKJBEOjiEXDSt9ZjETQDNaxStB3VvFcjjFe3Wiauj2bPEbk0ZW7jgcWPq8pSVnKqM7tQ4WmeEpRb+4SBTblXeooEWp9oQ0bqLkm2B5crvSXDDuVZNNGcp0tfheTP60YFi/oPlYs1Vb/PckYK5SDYtuAJNO6mRmexKrrj9ip2yq84gabuScXuRrZ6Np/mJ45yxB1uFG3OYSKZOpxGQ/T4bSyQpbbEjYmTqo7hdnIQV3IghXNow5rhC2r56Hba01uN3dhcOffoZ4zorlm7bDUdWEk+19ON8XRgheGE4fDIcbecOjLPwc7IhS48b7nvK8BJzWPCoKMZk58OUSqPG68fySJpS5bHjrXDc6hoIYLK9H1uVB1OlHWrpVBqzUbRdTMWVFUf+ztknXMY1cKgFHxy0MfHYcXTfb4fLYUVtVhnQsgnjvIDz0im6qQIS/OzCObDwhGnche/QwoGFTHb4f/uAFzJvbgoMH9+PYF1/IaxFIyppQsMDt8WHL5k2or61Gx9UOtF+9isbGBixfvlxkdKHQuEjVOIzNes2PiXMily9fwqVLl6Wmz1/QgjlzZ6Ouboawt6HxmHQt2y6cRWVlBTZuWo0ZMxphOJSn9Y3rt9B2/gJu94+iZc4czGuZhRkzZ8gaRuvFnr4BXL9+E7d6ejU7XUBNdQV27bwPj+3ehZrqgISOceB+85bVCAZDuHlzAFWVtQiHEujq6sG5c2cxNDSElpYZaF28CA0NdcJMp5I53LjRjY6rXYL5dj64EWXlAXlfXM/IrHP+aDwYEfcnn78Ct2714+iR4xgfjyCT5TqVR3VVLXbdvxbf+c5Wkeh8/vkpnDh5Wmr/zJnNqKmlXNApqbw3b/bg/PmLiMepo+YaY1dry9eYI54E+UzphFkbzeFrcXCidrsg7LzH5wO15iStUkluapQbiSkjEc912iFbLPAtXoh1O+5DzuvHmXPn4Rgchw9W+FIJJGJhRBPj6l5mPcvRUUd1YximM6F60wRBUdJnaqX1al7UVmuZnKyxE2Bb2GkJyJlgtosGGSXDeqYQwwwemkpCyHqpkLBJPGuirmTNNJnt4kZgMuGssHLJWTd/rJ9WmG0TwJszOwTbJiUvYEgWWIX6p4LtexXgexX3r1Ogv/IcpjD+HkpEPWhbXHrN0yDLkW5bs7WtdNvqpJpgmzZ4uRzftwU5ykVERmLD6k1bYN/wJOLl1AmTkSR4Uwy4svubaDUoFxJz+VLWf8JsC7Dgq6nXNFNb+acdWdizCThSQczyZrG1tR6bWryo99ngyqcwlLfhixtDONkTxWjWjpQRQIoG/mwnGnZE02k1cY48MrEwmrMD2LxkDrbPtqNvJIS/PZVEirHyngoULAZScEl7g+WczC+n+CX8WuyMuEAoT9FsDohmk8jacqgtZGAb6MOlw/vQf+k0aqrd8PnsGOy5hfDIGDzJHIwMZxGUli1uz4PD5na2AC2GTIVzwp1JZwTEDEuhHpr3tDAiaUamu6Slp0C5ugbJrpogujiQwx/qG5UMAH+PQJXgN51kVC9ZFUMFRHBgUYcmEAzytVLxlPxJKQkvK7IlcuNZFFgn08p/OzSANYEyzw1fT20CbJpdVwEMSp9YEjysE8HUlL3S8snnbjLS3Ggx5EG7D5jXLd+aYrbpbZtV6V4c6GI6HRk6eX160RKEq6FcE1QpsE3wyuPXGrmSG6kUhpq/W2RWTbslgbFs0XIzqcJnyPgLq8D0R7IE8pyqQqn/9F1WtLwks12Qe4d+9Q6vB3W19fIZjw4MIp/MwCaSKtPElIOUjIS2wbF4k4DtebOa0NPViUvHj0pKqTOdQCQURDYSFlssbipVnVTn3JRBlEoaS1nk0npiMtnm98x/myXWZJ2n1qBi3Sphu0tr2d3qYinYnrAu1fVVBq2U9nQS8266j5RY+mmuWR1akTHRMdylzPTXtP5Tx68YnLt93VNyc5cHm1eIrCTmglM8Pt2tLBlSMk/CJMmIqd3WF7FaJAtwiLlyAWGbF/CWwTF7KRoXLIGtoQUpqx1Jq0rwNa8UDnzLfAo3jxYLUjYGzzDYxg0PkqiI34Y3O4blFRE8uG0tZlS7cO1yO05/cQxVtY1YtmY9OhM2fNJ2C7eSTqQ9dTKgSZ2ubOC5ZtjZvqSliAwDwcagFGsBvkJKZCz2VAIe5PCni6rRXO3F/uvDONFxE7crGpFxehFy+FWnpkB2sCCabTKNpjMCt5oM4qFlIcF2Ph1Hec8Yxo6dwYXzJyXspbG6UuZtCLYZqx2v8mKMEqyRCAokG0iuiDaFnUjW5pwkUf7Jqz+Q4LDLl9rExYizSLzHGCYzNDSC4ZEx7LhvG7ZuXicg+kp7O+rqamTg+vjxkxI+9sDOHSgLlKG/f1CYX8pTwuEw3nnnHal5Dzy4A3X1tcJocxalzF8lGuYPPnwPDQ31ePCh++SY+m/3SRgXEyLPnj2HE8fP4+GHHsL8ltly7XNDQvBP//LPDx/FvgMHZUCckpaamkrct30zdj/6AKorAzh1+iQ6r1/Djvs3Sre3q3NQtNpOhxfpdBaHDn2Kq1fbcf8DW8UNi9cgu45uVxmCYyGcOtmG4eFBfO+lb6OqugI9PT0yQNrQ2CRSmxs3umRT4vOXw+Xy4J139uP06XMIhWLSSa2sqMa2Lcvxnae3w+t14dChEwL6KW/kXA4fm07nESgrRySSxO9efwtX2jsRDlHyo20c7sJsT3f7mXVZQSc1S8aBU8X6WFRn2Eaw7RWZJtdKukxJ91hRvgrZmOF8NhtcLXOwbNNGWJoacK2zC4WrvfDmLfDn0ojHwojFg4roEhtGwMhqQKxL1MR6pdcMc+xk0hsoJUu1jESDbbWGaqCt612x6zdFJlhk0acrbSWg2Fw/i5ISU64nMmMd3FTUmZuIcmK1mAq4Zetg/pjkmmbGirWvqmlFEWwL+yVt9imT73ctx1//h3cC2/cE8Sra52ssClN2G1o7zQWai7pitid8zOWCYogHvUFkEIWaZQM5MoqGgbVbt8PY8ARigSZhtAXICdgmO6015FrXo5YuU6+tQHfpUKbCKIpPNwk4Fn5nPiVguzw3joU1DmxuKcPyObWodubEHWQgksKx20mc7BlDf7IM8YIXMFyiZ8tYUsgVMihLBWGkYljmy2HjsrlorLCg7UY3fn6NhZkMTJmA7VxB6RfFNk2mrnWIgF64xJGFhoRZi4DttD2POg7QDN9G+9FP0HvhBHxeDlhkEBwcRCoahTfJQUtzQwPEHQXkbQVYMhaxPCIzzCIo6ZIM9SHrKdeX+jwTtIQTjZ8dho1SDiW5EWbVmJBjCBtMCYJdAWoWPHPwzGwpcfBDWFw9hSzcK33TpXi6xcCfGyZhxvXOVKQIEqqgZBu8RnNpBeQVs6zvZAHRaiPKqW7FLqsCUASuurXNj5nHSFDPNqW0QO30dFU6ftVJUveY2bJSu3YWQskLU3IWjcTlvtEaPjkHHMQRRx5OpqrjVJtjbiK0ZGHS3VKyhZ/2NtIMqcVVZP5l+p/PKPaaitmWgasphU39W0aQBSAQbHNOgWDb7vEI68PuRXBwCFl2OliQS4aM8myL09JzwTq0btiGRXPnoL+nG23HPofP6YAjkxBmOyvMdk6DDwWhTNBdelDTAWONT6cI7CZO0HRyEnlMKUCcRi5hbrKmDkCaG0LzOUwZyZ3BtjmMY5YGDU71xzYBWotIW486/T8PtkvPw9QCfK/upLSli7SWerT6nrngasvDEpbpTkC7dKBJaoN0rqwYN/yw+ivhW7QOdXMXIlNWjyxZZpmSEV5MNmiUL/FP5fCQR9bCEA4n4hY/mC1ZE++HNzOEzTOSeOTBzShkszj55Xl0ddzAkmVL0Ti7BUe6wjjcOYZxowppTw2cHFikvZxVdSqtBi0vC7A4CiiwBlrpl2yFizWCm9ZkCo5sCq/OApY21+DUUAT7TlxAX6ARObcfYUe53iBY5V6y68G/oiuFzNRYkaVjBzf+6RQCIyGMt13GxdMnEB4bQm25DxV+L2KDw/K6cYcVo+EQrJGUgG3GjjDAkGA7l0vDsGbAQfH/4S9ewbq1qxEcHRamN5enR7WBVDqPtraLOHz4GGbNasCjD2/H4sWtsglnbaet6d6978ncx7effkr0v8wMoEPTpo0bsWbtCrzzzl5Jk129bgX6+npw6uR5pJIZrFyxFsuWLcDhI8cE9K3fuBLB4Bja2s5JXawor8WtWz0YHhzDX/z5jygvx4ULlxCJpzGzeTYqaxpw5mwbfvWb19Hbp9htv8+DFcuXYM8Tu1FdVYb9+z5EcHQI3/nuHtEof7L/MAYHR2S4u7V1MS5dJPN9Fd94/EF4vR6ZPYlGY5jR1IKa6jpcvnRDLFWfe+FJ6cq+//4HMmC+Y+cDYsv65Zen8OXxE2hqmo1dux4U5vqtt99FT89tmVlyOd2YP7cOLz73sGi2337rAxn6375tuwzMnz/XhpHRMFavXo0VqxZj375j2PfJl+jtvQ067pCkIRN9t/tQ/7BIIU8PttUaZ4JtrluU9Lg8HiGa4tEochkFtlU10qiR6xLX1YZGLFi5EsaKVtwaGUb+RAc8mQK8yCARiyIVC6r0T03DWBlaZLK8JvTRtaD0+NSGX9e9UkWIWlwVqpqmDpvno7hG6uI0wWKXMOrTIMciZDaHJXWCtlmzlLsOLSW/6hhVSolPnWcsjknqY1efjYYRDXPWFUQIzzShTFoNJnA3rV/knkB4mjdyp2/9Ucy21OV/L9jOa7CtWjIE3gJSSsA22WKCbXqZ0ivS4nBg3fb7YF//OKL+Rkm7IoCiJZAicU2wPRmAiCWQHLO+QcTuaMIzUoWnKl6QYNuRT8OZGocvM4paWxQrau3YumIu5tVRO8aghDzORC34+FIv2vrtiBQCEnCTp32SI4V4PIjy2ACaAk7c11yJ1tmVGI+F8cX5dnwaq5NYYMMeUJo/Adts78g4CpjjK4b84gGutIH8P5+xIppNIG0UUG/JwTUygPaj+3Gr7TicDvpyRhEdHUU+mYInzQRKbQJvAeJOFThiy6rdsbC/yMt0O0FJiqEzDofSYRPocshFvFs5VKJab6J5ZstX21Dx/HHIUhV4GmQpkMqJal6vago+L1IRAdcyXU6bCzGGQyqRhNvtFl2aCUzNe0D+LZtxWlYpqYUoJIVBViDW1D5LWIHWmsnUuCnP4NCrsJSKfmPx4rUiLLoOfyDIZ+uxCIw5gMLnICOmk8ekwyTNb5O91Dep3IuK/eQxFjlmzYyqTSDPNYefVJdiuq9iUZv2hzwPTtEjcuHja6WSCdksmMBbQ3L96JJZa/GRVwFJ3CpkCbbJyns9qK9vlHM6NkCwnYKNjiSy2dJDUYQ+lOm0rMSiDduwonUhBm/34szhz+Ajs52nBGUUmWhIufiYmxQzUtdcFvQmYjqwrQgG3VmaUpTN62DqHkTFTisWtdQLV27te2z8p7LeUxcLs7ug9lJqAz5RtCcP6yhYqo6uyG7/v8hs33ORv0v9N+8Jcy2ZtEDKeVQLcvE1Soao5JslrHYp2ObzWoWVNRBylMNJv+sVW1ExYw4iTj/yDqcadBeQrQbnqCMtOlOxc2OJo+DwIJwPwJNPoi5+G65UPx6Ym8LjD2/FSCiGzw6dRXhoHJu2rIOrrBzvtQ3g5FAaSW8DUs4KAbMOkWhnBXAbNjUzQftmgm0WEt6bDg4q0hIunoI1HcfLNVGsWzgTHdEYfn/oLHq8jSh4yxFxlkvXkowoNwZ0iTKTHpXTAzulVnGLctDQNJ1BIByXVMkrZ06g5/pV+J0GZjTUIj0eliTCcCqJ0bExGKmcRHMXciQ32FlT8jCbNY2ygAd/+icvYcXyZbjVfUMGqClj4HrIji+lGufOX4TbbcOWjcvx6KOPYNGiBRgZHcbbb+3FBx9+iDWr1+DJJ58Qh6i3335bhrrv27Ed33nmCZw+cx5VVfWoa6jGJwf24bNPj4geetnSVfjBD57B9Zs96OvpxcpVi0U/PhYcQW9PL8bHY7h+vROV5ZX46//wCkLDSVy6fFUG/CuqahCoqMWVq9fw2q9fx/Xr1xGNxeBy2rFi+WI88fhuVJX78dGHexGLhPDCi99BOBLCa6/9Dn09t/Hgg4/goYcexuBQH0ZHBrHj/g1C4HT3qPCwqsoGeD0BcS/54oujeOF730YsFsVP/+VfRK/+1NNPY/nylThw8BDe3fselq9Yix+89DIutF3Fa6/9Bl1dvRKkRhKpsc6L7z23G7W1VXj99bexpHUxtm3bJkPzBw4wp2EYS5YsxfMv7sHAYBK//t3HuHDhsoBtNdB/Z8128faT+qY97/XNo5pXam0WElUVLz3IyDklJ7xeyqkKYkBAUkq6/dwcakKIz8E1IVNWjpkLF8G/cxNGU0mkDp6HO5GBy5KVNT0TG0c+l1EzBiLBmADbehWbkJMUj3Oy7Le086is8zSFqddWs66a3cLie5+m41gs0aaUYLo6ZdZfrd9Wc11K/mnIoKpaV6ev9xMElslwq+M3l291/EW5Kf9ZP3ttgYsJQYvpuSjuGaLpnBCy3/lF71Jtp/zobmD7rs9SnOy882+pBe1OzHZuCtjWH794cJP/lFw7YRVYzKjbtjocWE+wve5xRPyNwmiTgTUHKWUwsrQFq9lYiZrVf1eOJIqpFG2DWBAy5l1po4XZLmTgycXgSQ7DkxjEXG8Ku9a1YmVLLRzWAhijex0ufNw+jAOXMwhl/HA5/KLrsxvDiIb6MbMwjtXzZmH9vJkw7A583hPByas30W+vgc3hht3CG4oH5VTMLfWyYoFFr2O2FFVL1kaOv2BDIWNBJJNExg40WvNwDg/g8uGPcOv8F3A6yYhEER0bRT6VgjdthUN7UhK0xhxM3yzAmkrBbbcLsC8vC8DptCMSjcDldKqWWTgsllIymJfNm5Jv2YgwycyMsKV/NV07rEwvs1olrKWmugaJZBLhSFjaX8XhQbZYaWWU5cS4XR4nQ5fZrNj58YtlgAMxcr1IW8qGgmiy8yLJ4XPZtb5a9GDFRDITsCkGWtL+tJBaTZRrJpyx9+mUxJrXNygJBZkiDqHw90wgrAAygXZOBiL5vmWDYG7ShCWfaEvxplWgj1pKatY5iKmCMPiexUJLZDF3uUdKINvU3xIbPYsBl9cr7V+eN7qxsAiLrEcYSROwCnzVT6H+JLagj7akrzIYg0WaYLuxSX519PYQ0rGEYraFsVNgW+yoqOOfuRQL1m3F2pXLxE3h+GefwOOwSdudA1+ZiBpkE7cftXvVIE27k9wNbBelMsWyX5Qj3elslRb06QD8BIPy1RNeSlCU/n26Gmqmz5qdloliXeReihKT/7+BbbW239nuS20aJ5irSQBbrrAJZnyyJEU0V7DbHYi4q+BvmIWaVVvhqWnAODftLrfqPgkDrv1q8sptqiAaD3ZqQrDZPUhnAkJ4+BPDsKdvY9uCJJ56cAOCwTA+O3wB4fECVmxcgbTTh31tg7gSjKPgqUXOEYCTMjYrg2g4h8DZEgavAJxvs9gYca6G4p3cpGdyyMUSot1+vj6G9a3NuBGL4/WDZ9HnmQF4yhFzVqiZDiYrEmybszS8T7QEknCIY43efAGedA6uTArJkUF0nj2D62dOw5pLopm65nwWuUwa8ZEgxofHJLiNMjUy9tSpE2yzC2Y3MvD5XHj5pWcxf948HDp0QKxFOZOUojOKzSVMbzyRhtNhwdoVC/Dtp7+FDRtW4fbtAfz857/Gxx99jM2bN+Oxx74hWQFvv/MOBgYGxHL0heefxuUrHaira0RVTRne2fs29n38KcKhKBa3LsNf/uUr6Ozqw6WLl9Ayrwm1tTWoqqrQRAUkeGtkOIgffP9pREYi6Lh6DSk29GwO2Jx+XO/sxpvvfCiuUJSuOAwbVq1Yhj1PPAa/x4EP3ntHZA7f//53cP1aJ1577U2MjY7j4YcfEWvZ8dAIguOj2LJ1OaKxOHp7b4m8xOXwSax7d9cAzp8/j2efewrB8XH85Cc/kbXn208/gyVLlmD/gU/x5lvvYMPGLfjRK3+KK1du4Be/+BW6b90WZxF+ng01Hnz/uUdQU0Ow/RaWLV2KbVu3iLvLu3v3YmBwBK2Ll+BHr76IaMyK//6r93Dm3AXkC0ydZJdV2RLf9etOYFtv1SVxWy8OMgNPu0a7TdYpriuJWFzsc8W+uAi28zJjIwOhLi9qmpsReOohpNwOpN49CXskCbs1g2w6iXx0HNl0Wg2xC4FFJwRzmZi8CTA30abMpYhRtdVhUcmtwbb5vkvBdnHoXG8gzCo8UavvvUURxKilNma32ey8kQibANvyIiWnv6Q2T6lvppTE3CyY67a8Vln9kgJPLj8r5aCgU5pKfU6/BpvzdSD3Hwe21Q7hDmRd8WXvBbaVpEP5XsvFJuSzCqORloeAbRuynMBl+8BhFxmJY/3jIiPhBDMBEnXICmNNgO2iJlu6uhqU6D8tFrbu+H3qoSlxUJprvp5V4tqz8CMJR2QArlg/FlUUsHPtIiybWQkHgXoqhls2Lz66Po6PzqcwlvDI8CGH93LJDgQ8OeyYXYa1CxrgsbjR0TWGD/qT6I8mkfCUwWa4YBRItfC9qlQnkdTQAspGLa5y/qCI2tBgmwkREWq2DaDBmoN9sA+XDn2A3osn4PFQVhBDeHQEuVQSPoJtWv9JQicQdRSQtVBvmIXf5YLH68Yjjzwsd93x48cluGbZsmU4f/6C+GNzUePUNp0tqE/mk4ijCBkpsZFSwzJsTzLEZcOGDVi3bh26b3XjyOEjkqxIFlJ1nbScQhe5LGUjZFi5myfbLOEBOt1MCgIZ9AKyetdv0TISjuKb7SORvOjkwtKbXcIItIe6uInoYAcuaPyoV61ahfvuuw/xeFJi0+mVrRjyUn5Y6dT5XHwOgmjCT9k0mqlZwhKom53nhTIb6sDJlJPJF5Astotk4+8Btku33lNKB39ExxoOzTAinueK55ZuAvy7YrfNkqPA9sRdqVx4jDxT64Cs3SZyEjLbDTNmygZnhDrOaEwCO5TuWlViCbqwWpFqWIR567Zg47rVCI4M4cgnH8LjMOC3FRAcGkI6GlIODVriZjFvYspr9IGp4llE3ZPLowbck6Bxyc6k+H2h/zWsna5FMC2LonX7xbhh3Uyc8vjpALqqJZo9KfV/1Z+PCTKLC5LuzRbHOvWm407v+051Wf3+vTXb8rp3aJXci+E3wXbpn5Ofa0JSp9rBEyx+8XWnfk9rtoUcMAwk/HWobp6PyuUbYSurwjivNieTATXYlnAQXqnaAxkMMuHVGdQx2mVwFLJwU4qXHcK6eXHs2bUauWgcR75ox43OMCpnzUPKU41Lg+PoT6dgcVcChg8O5hFYATuHrCnbZl6YnVkMKhCS5YYhLXZ2vtIZAdt0PPleSx4r5zXhQjCKvZ+fw233DFjc5Yg7K9Q8TZZl2ZRbsSLQl54dQyBTMMijw5fLw08P50IG6WgQty9eQPuJ40iExjCzoQ6+gBeRWASpniFER8Y0O0oNuDlknJIa63RkURbwCtieN3cO9u3/CJ9//rmwstlcAQ67F4lkCulMHg21Vdj90FY8cP99qK2rwngojKNHjoln/4IFC/DUt/ZgfDyE9z94X6xSH7h/B3bv3oVPPvkUFZU1WLh4Lo4fP4Z9+z4Vl5GNG7bi8W8+hFOnzol2u6rah57eW1Ibli5dimXLVgsA/OjDT/CjHz6PG+3t+GT/AfQPjaG2YRZmz1uCgaFRvP/xQQH+ZIHJ2rcumo9nn/k2aioD+PjD9xCLjOPZZ5/A2TOX8Ps3PhJr1B07duD5F76LYUokr17Bgw9txtjYKA4d/gwD/QOoq52JlrnzMT4Wx/Vr1/H9H7wgDih//5O/l80At5kLAAAgAElEQVTH0995BitWrMS+Tz7FG2+8ifUbt+DVP/kzXO3oxM9+9m8iI5HNXcGCGQ1+vPLSY2isr8Mbb+zFwvnzsXPn/ZKE/P5772NoJIgtW7Zh9zd34fjJdrz57kF0dvUiV2AX3bxH78KiqJvlK8x2EdTqjavJUZgMNxcwrqmce+LMUzKRVGsLGVndlSZG4TlNOb0or2+A/7nHYKupRObtE7CORWG1ppGnJWJ0XD4rDvZyHaK9plo3S2Z7ijpt9ZcJiYYpI9FOWhMazUmb8aJkU9ekYi2ZbpamSHhOXwFNuYeQAdpzW3UyNUEg3Xa1npq1svSZinr4Yh2d7L2t3rr2gydxzf+8VQtFs/2VVl8JvC0t+F8HVN+9wGugO4WCu6NcRb2rKTuLr77C3cE224ZqOHICbOvUR2nZkfGwyZR6jilPREs2K1Zu3Az35j1Ils0Syz9OWRMUiquEXqjUDkYPXWqwrSYlycDxWVMKlGlGO8/4V2G2bQLvncwyy0TgjA1ihjuDtTO9WDe/EbMCNtizSfqsocNw472Lg/j8QhqhhAsepj+iALf1GlYtbsKji2eg0mVDW3sMX17uxT40IOvxwOXIio2UkaMEg+yjkllQ00wXCAHbnE7nYF2eFomK2bakLYhlU8g6rKjNpWDp6xZme7D9NPx+aoUjCNOOLZ2CJ0OwrT4jwqcIwTYn/LNktg0sWDAPf/bnfyaJjG/8/g2sXbMG27Ztx5EjX+A3v/kt4rGkMvhPmfIH2v+RteIQqLKR4vmmXR3bXgTbWzZvRmdXF44dO4ZoJCIDl5RX2A0OP/KdGRIYkE2m5HtlPq8wtF63u2jDx05OKptVQN1uCBNObZrojwnAuenU/tkEm8Ksa721JCBqdpytbO78eYVyoFOlVuWxdNky0eWNBYPYv2+faA99Pr8eRDU3EHRlAZwOp/I7JTPAFq+hhiB5lVGCoZxTlG0gdYc8DrIv9MmmHaW6LvX44h0A9b3uWz4sZbHC4XKjvq5OWMPBgQFpmfI9UgJDdxLd2NOUxQTo5pAxwwxIOhFss59j02Cbxz3ce1usx8hsUz/Le8OMPqYfa6p+IVrWbsbmjevE6u+zj/YK2C5zWDE2NIg0mW26KJgFUWmhiguMhFXdBWxPBxon+ImJmjRJAqIXMZPlng4sl35PYdLpaYFSKUkRfPJ60t0LKcZqWGHS1/9Xwfa9gPZUKc3khUoDfTVGrrWdU/TdpadxOlJJ+A4bchWNMhjpW7QGebcPEW5SGdylPZ1VyBhrk1uRKaycdOKwhcXtI5B2CLDgPW0tBDFvRgxP3teKmbY0jp/uxGfHezFiqUKsfC7StiSy9qQMRgr5QmtRxsDz/mPtcJCkUQOSdHl1GgqIO9Jx5JNxWOMxuJDFiyvL0VJXiSPdo/j87BUMe2YCrgAS9iplvckywqOlw5BF/c/7KUe7THAg3CFAuyKdQ97IIJ6JInS1AzdOnsBIfw+qy8tQ21yP4dFhWG4MIDsWQUr6+xKXot0mklL3HQZlJF688qMXsHzZEoyMDIhu2W53SV222dwYHRtHV3c/Fi2Ygx1b14l7xc0bN1BTWyGDjfv3HxIy5JvfpO7ZhwsXriIcCsvwJHXKv/3t66B96gM7t0nuQmdnj3QyF8xvFcna3r3vSsdy05Y16Oy8iYGBfjQ2NWFO8zwEx8bx0UcHxQfcZUvifNt59A+Moa5xFvyVjTh55jx+9+Z7GB4egcPpllo1e1YTvvP0t7B44Txc77iCvltd2LRhFc6cuYJ33z2I0HhYWHfquHt6OnH46GE8++xjCJQFcPHiRYyNjaGxYTbcbg8utl3HzZudeP6554R4+D9++s8Cup/69rexYuVK7D/4Kfa++z5WrV2PH770Mq7f7Ma//dsv0dtH3TsliBbMbPThBy88jDWrVuDY0ZNip7pq5XIhVLo6OzEejklScqCyEv/2i9dx+NhZBIMRZPOGkBeUrt4Tg90RbCu4q+wuzIagIii4HaWMhBJLXv9MPE4niVdUNonIMPPspQA5lx/e6hq4XnwM3uYm4O1TyA+MA1YGBKUliI8+7qBU0jBkZodgWzlWlSgOTMCtMadYtOq9ghwj66HZQRWCUg3pS80sSZMs7TzqbYb6nVJcqVqg04BF9S3pnJUE3ZgY35TemMBbHf/k2mzK/pQC5Ku6boGI6oCKj7WU1S2Rb5cO8ciolY7tVDsQzRjeSQx6r5W8uCZOPWDzRN+Dt/4amu2pS5R+SaXXI4urGW3VjtPngay2iEg4hKCslfK0S9KaoiXr1sO39WlkqloU2OYgn81hEp1FQCRgWz4ZlU4pHyPJXrZgkBKAIjs9Lg6MgaX+lqxIgbZ5KdhiIdTaEljbUoV1zR7MKnOgnNPsqbgUvBNJO94624lLXUAs6UZZJo1yp4GViwpYv7QWtYaBG+3XcfJKAn0R4FzVAuQ9HjitSdmlGlluEBTYJlNMi7gcizg9+8hsi4yEDiIE21YZbozns8jarahMRlDouY6Oo/sxer0NPr8F6VQYobER5LMZeDJ8nLqDeIHFDMa+q8GJxroaPPaN3Xjm6acRDodw8tRJVNdUo3XRItHinT51GvV1DZK0yCj38+fbhAlgSMuiRfMxr2WuLGJd3V24ePESRkdHBcRu3LAePT19Etwya+Ys1NXVit9rLBrF4cNHcfVGpzDKlI7MaGrC+rVr4HG5UF9XC4fNhpudnbjcfhnXrt8ULdu8Ra3CtjfOnAGX04XhgUGcO3cOly5ehMftxspVHKZpRVkgIAX3Qtt5XL58Raz6+P2VKxigUC4LTvu1dly40Iaamhps2LhR0hOPHDmMSDSOWbNmijbP6/EiGolJcubNmzdlQ8EEyObZs9E/NIi6ujqx1ervv43jx76U4s9I9+UrVmLWrGZkM1kZTDpz9iw6O7tFFsOwGm401FCnKs1TwaS6+e90s1qQoebdMFBbUyNt3JGhYSnA3GxwI6DAdtEHRD+R+rcC28p9hwNcvIcMrxeNklxpw1BvP2KhsIqiLg4SK8cebmyTNfMwe80mbN20AaHgCA5+8A5cdhsqnQbGhjXYJlAvsaaSW04CP3jfKZ59KnNdLJImW60r+9SKozqr0+vzivZSJaduEvCe9MJTWqam0rrYIjX3Bxpci9uWuXmfslhodmQy1jRZd13DimaIkw7uzh+zuQDoi+Fe7empMph7yWKmXl3m70+32aCuc5JTia676jLVa4NeEPXqWHx6NThmAWpnYubiFXC2LBXLvxhtQvm/Nv6TjZ2MBbqF4MhYnChYKfeIwZbKoDJJqZsFSUnTDaGhMojHNizAxnoDV66PYP/RbrSH7Bjzt8DiziFni8NJi0/Kumx073GKTzw7oVaXVWQk9MqnIsxpp/Y1DyMeQTYRgTcaQbnLwPPrG1Djd+G9tm60dfZjxNuMgtOHhK1cSBFe0wpsqzTDnCUra1ZWGgFkO+3wpPIIUJpiZJDIx5G40Ynu06cx0HkNPrcTza0t6B/og+XGIArjMTARgB0kdu24MbfZOJtFd5KkuGQ8990nsWz5UrichtQTrndi/Zc3xInk4qV2zJs9CzUVbrS1teHU6VNYMH8u7r9/h7iVsPasXbsKHo8HiURapHFkkM+eOyu6ZMrl1m5YhcVLWtFYPxNutw/JZAbnzrVh7963peY/uvsBCfzy+b1COAwNjOHIkaM4f+4SVixbgrUrWtDUNANWw4NEOodrXbfx+dHjOHnmgsz68Jqw22yor6vB/du3YMO6VXA5DLSdP4fK8mpcu9qFTz45JDV8y5bN4p7S03MTR784jPnzm7Bs+RJxWHF53CjkDFy6dAVfHjsjMscnn9wjScBvvvWmeGQ/8OAutMyZi6PHvsSxL49j0eKlePTR3ejtG8T7H3yM4ZFxSUomUK6tduHRXeuwa9d9GB4cxtkzZ0TCM3/+AjTUN8DgjEE6i+tdvXjr7fdxq39IBlMthktkJNzUFe/Tr9Rv1fGcKO36zlHtdPm+kH1mtZZvqQRe1h231wuf1yNkVSIWQyrOpF4or3c+KscgnxzynjL4qmvg/M7DqJg7G4UPzyPVNwyLJS2SJUskhGQ0gkImAwuDgsSNg3ec6nrLfyU5KKoMmcP96uAUgDZzMDhgzJViwrmpaPunTQlK/beLwHZSATLB9sRWRVdP3QhgDotisEsLJo9LjkUbuBSZ7ZJFVa0VfA+mL/jE2sHX4Ear+JnoxxVDbcxjLLbKNeNgnpQ7Ms93WrtLv38HZkJeqxQVTPtcmtm+x1DSVx+qXrRUgDJdhgKPgfocOTlshdvtSJJhBLB4+XJ4tz0LS2MrCoZHAHOevqrUGXMIjyykhbCCNk9CRyhWnIbrlKJQ/1tISMHMu1nkLUgjIxo/H1IwYkGUJ8cxr9qPFfXlmNdYjXq/XbTaEiSStyKSBt66HsQnV/owHrQim7RguRHC5gUsDmUoK7Nj3w0bDpzqQn+iFiDLah2ThKiQUSEbCIfYSVMDqC5wad1Tt21XPnUcmuQNKW+BA4u5ApJsWbpsqAgPInvtDLqOHUSy57owqzw/o+Eg0tkUHIUEbIWs6HXZrk3DJwuC2xbF3JaZ+NaeJ/Gtb+0RwEjWwOVyYunSJTIJ3ccJcmoP3S6JaP/pP/9UEsJ27nwAa1etVpaA2oWEhe/99z5AY9MMPLBzpyQg9vXdxqO7H8XSJcuQ1NroX/ziFzj0+VEkCRLtNpGt/Ie/+ku0zJ4l0b3pdEoWk5OnTuDzw4dlEXj00ccEbGfSGdnl2y0WXL50CXvfew9lZWV49NFH0dzcLAPEdptdJt8PffopIrEotm/fjkWLFsljydKEwjG8/fZ7iMXj2LlzpxToQ4c+Q2N9A7Zu24qZM3kcEfi8PtweGMDnhw7h2vVr2Lp1Kx775uMYDI5haHgYC1qaZUL8/XfelETM9WtWY9OmzbIYc2Hzl1Xi4GdH8OvX30Zvf79i7ahVZyCT1s2ZIS+ioTO32tNYLinGw4qMzQWLYaChVqVXUjvNY+B1rCy/lcRlQlesO04smtpWLcPjYCIaB0w8Plk8GZc80NONeDgIQyzYOCSppUcEXFYbUrVzMGfVOmzeuBGR8SA+++g9OA0byuw2jA0PIR+PaM02JTPKG96EY6JztXIAd8JiTu59LcUp1oZSecgdbPymK0FTB3ImM9ymK4qu17pOFX9Hg9tJ4TTCpkxEB08MyGqQqWtiEcPrBdIso8WJd23XqQj1ku3D3ez/vvK+76wFnQqszXNTCpynMtiieSzZtNx53SixhTLJDw22i41nc9HTw6qTrGhtTokwN5pa0LxkJSwz5yPj9CDJLAI9myGgQXvG58XylCEbjL7mvEoMtowNgVgF8pQx2WgnOIJK61Vsa6nB91fNxngwjcNnunGwO4QbnplIOAJI212oLETgzUSRRQUK1gDiARtyXgu8rgxctjzqbRwETiPp9iNNVj0VRTYcwrLgKFbNmYENy6uEqf5vn7ZjMGFFr7sZFrcbcbuBXIbHQWIkC0dBhbZQWsL1JGuxq1AoOgQx3lyaqllJ783f6kHf2bPov3wOfqOARUta0NvfjdHuPuQSKTjTFqnvhD/iP6xJIVqF2h0G6uqq4Q/44XA61OA2u68SFGVBKpUR6YTLYYPNksHI6BCCY6MIlPlRW1st5A2HK7fvuA9Dg4O40HYRIyNjMgQ5eHtQmHF+ph5/AFXV1fB4feIORUncre5uDA4NwyPD1LVyDKzBHIgfHhmR7tpocAzlZeWoLa9EWaAcdodL7PnGghGMjQYRicWLDk+8/RjXznCcyooyIQiC40HY7W6RrvD4OLReXV2F6upqxOMMzxmWmaLy8jIEAgEhXHhPcthzZHhU/t40c5aQQvTW5ldVVTVcLpc8N11FyOjXVFfLkCXTfpn8K11TiwUupwO1NVXSMeT3xkZHkaQE0+cTkoZdRDpljY+HMTg0iDjlHDq4jZ8/JaO6oadILY3iVKCbyqVQ39KdRzM1Usva6LZFQKmC4HlXMEtDJhfg8HngDfiEdKLsKJdIiHslNf6crWFd588SLi+81bWYs/N+zJg/H71XrqOvqxvubBoUM1rHg4iHo0KGCJ7SclBxkNLzTCaLbJYqBaR1IqSJ1kzb6f+LvfeAkuS6rgRvuIz05X2bMl3tfTfaN0yjATRA0InicEXtGYkiJYqSdkakKD8rs7tHq5WoObJD6XC0y5EZiSQIEiAIASAIsOHae++7urxN7yMj97z3/8+Mqq7qbok7HLOsc3DYrEoTGRnx/v333Xcv/6EGHL3qi7ks84IzMrKAKiQoIb1YvpjGFvNXdK3zsqbWD7msVbf8s+qpRwIjrQiFXEQCdPnh6Pub61RQjWu/X1vwQTD1go+ZA7ZVQZ6r0Zsfa4tPvhD3/f0et3d3RcdF1nLEUNJ79i7rR/SRj8O3dANcO8ystOsLsdyEA0QMYjgE2NapbcmLvhgOIG02Xajkl03DOk6A2A8TjkHAtAh/PgY7G0d/sIK9a3qxrjmIkGnCrxPRp8EpF5EpargxksLXL43h9GQabt6HsBnEvpYK9q5qR32bhtvDN/H1K35cmQQyxlJO/Arpwww0Y1YLg22LbgAFtlknK6OyRUATD6ixdp20x3QXliso6BUUbQMN6THkzr+HW+98F9rUCAKhMHKFEqZTcRTJOspNE1/EYFt3Kakzyk4pRnkKkYiNRx95BJ/66U8yK01hCRRasHPXLhQKOSEDSSc5ma2jvRV///f/gOaWJuzeuYsBFQFq0gCuXr0Gzc2t+PbLL/NQ4b59+3Hh4iXcvj2AZ599Bh0di9hv9fz5izhx8iRGhscZVJMUZefOHfjs536BC/i3vvUNTE1P4fH9j7EO7XsHv8ev//jj+5ntOXbsOLPXj+99BLl8Di99+yVEIhEcOHCAmePDRw7zzUksDOntCFw/vu9xBqZHjx7lQcWuRd04evQkR7g/8cR+LqxHjh7Btm3bsGb1Cnzn9TcwMDDI7P66detZJ0gDON09ZB21HwePHMVbb72N3iVd2P7QVty+doV9YlevXM6s+JnTZzA0Moa+/pUYHB7H1775Eq7duMWhSyJNUZgvsQ5cMh5CEy4ieBeiPIndKxoBZrY7SEZi6JiSYFuTNmuy3y9rlrwvpcSLoAwBGwLbFJNNHSIBthfB9lkYHbwlwXZJWv+Jos/uC5qBYlsPerZsw24C27EYDr7ybbZVi1o6D0hygiQBdbIhrIJtWRUYGJA/+GytdBX0qY26B2zPJwlZqH7N97qKhGCuv5qPUO2R1k6zrH38Gp4ND+sB5WIipuAlE+LRKM+SxnkKvmJnxDGIQCZJATFLK7F59ffVeiuB/+zF5y6qbIEyXHvcvOy2N5vhgcG2uiRVN0AdWW1HqDY6/J7q3PCAhA1XM2Ev7cfStRvgdvWhaAVQsIMoVUQwFW0jlBsJeyJR14XOOQ2FG3kYjoVQtp5/nzcrMEtTiDrnsbk1iJ/ZtgyhUB1OXR7Dty+P4XgxjKzVhKLdgGg5hoiTRBlNqBh1yIQ1lENAJFhCyAe0azlUCjlk7Ahy5KCUicMqFrC/UsAja3vQ3GJhYHwGXzl6B2kjgpFgDxzLhyyt+S7gYxcVB3Ylyz0g2kjT2uNoNqyKC7tcQsnQkKVBdJfuOxf68AhGzpzB4JmjiOgOVq7uxcjIAEbuDLILULhEUe90lwpgQWdejCcLm1Mh2xMOUXxny26ySzWdo9iJBSzDMilMqCzSdmkI2qK5EwO7du/E4/v2YWDgNg4efIeJECo5xNjSkDjnJxg+WLbNhADdf5QbINykxFA5ddOI3CgU83xvsFyv7LCHN9nCBmnY36LnUzy6y8yxQ1IaCWr5PmQXK8pfsDisjAffKfmRLH1p45DP831ItZszGsqOsGel2R45P8PASdqeUheRNh0kryOQTp+bTiDJVRTQFXa1GmwmumhzUmDZXQ0gitem92S3rGKJCRMRaCbqFr02nQv6vOwGJ8kCMU8nCgz7iUiwLeZUBJuq3LJERZZeVfI5ojMi5BzUfRSyDgG2qVtCYDsYjfAcF5FRDoFt6oaT9prBtqhNaX8QwaZmrNj7CLpXrMStgQHcunEDwWIefgKb8ThyqTR3N6m2cdeJa1rtPAg5htrcq3oitwhqXkWWdNHsE4BY/SzUeRTY2VMV5b+r004LSJYF9lPzNp7ZFFVAFQkw5xi8BdJr5zrrOOaoQPjYKa59VjH+vlD1Ak/+bxhs0zkR/soi9pX9kdn+0EVLRwcaH/txhJdvRSUQRRkWt/tg0l5ORsET2Na4HPKNxlO4BMZ1i+femyg5gSzxfJSm5KJolGChhIiTQaSYweqwhj3rlmBZxIJbpEFFF5bfQKFcxs2pEt45fxsHx7MYq1iIFh30NTXh/cvrsWFxGBdTGbx25DiOjEfhBjqgoQUVmlwO5lByS3CIqaTCQNopZkukUwqx2mQjRRIS2YJn6KNCFEiSoFM4TQX16THMnHgTV996DcFcAqFIAzL5ImLpBINtq5KBWSGwTe9B8oEoSDwTMFLM+q9btxaf/+XPY2RkmMMNiGl++OG9uHz5Er7yla+wvOSJJx/Hj/7oj+D119/AkiVLsGHDBsSnp3HxwkWk0mn0969Ab18fXn31NWZJSPNNTDeljz39zDPMKvzVX30Jhw8fYZBbzFMBLXHs7/79+/DZX/oMxsem8Md/8u8xOHgHP/XJn8Ce3btx8K23OMBh86bNzDIQw7KoowPbtz7Ew4rPPfcc/y+9R3NTEz82kUyyRpxkLeSs8sEPfpABJU3TE8tBRfPYiRPMmjzx5JPM6F+5fBmP79+PYiGPP/qjf4/BoSGeSP/Yxz6G+oZ6nD1zlhcZkp188a//Dm+88SY625rxsz/z0yw1unzpItqaG5h9Hxsdx9DwKDTDhyvXb+LVNw5ieHSc/z9fd5xsKpxLhA+3uL7pcyhmYT7ATeW4YNjQLQtd7e0wdV0w29kMtxJlEFgNrcupRJXuyst4hbSlNbBtBSNYtGQxb2BHBm4ilyJme2Gwveyhndi1YzuSsRjeevXb3GGImhoSM9MopeLM4JEkTFg6qoROscFgsC0ZC7UxF+uR7Ix5ip+33j3IZn3W61YtHj2DM/cC22o4qUpNiUVSMCpCs/z9gG2yFhNuPJ5shDmA/Z5g+x6R6bPcQDwLzn9psO1dReYy4+r7pOvMNXwI967C0vUb4bT3IG/4UGAyRAALIW+SfvGyq07ZBfRRyD2EBuN1N8A1sEjXbz6OUG4Q3QEXH9vQjPVrujA2lcIbF8fw1mAcMZfA9iK4LjkL0ZhiCJZuo2IDZkBHIEwWp+RQ4jKoc2jWoZCDGR9Gi9/AB1uD2La6C2PFEo6cuYVDg3mU/XWYjixFvkIJv9RlpUTLMidd+ioUc06sNmcNo6T7eNjS5xRRMnVkQJtPl2UtvokJjJ47i9snDyFUKaF/xWKMjg9h9M4Qg+2o44NJ9ZkjDujOoHY9sZYUglUL+appTJUTGYE52cpntpUsVk0JwIXVIa2ZmzZtwEPbHsLw0DAOHzmCifEpwRiSNFOaD1H3rOg4DHIpg4Hmash5iv4/1W2aQfH7Awy2KTCmTGFaJEcjmQ5tlAoC6PI1wLkDAjgqwkwAT7I0lC5SStLJ974MWakm+9ZyFKpWx7MG7+Q9KrtjIipMABmlLebKI8EwgWQxNC+yIbwdHrEJUNawckPp2ZDSjFJ1M6kG4uWmudYhkxsAeR2rGRW1o66y2guCbdqAkqyJ/qO+OblPaTCDfoTro0SfszViKZuFybaTYiMnwDaQDgRh1zWgf9ceLFu7FoPDI7hx7Sr8+SwCmg6T1sVUGgZb+VJehHL6EHW6xpaKeixkJQJ8i/rKTIC89cU9KkQgNZp1oVq9ELNNElrxnNnDi+pg1PtXQbIiPOg7ncNBLMSmzwe253b3qpuFH4JtYVWjglHEzovCPFwEwhE0PvZxNK/fDTPazExK2ReG7qPMRnExmZTCSNZPDLZ11mVTz50kJyTbaMiRxZKGpCl10naF2fBIOYdIKYfFlTw2LO3A6rYwgrbGXtCxdApT8RlcGc3i/J04Bux6zBh+tLtFPNTXhSf66tFilvEceYBeuoExow9WtAtunsC1DicK5EoF1rDRNWMRq0ASGfmtc3tQq8wG29S1IbkAMRhlCiZxUTFchGKDGH/vZVx9+7uo14qI1DUjlSsgnk6iWKYFIc3aQgL0dCOXQJG2Jiwk4DMr6O9fht/4jd/AnTsDDF4fe+wR7Ni5A4cPH8Lf/93fsR0gDav83M9/Gm8dfAe9vT2sXx4bHcXArdss1wlH6rht9957h5kBefzxJ3Hp8hVcu3odTx54ilmPP/2zP8ehQ0eYZWHPbmkst2vndma2yQ3kS1/6S4yNj+IzP/dpTiR74803GOju2rUbS7uXMgMTDoawuKuTPVX/8R/IL/W2CBxYvwEhirf1+TA0NIh333mX5SS0Mdi4cSOikSi3YKml+J3Xv8NOIY/te4wHhS5dvoSnDhzA5MQEfu/3fg937tzh6f1PfvKTrM++dv06tzBXrFiF3/7fv4Bjx0+go6UJ/9vv/g58WhmvvfoKCtk0du7YyZsRSk9LpLI4dvIUXnvjLVy5dgPJdJaZI7KoVOE8CmyLeGEJtlnvNruSCBmJhoJus36wq6Odtf7Tk6PIZbNAiRY51dVTVO3dzDaDbWKp6W7QLdiROixespi7CMMDN5BLxRcE26X2XvRv340d2x5CbGoK773+CoPtkF5BOj6DYiKGCoNtkqCIIdQaAUFSKGKI7t7sz1eg/7lgey5jMZsV98pI5mG254JtqVv0sjTfF9imwWsJtL3yjrmAtXoeqgy593u8B8MyD7vzgwDbNaZKDk6qjZP83wK1qS0/6vrXoHv9JpRalyCrWWzRR3pRrmVMMIiNGcsxNI2Dwji9VwIw6kASSULkg1nMsYusb+gAACAASURBVAVgvZPAzjYde7YvR329hfOjGXznwhCuT2rIGB0MdIkht8o6bM2EZQO2X4cV0jhqvKy5yJMdGs3GFLJozk9iZWcL3rcoiq56G0cHZ/DeyYsY1RpR8kWRiC5Gvmwgr2swNZftYInZtlwC28RqW8xsFzUC2yVYpQKKBpCqENguc0c0MD2NifMXcOvkIfidHLoWUzrjGCZHx1EulBhsG66GkuwQiC6BmjUSsEZsZATwEU4aAtmJACm5SaHwB1o7qCawLZxwZWpta2XJWDweZ1abu8ME7jlB1+CaRGQAscA0+0SMMtUnGkynoxCsss7PozAzAtfpTJrZbmKEi6UCD+0JlpepIQbzwk61pp+ljQPrfrk+iE0EbWxlwHENMHs7JZ4ZAbVBV+nB6oRQdoMAVrPn1xTY4uF41WhTt5YE2YrRFccu8YZyxuIwFcVk12qJuP4F0KXPTd8Nb8zpt6zAE65iap5EVfXZzLaAqmwWRt0emXotBoY1liIZARthkttYJhLJOAfV0RA73R9EvlXBtj8AMxJFz/adWL1xE8YmJ3H18mX4smkEyPc9lUYulWKwTcdMXQS6LuhyqQ4+MikgpS7SypaNAKrnSQBuVRurQ53zFXYFy5VTnadrqaqZOm9qmFGhfvVyIqlaXPAcMsdHJ7Agy2znNILnW0tq3QupvlD5DHNK6g+ZbbmTVTvjmncjuQTQxLqF6O4PYdHWRxBqXYyKYaNkEdgOsJSE20uc2EcJYjL5kMA6f1kmN8n9ToWt4NI0SGBoMMPUzivCV8og4JQQzmfQ4DPRGQkgHLJRKuYxMTOF6UQM0wkDGSeIfF0TZgoFrA8UcGDTIvQ3hDA1PI4vnZnCzayOcnAxD40E82TnVMFEMMyT68FKUchHyD6I9YviYqabjxYXh5zwJPDmYXUpNxG6K+JS8sDoVQx+70UMnDyEBltDqL4Z6byDeCqJEoHtsgDbtBvWWbMdIUEBfFoKAdtAb18Pfu1Xfw0TE2N4/vnnWZu8ZetWvPvOW/jbv/0b1sHteXgXfvHf/hxPtff09GDdmrW4euUyjh09jlgijvb2DnR3d+PIkeMMeN///g/g9JmzuHrtOp555hn+TH/xF1/kaF/SVdOHo5RF0iKyjOSzP4fRsVH8+Z//KUZHR/GpT/0UHn30Ebx36BDHCZNMhIZ5jhw+gqA/gN27dqBULOJrX3uOgXFvby8amxpZZ0iWVASQaUDoyJGjzMo0NTay3IQAdE/fUhyjNLdEEqvXrGHf2cuXLuP9738/0pkU/uAP/hA3rt/AmrVr8NOf+mkG6DRs2djYwHr0X/7V3+OEM2K2f+vf/SYCPh1vfve7mBgbwuJFi3hgtLu7B6vWrUUml8M/fO0FvPHmQczEE+yQQBbc6joWfvmihVmd6F5g9oFYJwLblu1niyrack5PjLI/OChxk1rVCt0y+pwNtgkAE0Ao6yaKsFA2LASi9Qy2da2CYWa2FwDbuolSxzKs2LEHD23eiOnxcRx583VQ+nUQJWSSCRSSMbLBYbDNnt/Sj1wUQCFHqf54ZSPz6Jf/JWB7fsCtBlElWyU1x1Wtn9rc8qIpZSIeXbIq3tUAHbmBrw4Hil6qNGO6e8hHkG1zUhglQTR3QzUf2JbL3oJIeyFW6QcFtr2bh9rxi8PlMS5fAPUr1qFn/SYUW5YgQxs9K4QKSZgkeUASC5pXYSaQQ2E0llMEHcpUKCPuL0o9qw+2oyOac+ErzKDZmMLWNS3YtaaegcPpK3dw+NI0RnMRxCMdiNl1CJTTCFHUu15GmLpHdhQl00bClgxuZhz+UgabAllsX92LNa0B7uS9eCmB8zdHgaYe5Com8qEWocnmGlyCHwV2qqIuEBE8jkYeJqJjxGDbKaCgAylyinAdRH0+hGIxTJw/j4FTh2HkUqhrDCCWmERqhlx8KoiUfHBLlJwpWF8FQvk+kkw3n1hy0ODxDAEeiD2W8W8CBDGTS7kIYt2jGktsMslQyC2KJBkkvSCpB31/RGAosE2AhvTJ9HsiTUhCQSCcJH9MeBka8uw65ZNZAqS/DrIMhIbRSeaiwDaBNHYG4xAxIdES2mC1Yagx9vzxGHV6uz8KaIm/qUE3Ojk8ZK58/OW9Sx5XfGupIb85m1ZO/5WsuQBxVIdVSArdw7X6xOfRc9fN7Zx561gV/MstIz/WoJpO+ENmRijZyQIyEgW2aX1WwU4CbOvQ/T5EGuvh81uIJ+LIJRKsu2awLf9jZtsfBAIBLNm6DRu378BMPI5LFy7ATCcZbNvpDLtNabS5IuacO6yzwbZIjhafTmRTiE2YOE/q9+J74Q2Sp27OIg8UCJ57Hr2gnP3ClURldu0U9V9KpeQLi/VxDthWNXshGYnUalc3Bx6gPbcjx2z+D5lt9SWrXZVcrSgJj9jgdY9h8bbH0Na9Ero/hKIVgeYLoEKBItSG0dgZlcG2wCJi4JB9teGSURNsP4HmIgrlEgwfPd5h/+CoZcHMJFGmVn02A5f0YMo5BRUUyxHAqEdS05EqZPH44gCe2dAGs+Dg5PFzeGHCj0nSEep1PDXeSHZ+ZRd3rCisoIaQk5NJZEq/SMcmbH9oWLNsioJKmi42o/dou02tCN1JIXHlBAbffAHxW5dR7zcQrG9BznERSySYbfC5NRkJXdI0IElgW3Pi8Ps0rFixHL/xG7/OBeyVV19ldxCK+yVnki9/+f/hQULybf1ffuHTeOnb32E99M4d2xGPxfHmm28yw71r9x6sXbsO3/zmC3z8B548gDPnzuPGzZt45pmnudh+8Yt/iXPnzvMEPXt1U3vV78OuXTvx2c/9PAJ+G3/9f/81L3Yf/NAH0N7ejtdf/y5LHD7wgQ/i4sWLePGFb6Gvtxf/6kd/hNPVnn/+RR5U2bhhI7PYx48dw+pVq/DUgacwMT6JO4N3EI1EOLTm7LlzPCl/4OnHMTg0gKmZGFauXIXR0REcP3YC+/c/zu9J7D7pGsnFhDYet27dZs326tWrOZHsZz/za5hJpLCoow2f/9xnUR/x48qlS7CMCkciHzl6lM/Z9l270NDUjBdfegVnzp8H1bhcroR4PI1UKl0F117z/9mM7GyMRWWmYPjhI7Dd0cbnb2p8FE6xwPINKh6i4Tc/s00Di2xVplNUNlk/WQjUNWDJ0iV8HwzdvoH8PcC2s2QVVu3ci41rVmFydAQn3vqeSOcrF5BNJlBMxQWzzSElErh62oR0dNUWcxXk1gZhZi1ud0lBFsSbsuVZm4ivgu5Zi+39wfZC7yDEDt7FpgbVRcFeGGwLck5pxu+WkXiZmHnBtmyxLnRsc0G1etwPDGyrrN25mksAedpk+P2ILl+L3nWbUGohZttkGQlJ6cgsjZhtkmHRGZahv5wOTHKKaNlEXithMpBnMGm6fvjLBupyZLmagJUfwKImB09sa8fSzjZMTSTw7tkxnB/KYzTciVi4FeFKBiFk0VAuwXYryOh1yGs+JII+FN0ygvGbaLWBA4sC2LqyHUHDxcUrN/DytSLGs2VYLT1IF10U/I0Asb20MSgT2C6K1AdaCyC02iXN5P8ov4BCeIqGhoSTh+4UEbVtRBIJCbYPAekELH8FqUwM+XSWGc2oY8Mh7TTnKigmW4Yze6QRgoGWOxPJIKs5ENJWl6SXNYG9Ms9PiNcjnTT9kL6b5ltEaJdw+KLzS7+nAW4C0px5QHarhsGdM2KyhdSNnC9crsmcwivnp4jltgiAO0UGZgJokz2q6GYxWGOwrRwu6BsnaYaUZ8ijUHMNClAzO8y5IsJWlbn+6oCeYMTFZ6DNmngtITsVDDd3RNiWVUgl1CaeUoG5syrZUiVhqckkanccQ0uVD6EyTiSOUCBOJSYTWKX/aPaL0pPJJpYGK6kboLYO82m2aSaLboAq2CZmmz47g20LkaYG+IN+xOMxZGIxlo/QkO4ssB0IwjF96Nq0GQ/t2csBQCSrNFNxBEl7nkojm0xC4/WXp9jk+RODgmKT5FGTcGdiPg9x8UmEjMSz3edfKCmO3PXMYZ7nAlzFbIvTKa7P2mNUba39nr8/acH6IBKWKqst3VHU6/N1Mqeo8qf6/zfYVida+RjLiUG1WBMT0rUWi7bsxpK1W+GPNiJnRaHbIbiWX2gvqU3FNzMNSsqTzJ7TdEG7cIwcT3EjQ4OEDpqC5GTiwqEZnWAABZoqLwMFSlEslChBHVZZg1F2UXb8KDs6nMQddEQ1vH9tOzYtqcON0Qxef+cETrjdSAXaONaVbvqoBPxjZgS6pSFYpkIr0v1EUqaAKdQ+ItBatqRmlI6Wh3Ioca3CkhBirPXsBIZOHsTtt78NNzGBaMCEv66VxiGZSSW/VbucZs02tWvp9fNaiH2uzUoKfktHT08vPvOzn8aKlSvYG5ssoWji+91338ELL76IVDKB7du246c++Qm89NK3kUgmsHXLQ1i3ZjV8PooNF2zI1WvX8Pzz3+Cp8H379uHGzVu4PXAHu3bu4mETciEhHTUPrxjEnhDzomHnjofwv/7WZxGtj2BsdBqG4SKdKeLkyVN479330NTUxGlgjY1RDA9PIhIKo6EujFwujZdffo2Z3V27dnCLlNjvQMBGPpdhCymKQd6zZxdWLF+GfIGGcCxWEZE8hfTbe3bvYU/WV155BYsXL8bu3TvR3NTM30EgQHKUUbz99tvs40pBPdu378Bv/rs/wO2BQXR1tOGzv/hv+ByeOnkCdREbjzy6G8UiFVyXw2fIuvD1N96E4fNhw8bNGB6awBtvvMW2gNSipc9PLBM9XklL5gdW4noomQHhs93awm3e6fExlB1iz2Qc/SzmYC6zfTfYDjY0slUhbVyGbl1HPp2YX0ZCC13fRqzeuQerly3D2PAgzh16mxP6zGIWOQbbQkYiJCRy2VLFmifBazpALyhU2wMv8PznMNveIl2VNtRoGNUUlce08IDkLGZGuWuoAIVajo5gXJQ29EGY7Tle1ZIyEOylhz9bUEYyn4B/notk7vlTD6nKYf4/HJDkRUuuzFVpg/hldQi2QGFXfj8iy1aje91GOG3dyJOMxBfmriNJkAikWDLERSoi4BBwq2ioL1WQMysYCVPtM+Er++FzdIRzBLLyKJfHEHYmsKcviN2r+tBu6bgyNIF3zl/HyXIHphqXod7OIogcQukCkCkhVm5FXg9ixiYWtIDu2BlsWtSID69sR1t9GKdmYnjnzCWczbbDsepRCdYhV6LQhJAYJqOBc8pd0CiJT6wrBLZLktku0efiwUkHJROIF3PQSkXU2RaiiTgmzp3DwJkj0DIJaEYJmVwSuUye7VzrKgGeCSrrNFDo1TWLcBFhuaYa52qQjqfnxd0mw6NoTSNdMrHSpFNmKQgzraJ7xrHgHPIlNN8EPAkY06CkSAf2MXtt+22Ypob6ugi6utpx7foNzmJQ8gk1RBkKBtDW2oQr126JAXB5z5OEhGz1BMDxppDKjAumqxWzLMkkJVGQ0JRJJ2Lw+XVVvLhyW5LaYkbwIouCRRBy3kIBZ6/9HJ0/+ryCGRfSBALk9Pnp1CoQpphtBch4g8PdBDp/8phl4eL3k4OFdG5pQ2b5be7wUpeT1ifKQmAgOi+zLb5CbmjIHSe9IhOCdJy2hbrmRgTCAcRjM0jNzHDwkT0LbFeQ8YdQIFvF9Rux89HHkC+WcPb0aRhJAbatdAqZeBIoinUH1NlnFywhQfRuL6rlUx2xlMmIk1DzBK8V+trsjWL6vTV+7r9Vzae5AFGfqitGVZozW7dd22RV+SRZk6WrsTiUOZt+r4SE/u1dH+YC/x+ojEQxOLMg/5wFYV4goNiXBdrf84OHOV/vPZ5LJ0GlZlLBEDevjBwl8Fi3CC0btqFn825EWzqR99WjYgcBOyhM1sUzGEgrxkCo4XSh2/CXRGswm8bi9jqsXRxAMl3C5dszSJI2uq4OGcdFltouDkA5M1begVkkZt3iYumL38DOlS1438YlaLKAo9cn8eaRc7hq9aMQbhdOFCUHVokGSwwkfCHkHSBItnykhyMZiQTbdOWxx2aV2RYz6WwNKANHCGxbxQTcmTu48d4rGD76OkzSmAcMBOrb4Wg+xOJJFPI5BtvU2uSpf02fBbbJmyQYDGD37j2seya/5pnYDAPuCxcu4uLFC6zL617ajfc9+ywOvnUQV69cQUNDPZYsWoxlfctYskFOJseOHmOwvnrtOixfsQJT0zOYnJjEipWreMiGbPzo78zUF10eXqTvk7xff+VXPoOz567w8WWyaQ4SeO/Qe0jEybIphO6ePmzauAkNDU3sDjIyPIjGhgaMDI+wDzbZFO7Yvh2LFi1mZpx8Zk+fPsMWgh0dHejv68PK1at5ITl15jSOnziGxsYm/sxUCI8cOYxMJsObDEqVpOdQkSTXEdKEk90hDUz29S3HV776MpLpDJrqo3hi/z4e5Lp44RxmpiewcuUKbNm6BZbPYo/xk2fOYGJyCi1tbVizdh2SiRyOHz/DQ0oc8mNZzBDRj7q257tflFrNMQOwA0G0tjTDKRV5QJIcAagVLxIkFTWhWsxiQeLmW4Wi1Mvcwqd2N2m2Qw3NzGy75RKGbs8G2wIISjcSw4Sx8iGs3rEX/UsXY2RwAJePHYJNsqt8BlnSEiYJbBNLqbTaksuRwzZCtykHYhSLMWdQab7PPreAzn3MPcF2NexAjSdVdwE1CKvaznJlpdqiFlRVZ0Shli1qL/itne7ZIFwy4WLhka31eT6c99jvB7bvant6l0d5Pvk1+JhqnYXqIiR/rzYy1Xp/rwLNC6vcFCy0Fswz7Emgo2gZcG0b4d7V6CGw3d6DAl17Fjkr6Ay2iV9kZlvKSOjKcSjfwK2grlhCztQwGjVhwIRdtmE5QCBHuKsI15iBmbyDVZE89q1dge1LmhEvFfDdE+fw+mQYk00r0BRy4NeyMGJZlOJ5TBdbkdNDmNYy0JHH5tIl7F/fg2f72+Bk8/ja5dt478JVzNRvhhVtQ6FiokhSL5+fN7daucDXPGm2WdvLPSEC2wGUyZqTAsrcEv+9ZGqIl7JAsYB6v41IbAbjZ89i6OwxGJSNYBSRyaV4/SCXKALbJCcpaSUG2yT94CFdVj2Ktj3d60qaVA0joQFHKiF0f5kkwiU1lxgGFEyvK0O4dB5Kpx/6GwFMAuNMflDICTHersG2ejQPQ+/X0dmKD37oWWzfthr/4S/+GmfPnmenDvobuUc1NTbhyaf2YeWKNvzu7/4HnhUikE0MO2ulaXXjEBQBbnngkwExmRcQ0JcMKflEk+yFOh0mgUDxGpSWyHQ4pyVKEYHMwBD3ldgD8fmiYdRqgInwqFZsbbXuyIFJDo5zycFFpClS8BEBb1WL1YwYPV/9TnXF5wN03Bug78cVYJtsfWktMW0b2WyW7WVF51HcSyLLRYBv+nENWt81mbcmsAC7ppGgmoLDmpsQioQwE5tGcnqaUyDJ3IHIN3JUo5dL2SEOPWtdux57H9+PUrmMU6dOQk/GESJ/81QS6UQSWpFmg2iDQoFPJK1R8z7Sy5o3RuK4apxFzatagW3uClRLvBqqFIB3Vk2WL1RlkqvSD8DkmHtJOXgwoNj01NIiRTaFkF/KI5NJENTRUF1L8Rf13up/1XPVoKy4J7zuUrWeapXZ9r7Qverjv+Rv91vQ7vmaQlwzp2Hw4Edxv/dWC91Cnz8bbECwqxs9W/agZ+V6FIKtrG0lVkI3KeCGdq8kI6EdHR2q2NXTrlM3SDObgFHMY3Eqha3LlmJ7hx93RnI4fGMEQ5UKxpqbkTR8mNJtGHkNwYKGulwFdrqCrO4g7cSx2r2BAysbsXFVN3uKPn8ugWO3JpH1daJiiYEgkosVOJmSLPxUUqqQtrDlD2vvxLkkoM2abZ0WfgLJdPzCv5Xs22yyQMxMY/ryMVw+9BpSA+dgVgqIBC0EG7tQ0m0kE8IAn9IvrUqRky7pgiuYERRcat9mGehTwSO3EAK1VISpANEOnlxGqG1I59+2fAhHI+w/TSEqVFj8lk94XltCv0eglSbWyaNVaPqEVZKP2mmaxmCWExjpSiGLK2p3WiZ27NiGn/3ZT7K++u2338L0zBQXKCr4oiVJrIyfg2bovahIOiWhISQtYZ4KvK4hQv6rfuo0OOw5S9aAdFNxqqPtY59YKuKpVBZp2iD5LP7MVEzp2AiYU/UgL1ZKfKTPTnpx+mx0rYQohMgfwNjYDBcC2zIRjUZ4+Dafy6JYzLH3LMlWaCUhDWM6m+WiR7rxYCjEeu10Kl9d9LzX/v3uA3YKMPyI1NWjsS7Kr09hMiXqXhhi1y7z/qpDU6Kmi2IiYDO5kehwKYyB2LSWdixesohtHseHbrNmm9reDMw1sSDTZEBFt+DfsBurtu/FotYmDN64hjsXzzDIt0tZJGemWUZCKyK9D9+zqksjKzInnombuLrIKADpLdAPXjlmF1dvAa0BUwnw5Za7+tqSSZklXVFl3DP4xGNoXlZnnoO7uyE5+0GCv60tRrz2eFcyPicelnuuZyy3zmtNz4VAt3IPEG+l7LLmNktnHxtd+2qAzMv6qDrEeraqnV/tGGsbA8/red6Klv8cwSqfD+G+1egm67/2HpTsAEp2BE5Fhs4Qsy03idzRk9Z/BMCjpTTypg/jwUZmDn2Oxg4MPkpsJbDtzyCYS6Elm8Dm5gieXt2CUGMZF25fwbdvB3Hb6kcoXIZTTsBJaCjnDcRK9ciVLbiVOPT8FD7aOIKnNi5Df0MDbt4ewZ9eT2EgU0EuuAwgbbncauhk4Uf9wEqJ7h5mr5WenkfvNT9vIEjXTS4lRG4Qs51wcvzvOp8Fe3wM4+fOYOzCKfiKGWqPIpGKI5ctcEBJsGQz2HJNIoWEHZ5Ful+WHpbR1tosUnotk+sgeTtTDaDnF/IkbwT8IRuhOpvZWwLFVG/53mcml8IDS9xJI4kJ1T6qzxm27TMRCgXglH3IZgpsa+u6Durrw9i371Fs3LCah9Fv3brBFnxU46jWtrW2czdwRX8bPv/Lv49c0UWANNwll0PMSLNNszH5QpHrKB2HP2BzGqXQTVP6bhnJdILXKqo3NMgeidRxtDt93mLR5ec7jhjeE/WMdOkCAAowTmeM6ndNxuC9T7zMqbfO1jposgvouc/m3QjPc//PqiGSGNRNAw2NDbADAV4XU8kUdxRYfk+3uyD1BYsrZ7IYsEvNNjlu071AMpKKz0SkoR4NTQ2Ynp5EfHKSZSQUwcHuZXLuJ2bacH0+1C9fhX0HniaRDo4dOQLEYwiZhtBsp1IsI+FOA8tEGMLWiAL6/16wXS1WNWcSMTApZgLms/6rXm+SFPVKNhTrLTZBUhIia9Xda4CQBKnvTqpUasy3JwhI2Q96v4vaZlMUJm+dq+ZbyPdWf5sFthdaiO63UN9vAfu+nv99gO0He1+5c7mL/RY3X84OQW9oQeeabVixcSvM1mXsR0ztStPvr84osWabgDYVTh72IN9S0q6lYBWyWDyTxEPLFmN3ewh3RrJ4++pt3HTKGG1vxyQsTFthBF0L/iwQTgL1RSBrZDGTm8CjddP4wLpWtHW04c7oBP725CRuJnVovmZUdGI9BN+Xpk0ANNjMUJDbiPhmSKPINxq3j2RUqw4eluHpbRD7XoaPBl1o90/twckBjJw4iIGz78KZuQWTHFQCFkLNi+BaYcTjdHOl4S+QNICGEktcKPO+MPJOhVuhBODV4qyWUlkDhGm/HLjhBCeeXxH6OQLj5PWppA/EQpBUhL4i1tbJKWJ+LY8Wq+rqQDIcTUcg6MfGTRvw7PuewenTp3DwrTfZio8AtZr0Fi1SEcdObAY3sajNSiwCMbXcEhVesvSdChZE/F4UXGkRxWyOztrpclkMEqlkKo5cl1IMAtr0ltxN4YEaaa4vNYDCMkkUH2FdJJw3OM5Kln36yLTxp+MTmz1iT+jYiEGRLgLzFe57dHjYZ9sMop6CIyIhtjeMT0+gVCjCR5o/j2ZbgWzxXQp2khgQ1pgaFsoEtl0NjZ2L0NXViXQqibHh2yikEzBoboH0qBRzTX70FRMVw0B486NYtWMv2hqiuHX1CkaunIdB+tRiBimy/ksnWEKiZBYLgu17fO676kGtwi5cwiQ4nRdsKwuruWB7gVfzQFrPoFCNqVnoIO4NaecfAqrRRvODWAXmZs8UKV3lLHElH9ZcRud+NZ/vZ77HhbbVe/4E/lebhLuZ7bvA9twToAEU91ImF47u5Vi6dj3Q1QfHDsGxIzyky5ptGWrDcgxWQghmmwiFunIaed3CpN3ErB+F6VK0uk310HJQtnMI5HOIzsTQa5Xx1IoW9C4PI54fx9cuaDidaoU/QjKKBIppH8olG7FCBFlHh1YYg684g1/aYODRVUugZfI4euYi/uOEH6lAI/JmFyoacYdiUIv8q2mIWIFtk+wthVs++2K7mo+lMcRu0z1hEbNtVJAqFxhshyjvYWQYE+fOYvLKWXYjoQ8UT8WQzxZhaiYCRR+D7TK1Tin23SmyNppqS8Dvx+5d2xEOh7i0Ujcx6A/yYPfB7x1EPl9k69P+lcvQu2IJ6qJ1GBsbx7WrVzE1M4Penl5mWq9fv4HYzAy6FnVh6ZLFPJROszBNTY2csjs1ncWVK7eQSMZQIOeXcABPPLEPWzavYxng2Ogw+vuWYf26dSzv89tBtLQ0IhSs4PO//H+g5BqIRoVr07Jl/cxMX7t2A1euXOO5GSI8yB1q9aoVHFpDn5HY2nPnzuDKpStobmjC5i1b0NPdC4N8zbNZXLx0jVMsSSJI3tDCTpBNI8U8RLVmijTP+X7ujTMURPNCtdqr3A+j8LMUE8yuKpQsafBA/SywLeVSXsAtyzO7ltD6LwC30NDPAtuN9WhsbuRwn8TEBANsBbZFoJmOGNV1n436/pV47Oln+LwcPXwIiM+wG46dkQOSnDoqgpiEJtsLtuU5kB0DPj6xiHvsGwXYVoDV2+jztAKTZAAAIABJREFU1iBBkkoWWZ5OxWJXOw7y9wJn1GwAxa/FSfUCbu/vGBYsUOTofRSjrR7i3TwtVC9/CLblt3n3RS9OdY6mZgNB1C1djWXrtqBx1TZo4UYk9SAPSuo26XRpwIMWFgI+FBsrJqspod315+ArZNE9MYVNi9qxv6sJyUweBy/ewKlYAkMdXZgyApiyGxAom/BndUSSwjKwiAkYZhwfWqLj8eUtiJkhvHfxFp67XsIk6lEHP3yUikb6aw2YIZYbGpryaQYmaZM2A9LMXtn+SCsgtrbhG4FAXw6aU0JII7V1BeV0GolrZzF69E1MD12AnpuArtOgpwl/02LowUZkUnlk4mnYuRhbVGnEymgaciRhKQO2TlG1IkhFdrVkq6+2uRHnfHbXQu1KabhJTJZTgRE6ZQFsqe8pblDx1cmBT7mb5ZunosOik48KW1KtWLGM7foGBwdka1PcZYqVZS+l6oAdPUtoGqvMqByaqG0Kaq0itZsW4JoKgMkActYPtyKVL7RH7iAf5AUitJeoWiVJyYRYkFWJ8LArbHMlAL/YdBDD9C8B21LD7wuhoamJh0nTqRRb7rGMRB1HtepXRxSr55CuN7blo06EbqPgamhf0o3Org5MTk5gfHgApWwKBCToGmPNJYFt6ksbFhp2PIGVOx5GQ9DG9UsXMHn9IkuTfPkkM9vlrLim1flmRpwkQxLokmzgvj8SOKuiXN2o1ar+/C8hQbmXna0x6NWRpPu+/UJg28vGz3qR6ke6x2dThrBeRt/zeQQ7d29mW609orlaA9rq886NM1bX670AuHqMN7xnVnv1HmCbj8fzkec6q9DfRHy5BrOzG0vWrIfVsxqOHUTBFtasVD94DkVeIQy2KSyMpX9lBLUMnIoPWa2BN4yk+DPMMgxfHq7uoqQ7CJY0hNNlNDtJbO8KYPOaOgT8cTx/Jo/jY0H4wjpK5RxSpSByrh+xAqUiAu3OBKzUKH5zbys2L23G9eE4Dp68hK8VepAPk9OPX4SIEcjm4XpPVoNsYIsTIIGf9Ktmu7uKA8Mto2hUkHEpwdeBn+KyBwcwcfYM4jcvIlApQWOwHefodEOzECzaQkZiFkWcDc3ZEMGAMlqaG/GJn/yf0d/fy4mxdMlQuFc2ncK3XnyJw8O2PbQN/Sv7EG3wM+FBln5k8yeclJp5OPzw4cMYGxvD1q1bsGHDely7dhUvvvgi+vv7cODAUzh+8gbeeONdTEyOwimX0NgYxo9+5MN49JHtPOBOsd+7d+3Gst4+vgRsS8glMukJfO6Xfhfdvcvw0EPb0Nvbx+nC3N0slXD16jW8+95hRCJh7H/8cbS2Upiby8x9KBzE1atX8OILL3K8+pNPPsXPzReEY8rI2AReffU7uHDxKp8r4WrEcUjV7pm4bwVBM9/Pf02wTda56aQYiOd+n4fdpmMVm8yFwTbJSCKNDQy2J6tgW5BuPMMlWdsZCgWybNT1r8C+p9/HQXjHDh+GFo8hyMx2mt1IUKS1k3LxZEoupWGrTp9itiXWrW30VbhMzVqRiTNWCYhCUOsSzNZOz2K2PcQIc1iSi6ux2jW/bfU9esZv5PuI2qOW1YWKepWtlhIUhVu8QHtul/CHYHtBsC2+4BJ94ZaFSsMidPSuxJJt+9G4qBdxLYQSMSjhIDMEpkmSEbpoCGzzFcozF6VAEX6ngM7RYfRFIzjQ3YZA0MShywP43o3bGGpuRy7UiJi/AUZRhz+vI5Qqw47nUC4NondJAB9Z2YhVDTbOTufx+snLOJpvQdxqQqSkw+cS0KaUKCBm+3lpac5m+cZLmcR006S9svwRF664AV1UdNKsuag4WWZMonRnlYpIjI1g7MwRTJ98B6XkMHyVOEALggmYDV3wRdrgFMn/OAUrNQ2bmG0q8FoFWV+IgRZ5UlBLVCycNUCthjQZJDMKv3vnL7pPYsCR/hNT2AJsK/CggLZalAWgF8XQgAGfYbHUgxYUYrjz+Sy3LsWUvApFEKs6g+6q1RP9ShRWuS2Q8pvabTeXpRNDO4JhJI9xwY7IG7a2dRangbGxKETVQiJZQNYa0pwOD9cIuY1qXfLOXB6CiFuW7+cZtlMjMgttyRdeFOSmxh9BY3MzL1LxGDkZJNkCU3gVC/BSLVJckSTzwxs52qiRfsiPQsVAoaJhSd9ytLW3Ynh4CFOjgygXMqyh5WWMwxvouyXtoA+te5/Fqp0PI2QAVy6cQez2NVikWM3GOb6d4tqrQ0C0uWTWTyq4aehtoaoof6+OXF1TCrSrQi7r//yLqXoN+fm97WF1Ld3n7cX14Dl71f9z1wBP7ZXkGnWPl54zzOX9rFXtooc5v0sXXfP1rS0+ikYTmz5mcTw+v+raVLaS9wQatOBVGSU5ICbbu96aIGQlng1B9XNIV965wFux1KR5belksB1asQHlQBg5KyjANr0eZwvIUBsOHCOwTYN1LiyNUoJpYxwWHTOq85RRbVG8DSl0Kf3XQLSoI5ibxuoGHTvXNaG9voBvnEnh0B0NdkCH4xaQrISQc23ESn44ZQ1dhUkOsvmdp7uxor0Ox65N4I1jF/GathL5QDMChp+7VhyExhI+IiroXCvNqKxL8h6Ro79Sj0vJfmXk4CCnlRDUKvBTouSNaxg5dQKZO9cRMVxovjJiSQLb1HFUYBsMtl0mE4gMoe+khI72Fvzqr/wiVq5ahhPHT3AIFw1oP/zwbpw6fgbvvP0OfuzHfgz+oI0r189xHDkNfBPopfyC2EwS69dvwKlTpzA4NIjdu3dj/bq1uDN4G//pP30ZGzas47mdl/7pMP7pn97E1MwELFNDS0sdfuJffxzve2YX/viPv4iO9g5s3rQJUxNTzKq3t3Zg69bNKORj+PVf/z/x7Afej/1P7MfQ0Agz2gSKN6xfg0gkiFde+R534/bu2ctD9tdvXGHwvWXLFr4Q/vE//yP6epfj4UcexsDAHU7hjUbqYZgBvPad7+D0mYvM4JNlL3eAmRLgZUh2H3mFmb8+3HOj/1+W2f5+wbbmE24kjc0NDLbjxGyXhc82g20OWtJBYJvcSO4C24kYQoZgtsmNpFKgQEABtkmzLa7rmpRNdba9QFvUZCnb8TjCzOHhqufeW3MWBNtKTlOVkYh7yvujvjZvd6/6O+60L8Bty/WbALeSk3iDjFRmy2ypkcf6716Lxf1aHfdbaL6v5/9Xk5HIIQNiDywNabsZweZOLN7+JLrXbUUh2o4c3YgBP0zb4mADk9hstv4Qm2PX0JGxTdgoom58EE16GY8viaKnqwW3h0Zx8OxlDCOAor8OOX8jdGJECxUY2TyMbBbN2iR2rmrF3uV9cNIlvHJtCkdvT+COfxEyVj1CeRMmoWwUGTinLdHoqs+LCytNXqcEPmn4kr22xZaN49oJZGs0iENMSRa2XkEYDrKJGYxeu4LRU0eQv3oGRjkBv55iT1rXrECLdsJf3wmtbCEVS8BMTMAuF7loE3DP+oKgwAlyW1bOouL7FwBUTakLgKv0peJ4BbiQj6sOK6iBLOX0ou4ZuUB72j3qRtZcDX6fLTThXCLFQBABb3bm4CllEYYgUJAa9lH6VcdDnM8ZsJD2T7U7X/xLAQY1pqKORT1ObBLIv927oM6+c5jBVqlnVU1aDfaLdxGvo8C6kL1QCJNXsjP/HbngfcjHpgPBKJqbW1myMjU1BSefZYBNtn78rTBQEkw6nztPZ4JgL9lg0oBk3jXg6BZ6V6xif/Lbt28hMTmKSinHLXySnIh1S0RRa6aN9sc+hJXb98J0Crh49gSyI7dh00xNaoYHJN1MSm6AxPsqsE1HRofxzwLbUhbhZU3mshAL1bS7GRa5kizUc/S80LxgW0k0FiCv1XW18PHcW0ZS/c6rg0I1UKtauOKrVW3VGthWErAaM1TbCHrB9nzXVbUr5Gm51gaQ1MJX287OBdtVhl2eFy8gFxs/knkBhcYWdC5fg/p1D0Gva0BKtwHSHHOaH228RRvbNWhORYMjre1IlkFdwQjpytmyqYSyDmaMNdDQpI9BB80NGPkZLIpWsKOvAd2RCr5zKYOTw0DIdKE5OcQMH1KagXjZj7Kroys5iWA2hp9/sgedTSG8fSuLd8/exHm9H44VQVBExkhGW+i12S6d9bV0nKJrI8Q2xC5Ke1neOOhUspEt51E0XEQsHZaTR/biBQweP4Li6AAa6cbxVSSz7TCz7S/6obkVFI0Cg22NWHWWIxfQ1NSAX/+1X0JnRyu+/tw/4Nixo9iwbg0+/emfwdjICA69+y5+/Md/HLl8FseOH8H09AyWLu1B/7JluHXrFktDKIV3JhbjurFp4wa0tDYjn8/g689/HWtWr0JdfRTPffMQDh0+i0w2CZ/PRFNTGD/5kx/HB5/djj/6o7/Etoe2s73pa6+8yim6K/pX4aMf+QhCQR2///t/hh//iR/Ftoe24MKFywyYKYK9f1k/li7pxrvvvYdz58/ze1Pdj8VmuKu2fv1arhtf/vLfoa6uEY/vf5J1zkNDY6wLTmYKOHzkKC5fuYl8vsQDqcySMWkiZ5+45C18g//3zGxr5GTT1CjA9uQEg21OsSY7RN5yEIFoIEZg25Jg+5ln+Eo8evgw9KQE22lh/VchZrsKtqkjK9elavdVkVC1AUl6fSHL8Dh6eOqitzbN7abdC2wLFxfFhHsLrFjDxGsJ7bao67XHUv1ZEGzLY1ODrnSnzgXbdxFy9Bxl/fdDsD3PakeDgpUcLL2ChNWAir8OdWt2oX/zLoR61gAULWtonL7kowQxy4BOgJRAAg8h6shoFg8QNiTH2Ipvc0MF6/u7ear86KXbOD0wgVhBR96qg2n4UCo40EtFNPh92LjEh10rW9AeacCli+N4+eokBvIVjPhakbfrESjaMMt0SRHQLaNgFRgkhvI+lhNkyR6LygYBbWa3eVkVOm2Sj4DAaAk+FDmp0MglMDk4iMGLZ5C4eBb6+ABsLQ2fnoKjl9mXG5FOBJu6YFT8SE7Hoc2MwXYpLUwwQhlfECWyhpKsDbO9EljVILUCKEqOIACAHGkQy4wcJPNelwIb10D3bJZb4ma6tx2aOicnDjEdz4Mybpl118p3WoB+wa4SE63ejtk8mjD1/FRvcMlWs2uvZKjlu3o4j9pQTfUlJOstkL/SmVW5VgGhq+w46TXlsE51l19jR6pMqtpdK4siYsKlBnShe/l+YFsPN6CllboWeYyPjYmYdtogOEKPz7YE6rus0hWiSHJcOy/jFL5hQfP50bdqLbdxr1+7inR8CppTYBmJF2yTk47hC6Bz34exfNselNMJnDt1DMXJIfgJLSUn2WcbhUx16IVusCrYluyfDGu/Vxmr/c0juaBz8sBAW204JP2hvjO1cbzfm88F2+Jbnp/VlVjrLrup2e9xb2ZbLCmzLmRPQ8h7D3qOTLE50pbQC7iVFpLt3aSW815AY+5jZslIVHfJs1H1ykXEIqogp9pY11h6nSOugXS4EU09y9C8aQcCrR1IGzbPDQjXCV3kH0iwTQ4MDm24KclQM0B9v5ZSnudsylaePbhzuo9JD7tig3A5D7mX4ojoaXT7NDQ5OZyP2bhTiiBKjHQxjbhlIGXoiFVslpEtSaVgJmPYtTSIaMCHSxkXt6dTGPP3o4AAAgTgGUCrOR8RNCMG18UgpOIBRCufrnYaoCSIY/BtmCkX4VgVREh2lk0jdfY0Bo8f5nrcHPTNC7Zp0KOo57n2a7oIYdP1Ehoaovj85/4N/H4L33z+Kzh79jR2bn8IP/PTn0IqGcfFCxdw4KmneKj9xo3rPCAeCIQQCAQxeGcY16/fxPZtO9Da2souS42N9Rz93dhUz+Fk1N26evUqnn/xKK7fnIDj0AC5gaamEH7iJ34MH/rAdnzhC3+FfY/t44Cw5597Hm+8/l30dffjox/9KOqiIXzxi1/CZ37hX2PdutW4fXsQdwaHUMiXOPGXhibPn7+IsfExPLx3L6LRMGdA+P022tpaufb/zd/+Z4yPT2Pnrt3o6lqMSLSOcxiuXruD7x18FydOnkM6nUWZZkiE2l/KH+XgE99G/+Mx2zoN3Tc38oDk5NQE4uMEtssCbEsZCcmGYqYF1+dH3bLlePTA0zzpdfjQYRgEtk0TPikj0aSMxKVuJ3dfxWZXgFs5UC99qLnpS1c0+ZLL0B9RIxSPI+77uUSAl0C4iz32EAcCbM9v/TebQKB6JupkraaLabb5vnHVFV2o9nE3UMpLZpXfHzTY5sXNowu83wIltxt3tQDu/TzJmCzAFt21YKldlOcPYjPrIlTJ8gAgge2CGYTbshydazajc+vDqG/vQpZ8NH0GfEGDd+sGzb/RQBm1TwiCFGyQkXZdOQnLSaLNHcaGvsVY39WG+HQaN68OY3I6h0RWQ5EsrWhIJ6yjtS2Czb1R9DQFcWNcw8GTYziRcDGt+TBthuH6Q9BLQZp44XY7LyrGDLPLRpG8nCneV1hIEbPNoTU8AKKGImmeOM9F3K8XYDgFZMYHMXjlEiYvnoU7dBu+TAy2kYVeSaJkluGS3Va4A4HGRfDrISSnE8D0iADbKLKzSVqCbYvAe1WMUdNHq8EslUBYgwOKZRaPEDPg6g6QX4y88fj3ivFSnQ8JxKWQlz+rsJ4in26RUkYOITysxViabkI5BEOyDzW0wVhZDT+qxV4ED4hVW0la5l6BcofMO/nZkpfaZSh30rWPU73BFZVO15woINJxQ052C12v1LRxWILYKhArQN8xD2CqwjaXhfEUEnXUcxpqIpUs0sQ2grlsBmPDI8IhgWysnKIA29JGsMZo15wwCGyTntSp6HCtAEe196xczd2EyxcvIp+isARKGiUuWoB21m2bftjBMDr2fRi9W3YiNzOBs8ePoDwzymDbjY0jl05Ad/JSjyiZbY2uenCyHh3FA4FtJfNXah55MuZ2IWZ9s0oHKIG2KsjewuydsF+4Lsk3lyBSLDQSDi/Eansm6ed73VkyrHk02+JzVb/8OUBbXkHVFngtWKcqWFSHrOrjnLCGB+lYzmXFZ32Ou6z/xH0pDruWvjeLYZeLtskx4BridgShzsVo2bwTDYu7kaUhSd3giG8h6xM2cMRsk4ykRGEsBKo1AwG3iK58DNBLKPmycHQbWa0ZhmshWPbBDAIVP92PKbilGYQnMwhPZTGi1SMRaEGjk4adTyBuF5E2y5jRbFD8e2fchZnOwi6luG5MhaMoWH6Ufd1wyhaChsOWnpzNwJkHlDgiJC5s8afX+jRUn2kg0gQNRtLguwHHNVEgoYsF+FFCfmYSsVMnMH7qOHzpGbRGA9zqiafjyGYdlpEQs003TFEnb0MhmaH+kK47aKiP4nOf/QzXyH96+Ru4fPE8D0x+6pOf4BwEYrqffd/7MD01jXfePoSR4VHU1TeylGR0eAynT5/Dnj0P48knn2AHqbGxUQ482bBxNZpbGtn55KtffQ7ffu08pmO0SSqyx3ZLSwSf+MTH8aEPbMUXvvAl7Ni+E4s6FzGz/dbBt7Ckayk+/OEPcxLxn/zJX+BTP/MRrF67kjMSDh8+ilQyw4OSNNA5eGcQHR2d7D41PjHGmwJa69asWcXDln/z91/BwJ1hLF60BOFIFB2di7BqdS+ide04fOQM/vGr38Do6AQcl4bcaUhfarc51EZtav/bAdvkRuIPBtjBK5VMc8eUu5DyDlJLQC0hWlhhCgvg2oAkJUgS2G4ksD05gdjEJNd58qcX1n8VdstKkCTV72cZycNPPoVypYLD777HPtshyxSa7VRahtqQjETMMAmte831Q9zccrhRbrS5C6Vi29nKUcoM6d6QnVvFQFdLpUe6UyMtBHaoykm9JJenrqjjIXkcfaO1+awa6cXd4ioomFN9vRLQOXI9RSiIz6SkMRLEPwjY9i4w3rd9kGK78OM9xX0esOt9npgIfiDkXN1BLbzozfeXeYTzEu4EUQBKeWTMKMpmAHmrCb6OJViy7TEsW7cBiNYTjQrXNpjh1oMWLJ8Oulddl4b7TDh5F9FyHkYhBWv6GpY0RrGrfym6GkIIGS4y6QoSiTKylARl6YjU24hEyRKvjJmZLN45NYHzA0nM+EWbNG1H4FoUY2vDLdOtQzcZFeyU0EiVo2IWv5LjmO2Kq0tWWwAz4W7hQHNzsA2XvbILiWlM3TiPgcvnkb19A2ZiBjYds0YR8Fk4pAu3DCDQhGB9GyLBOmQSaRSnRmGWaUCSwLaDIjHKNDXPbUoNpYqPE90Y3JLjCSVxUWFwRchBmafyReqm2BCUpGuKYBaEiEKhJIGIq4Nc1d/LHbAUjRCzrWAtHQPZWeULBakhqzGZfI4kw+bFJcL6Scgn6P2V3ZzYKNb+UwN2osjRsVEcMp1d71CIZOWqQEVZEnmuaMV4SwitYBixAyw9Ea0SycIrKlt6yUr5Dbun0NArtcSrUF3KDWUXVDGHXIg9GlnWy5kmjMZmRBvq2cJpcmxcuIGYZKxLFl/VyCb5ZDGMKeIv6AMQECgwB6dZIfjb2tCxchWcXA4DFy/CScZhVQqUy8rta7NiwKiYKAcCCLa2YdEj78eiFeuQHB3G+VMnYMQnmXkszYyhkElBr4YjSH25Jhgo4gfpmmC9uKyi81aKWZZ3tRogNv7zPGOexyvwOruVqRjie1ecKmMiF4/7senV74on6WsgdFZd5JWiuuusVshZIHvuYc1h9ZWsqwZwxT0n3tGzO1GvM4suf7CaLBa1u4GK6nhJ4qv2fsqzu7rwivcRg5qiB2Y4wiUh4QvCamhGw/ot6FyxCk6kEXm3AjsQgmFSHLi4XJmlosFKk4AGMdgGfOUSWotJQC+iYmZR1m3kzXqWXdiaTU0Xyk+H4aag5SdQn8xikauhEGhAzgwjVM5x6FLWKqGgu5xgSZrf+hQNYOpwCllMxjO4RZpu3Ye8bzEc1wciIng+g21X6fhofkZHmTaXxL6zs5AYdqN5CZpzMEFuUWRAZ6BAzX2DgqrK8BXTSAzfwtiJo4hduYhAMYuWujAMy8BMIoYcuZEYFsyiyZvSMn1Wqs0G+WqXmLlvbKjDL/7bn0M+n8NL33oeN25cw57dO5jZnpgYwwsvvICPfPhD7PZx+tQJDA2Po6+3D6tWrmDg+41vfAsbN2zCxz/+MTQ3N+P4iZN479AhPLx3F/bs3YrBwRH85V/+R7zz3k0USjYcp8CzKW2tDfjET34czz67CX/4h19CV+cSlomMjd7hvIXG+jbs3Lkd+ewUfuu3v4D3vW8PHnlkL4aGhpjJJmvJjRvWIRJpxJmzZ9He3oH+/h52H7kzMISOjnZs2/4Q6uoi+MpzL8BnB7Bi5XIMD49icGgULa2NWLt2E65evYUXvvUKIpF6lgHdunkHsVhGMqwWO2dVd6oL3OaKvV24Csx/r9wPQzHFovy+6Tsjpw7TQFNzE+czkMd2Nplidyy26qvZUwsgqdYjdowStZoTPWWCpBGwUd/ShIbGekyMjyM2Pg6TADZLqFQqp46s7ocRCMK/bg0eevQRmAUXxw8fhptNIGAaCKbSyKfSMIoCXNM9pjGAFs46NfHaHKkIb55F2mRVziENCVQlqpGznm6w4ubUg+aZ+RBgX/2of9dqmyJ+72bHZY6ElJjc9Z2q9xYHLDq7cjZFgHcRZqRmXWrWf62rKvRFPciP98K430Uy3wGKdrn4izqxaley8OtJwPEgB1h9/bkX9oN8vtmAWzFPFhyUSwWUDRumHUTatVHSfWhZsREbtu9Gy8oNMEJhJCwfijQhHwoiECGbHB0FitAmi70CEHIqMIslWJMT8OWz6I9YWLWoHqvbTTSE/IhYZB0n7KfICD6dS+NysoJ3r6Vw4foULwR6uImDELLw8/EUNJuZRJFdSRd4za2BinOglORdm0OaZI0spCToZbabpthzCNDgY3wI4zcvYfTCYUwO3EA5MwWrXGILQFYMErtJcIa0VZYfwVCEtbiFfB6J6Qm4xQJ0AlIkNyC2hE4/LQY+H5JuBA5TRAaMYg5RPYUKtRHdPLdLczopGKWtFXl8u1lesIp6SN6gfPmKWjfPwAL/hYkHz4asRnxL0CCYauXoIbkzedYUtFUYg7R6foZx1NFgeQRHPrNjKA+gljWCdiKFq6apFG4cBd0gI0Xx2kpuoI6f2SwlmJEHWW3bi2u0DEq/FCwcbTJJw8lpX57CIXTU4rg5vZRvJqE3LZCtggo44M2Lit0l/apkaMoCuEi1L2sfraAfWlcrXB0oxJNIxWIwiuSxbfIGjkI3OAiBirQq2a7JswCUUFfRC4CRQcUla8YQ/Mv74FvZh/zoBFJXbsJMTMNfLiKvF6DZOkKODcMxkIwG0Lh+LXp2HUCwvgWT127gzpXLCFPiqlNCYWoMxTxtGoU/MNlcioFUae6mujUuDXwpjZ639SsKx11aP3k91VhtT82YA7S9UpNauRd0Ta1TM3+BUswMDeZykhwN9cmwHcXWVIcXFG6eSyxUtYS191CSDtV+9X7GuYvHQqWTNwDSRlPIm8TKVX3+vBuUubV1fhAx3zHMrfFVXbdn0+xdH2v2muJeUs+n51HSLjG2GZsyD0II9a1A34YN8HUuRoqcJkL1sPwBZuUIcZTdkpCQkTuCQcywxfd2ADmYWhk+I0dDNyiZPlQsi7szpCYjgBssJBBMjmORr4Sdfa3oa2tEQH6XYmMiqo+YUSFSgVrnOuJOGW+fvYPv3XIwlnYxbS+Co4vkYbouCBzRD7s20b1uVNgYyTWp+0b3OAF9wHZEPpqvoiNtmEiaJsJ6EWE3B39mEhOXT+PmiUNIjw0joOtorquDbfkxMx1DLpPjgWeH1h7LoI+IUqnAg+IinAZsp/eJn/oEg+9XX/sndhTZsHED/tVHP4qx8RF8/bmvM0jdvWcbOjvrOZyG1hV63Msvv4JDhw9hzZo1+NAHP8Qs84kTx3Hq1GkO4Hrs0R24dOkavvrVb+Lq5XHoNKNUKrLLmNrBAAAgAElEQVR0oLm5AR/96I/gkUfW4s/+/MtIJJN46qn9WLeuF6GQH4WCy/7ZU1PD+J3f/r/Qt3QRnn76AJYvX8bWoSR7yeZSOPTeSRw/dhzdPd146qnH2UmFXGEo4E1ynfjaN76JbL6Apw48hpaWNpRdDbYNTt393vfewbWrt/Cxj/1PqFQsvPjCS7h86SZKRVrLbOSLBbYnnYXd5gE4C/994U3p/XAUHb9VFnWjRB1ayjLw6WhubWEZzDTN1qSy7DRDEeuCHJIYi8s9e2uJUBtp/Ue7d1pXyhTwFPSjqb0NddEIdyRio2Pw67RWl2DS5s/Q4ND1XPYjHKlHae9G9G3dgsaZEi4cP4lshWSmGkLxOErpDPwFfjeWa+kcZsTUk6xoNcCr6qhw8Kp1sfkoGagKUD5bN+0VmnnabtUOeA2B1/TXng55lbIVj6vVE3HeZv2u2s2Yv3qK+RMBtKsS0Kq8UNiMyhesrT2RfwbYns2GPRirIetP9XSruvrAYFuy2g8Cl5UuSH5Kz1l6sGfPPa30Cak1XnGKHNRh2QHkKjZydCM3dqKzbzn6tu9F6+Il0NvamVGJ0XNIThK2YfhM5MoVOMUyAuUKh8X401m4qQSCuTSipobOiIX2pnq01tvw+zkTiwNXJqYncH4SuJX0oVgxYdgBuGYQOYp2r1iAYcNh0EeODpwFK70ZBMvKgwnMHtMXT37GMtKap4xJ/+cg4GSgFVJI3j6PWxdOIH79NJzUNHQny8b2VOhpWISYaZesf6hlb/k4ZZASFuliIw/kLHkgEzAl+zeSCrBWkqylDMTKUThWENB80Et51Ok0RJGHv1JkP9ysTnaFgm2ibQNtAOjfRZ2eI2+CahpWLRXLc3tIGbEC295dtPpGa2yvLEN8n3gM7DxfvQGHWC1eDEu84NFxifcT/qsEttmvnL1EhdsBLdwEgsldQ7Ctkk6uPlO+QpVVVje3vGFVgZxVKAXYZvcYKazh+0ceu4p0Vu1DCpRxZOwwX7tVKyi1FVG6fbHrVjWKmC9fKAitqwW5UgmFWBy5dBpmiTx6uekoCh+14tnTnboQOifTEVtiUOeEIqapRe1a0IwwGtavRnlpJ2Zu3kZxYARWMo5wxUFBL8L1VRB0bJAhRLI+jEU7tqF7x2NwLT9GL13G2O1bqMvnUSkWGGyXiyRTIk9xl88FAy9KB+MpZOpC0IUqNkRcQOkfqoB7b33PkGBVycYdB7EJ8WoBVXWrFmT++mr8LP/9AcE2PVQM7ImOSW0RqQFcpSipMkDiDWZ1dsQ2Td0T6pK9e2Oh/nKvhXzu5kO8qsf2z7NEzr/cqIXtHuvAPf9U+2NVm+0B1OJ0q5S+u8G2jxP+NGQpiMr2w+hcjN6161G/bCUKVKsoH4GkJDS5zoPJ5JJAcjv+MniugO7dIEnpdBc+I8/+xSXyE9YtOKYNnwGYpQr8mRiC6Qm0mwWs64ygsz4CMlVVy62Q85BPtggWIaBAV2MCPpy5NoFj4ybGshXE7HZodgAVmuzk+irBNncl+VIWYFuVD7rrGfDT3I2YvaHNfJJCv9ws6umeiw1j8MwRDJ47iVJ8CgHTRHO0jj2q47EEspks12MaGiTQbRka/1sEjIkgNpLc7Ny1E8ViHteuXUE8keBBxc1bNiObTbOlHzludXW2Y2lPFxoaGtmj+s6dOzwgSUORjY3EEq9lycbAwG0MDQ2ju7sbfX29/O9zZ88hGacuK83SOJw6adsWtmzZjFWr+tkRJB6fwZKli7BkSReTOcVCAfF4jEHla6++xpuTzo52Thxub2/n0LLx8XHcuH4dk5NTqKurw7Jly9DS0szhZ/T8bDbHjPzZCxcwMjaO3t4e9PR0c0gZuZeQreGN6zc5bOeRRx9jsuDM6bOYnEyiWKBZFZs3xw47uCyg4b03Cr/n3MX9GHG652kui2LlSz6Nc6rLAZPPDyUJx6am4aRpvab5MjHrpEqH8CCosORDQG0hI6GNIGdz6Dp84SCa21sRDgUxOjqK5PgEbFq/CwJsU6eW3tN0g4jWN6Hy2FYs3bQe4ZEMLp86jRwyoIZ3KJ5AKZmGvyjANYNtsoiU17iEt7J63e3jLwuwdD8SbLeaDZmttnsw3FmTr3lqbLVmq9o6f2Wr4ceF36tGFKh1QPyvwrtVqWUVc5MbyQ8AbM9f9L0n4R7BDv8ssC1OYu3al6vuvc7pPf4mAAsViDKzrbpB7LWPrCRRomjrugZ0rd+KvjX/L3lv2iXXlV2J7TfHmPOARAIgAZAESLBYrCpSNUnVUkndGnq0PnT7g91tu93t3+TlD/3B9odeq5dtuS0vtaSaxVIViyQIAhxAEsSYQAI5Z0wv3ui1z7n3xYtEAmRJrlZrCWuBCWZGRrx4ce+5++yzzz4vY+nFl+E1mtguSyTclI0mokYEn4GTHe8Zx1mXCNNMRpq644Rzb+HLlDXSppmO0KX3KScEZhm2kwaSaB5Bo400K5Cyy1fANYesBCJb0KBNUEhtHxseWf7J5Hp70SJSYm42E/F16MiBUoCu6AAH29h/cAebV3+K+x9dQbZ3T5ol/TzWEb1uCDELF7AdCKvrsCQZNmS6YavZFHu43a1NODkDOJvpEkS028vHwqRul/NIvSZK2l2hwDxtBLNYmHOC1qGnYFumoyFHlA/lsEk8BbSTkrZFoTX0ZD7oyXd0ZUtiUWWx9gOeBkr6qxaE62O0OuBiTDZM/k+HA/HotLtIJR1aIeD16StOEp0g82SIkD61vbKjXydVSRmEVK1ZMtEjbeg0ahEF2gq4+ceWxsRHWPC8BlcxMSkacPJmtaIn77iOOMXAXGQpMhCHTh5RhFa3i3JlAfu9AUa7eyiSBBHXjfi36iRAujXIiB2R/LC86Rlmm243GWSFOBH8oIO1176C4cIM7lz7AMWjXYSDHrpOjsTNkHsFGllA1Qn6izO49Ju/idPf/Ab24hh3rl7F/v0HmM9SpMMhxjsPUQoo0AE+KrefgG1OC5XvWts0iwFr45TrR6TGIl1XFfsqUoy6Rd6EQfnrgm0bfG2pVGWAtSbZGqtzFGjbQ9PKOSarzQ6fqclIjoljvwzY/qX6aKoT5Smvf4SNP67JycpLHivj2n1d+wwlyax9PzSsWeKFyDmmvTuPMxdexNqrX0M0t4DDQBlqhJHasApTTECs/RcpJSZOgaYzhu+WCD1lLzM/EBIjcXwZ+e6Oc0SjAzR7D8UCcMXP0OBmyzj2XAkM/TxzuFynsrI8pKWDuLGMB/sx7mJNKngHrUXA9+FnmSEz9JpUpqYgm3852df2KolRCiUCZPI58ttxQDEW42S3GGFw9zo+e+en2PnsYzhxDy0/wny3i1arg15vgH6vLzEjY+Lscf4AgbeORJdyt9iNeliYnxPGmdNex+OxANlupyPSO4JvAcieh+5MV6bdUpY36Pfla5IkMvFxbm4OYRCgPxggjsfotNsIowiDAScDx3CoME9YXXDg817nqQy8oYSB9qCcWMkm9m6XTY9NSQp2d3dkgAsBvXXUajYb6LQ7CKJQAHWPEoYxkyb+bhf8OTXA9AKn3SvfX38wwjCOEQQ62bfZjIR15XRfXi+vi17hnAfXPxwgyxyZnOl5obofOYScx5N2n8tOfy4Yfwr4o31lrlqohHM7iBXaEebm5+Q+7jNWD0ayvv8qYLs508Hi6opMZX64eR/97R2EjitVeA6Go/UxueoAbczNLcP/B9/A+iuX4H+2jc+ufYAR+lKNb+4dKLMtYBtICdjZHyFH56QJ3MaZo/FGw3LNZcvM16geVynavjjYnoTE+tn/lIb0qRha0S1PRIhP/NzNe6mXQgT8/82A7WmgrefnE27iFwDbtvw5eY7HNdh/FbzN5xMmRKb1mal9TsAWdWmmKVgaXjqBU89dwKlXv4bl02dQzi0gp+WflC5LeEGEKAyFocjTVBoI2NIViJCwQJ5kEsjSZCxlPVmXMlkPSIMOvPa8BPURwTkHMri+mPnz2igfkFIjXSOEraacg6A7F3bmoLGCcVqIDIbfpws3ufAoG6Ac9TB8cAMbH1/D9odvId3aQFCwJMTu+4FM6+J0ypLiOteXkdoygoGgOAjRarUwPz+PfDzC1oMN5Gks3qlFmiD0XfEWZ6De808gZQunE8m9bOb7cDIyprmA7bHXNWDSl2sMi6HIYZhRT0LQF6lMTJxNRGxpmh+ODWNPeTqC2sToTXhvLZCuwLbovK2sw4gIBDAbSQfdYSoNsFBeBsmbr1V3tAXjE7ZeQDMHVIg9owH/Bs/Ib1vPY0Oa18G26LDZSc+qh2FAafFo04jK5VDcVkyKwPfneYjabXRmZoBWB7t7B4j39iR4NwhuM+FSNHCKNZnKaWxJUmUk2nhLDO95DTSbszj1tVexF3q4deUqsN+DH4/QRi7DQjKW7fMATuYiXVnEq7/zXWFL7m8/wmeXL2Ows4OFPEcyHCDZ25ayPN12hNmW+8CKgvFLF7CtVpZT9lxi2zXR+E/0x7Yr3tx/vbG/UrCtbLuByiaeVIfOUWmU1R5W6//4w2FyaD151NkXAdvHxkVzDU/XlT/9MDqq9z4WbFOWZAG1uZAJI1Vnts15XQPbvu+qHMdrSKLec0IsnTqDZ77+TayePY8tYak9ZFEDrh/Ap+8vpRhcJhw3HngI3AINJ4XvlQhcA7bJbDtkvn2UaQmXVclxH9HhQwT9LSy6Y8x7YzSyYdW/YftISGbwrqSlDmsaNVexsTPAhruGLJrFQbiIWJhFXXEcDy+6bKkg6pRLgqlUtF86yUplYICbl3Bl4iwtNoFWOYbT38bdq2/i9pU3kew+gp/GaPoBZjpdGUk+iscyzlwm8qWJAGzuVWqdCZw1gaEcR4GvRhxtTOVjCUbld6g9EWCuTYN2+q2tIvH5yHzTtYKEEQeS6Htkkzr/nwNmSFD4GI85uZJaemXb+dz8N5/DzkHgc3H0O6+FQJ7Mu4yXd0JlPDl9lySTDJPja3L8PBNynfQrzK00x2tFiaCbUTZg4sXPh4lSriCcoJ9xgtVnavw5tp1nrFMGkpQQbAvDyg/pCfZ/f12w/TRswnvoZTz3XcT8GDwH/kwbnW5H3kPv8BAFE5ljwLYSNbbRTydI6lzVSYNke35WmG0+7tHmJuIDToQu4ae5rDNOoWYKGaKFudlFtP7R38PapYtIr93GvU8/Q1z2pdm3sbOHdDBEI9VKYcKzymP1qRJb1N7mEbbZ4L9q75uKoTYu2sBgCKqjErsn3Lz6Z1IH9lUl4XMx+2T2xtGXmMhGanB+qoJqK6y1F/nPArbrh4dhdSwAsADmqYv1C4HtGrdZgfb/PwC3IF+xW9JGQ9VES9bMEgnZCy9AZ2kZc8+/iLMXX8Ti8y+is7CEESUSSYZRzobJhpRUJEhI0xsDnQJqWfglGymJvbVZi//Oc53wSDCkwaUUNw3+SWIt/8mwEfHEHEvzYVDEIuUgs507AR4Fy9JZTe1x5AEdWv3R6upwE/2tB3hw7efYuvkx4oc34WdDtOX3U/i0lfKaiN2Wzg4UdjuQ9ytAy/Ol65ysBDcam+nGcV8GQ1C3zfKTlw7RjEKMF15A7jaROWQbHPjpnhnXTQgXYOzNqCZZUpAcfj4Q0O2WbMqrr5Sn7Y5peQnfu86+eowXN09YR/JHnpe7u/LCPorKzelkN7w5NC1XKmqESj9uqXWbkk/AdvWupoCWfvZhqhpT+1zGOMX0wWmotPCQ3xRG23K1PLCFh7CNMeZ6xFedJ49p/DAssITFwENIsN3pIsgjHO4eIOn1EbgOIlEicbyHgm2yHOJlYwbsuIWn3eoFy5tUkATwfGr6Z7F68QXsIcO9D6/LuGo/SxEyCSRo9kq4mQ+fievyIl76xq/h1PmTuH3rBj5957IE/HkmoqMRsoGOadepdwq2JdEUsE0qUPWv3CvVxDHbYGf9U2vBfCpWV1KTXx3YrstaKhmeBdzW3m7qQKk3JeoDfxXMtqyZ4wiOI41GTwbc1ap/IlaYOvBqa10Z1cermfb79Y0/xWxVYJsNhTovIGDVrHTRS100Z+ex9tXXcO6VL2O720Lie4ibLRlKFsEXlXabaJZNiJEjvvCcdEtm23dSKaunJDoItklLkIUls50M0BzsYcFPcelECxdmUiywaVIu1MwFkGCjQCNmVuoH6HldvPPRBt595KFfhuhFJ6TnZkAbNQJD9k4Q2JjeXnWOYFXPJLWeSeaFVCHYLhFmCWYpfykT7N/7FNff/Akeffo+/HQk1UIy/q1mG3PzC0jzQoZTEYiWhXGmYv9OXlZgW4G1st0EqlxvFjzz++pyVCIVzTfBaih6cn5fG8O0EjsdRS3br1p0q5tmxCcIJtjmH/Vqn4B/BdDq4kB2XdyjqrHcSibYn8tUYbF/NFMG2fya8/kLBOKzznOUpJSRTXAOgdjRaRIgkcw43vC5fFZS+f8kD3xfjAekN8ALBJyXHomwXw2z/cQNZEgVlyYIro+YjF3gobkwg0aziXE8wnAwQDkc6zqy8kLzYUjyxpgt6+cYsO254kSydGJVqgqPHm4i6w/gZTn8TJO6hEkt3Z6KlviUz//h38fKhfPovfkRtu9uIHaGIkuNdlWz3cyUjBnL/q6dVlVcMSyzkeTIpVZEhIkJ1W2eRtr6tj4XJVcHon7OU8M8asqHY5q/6x+EqXYe99lI5DvG2s8+VuKeGTqnGMTEu181s13XBlblU1O+nkg+nnIDvyDYrgfq4/SIT1vQT/4ZJRsUXrhmXp0avZutCu5faujoP1kuruLEM2exevFLOPnsWTSXqM9rYzvrIOWURwFA2jRA1xK1B1QNcJaSQeRGV42e6Ed5OLk66UvHlXMRE5jzk2ZA8sWiRwIW2VBKRIQVZaOegpIhQmGXWy5dQIAoOUR8uIt06w62793Czbd+gjGneSWH0iEfpAOU2Vgt1zh2HdSr6XVTty0SFubHricBjTq9ViPE4cEe+gf7oovkQBTZYm6GxZVldF/8jljKxV5HgliY7iNQbY2Ua4furL4vmfuYoZkPVJMs1ku6EXXLqU3P0T+6cjQJsmkwS371wFjpna3ZmrX8051eP9sFPIYypMdMJzROKfXXnfYksZtWr1NcW8zmkucWA4Xaa8hOlQ+xekr+WN+bgyCegG2VS+hDDf426YMJOzw8aiy6QN6SbgMWVBt23Mg/CLYFtpqWdQYBcWuJQvHMzXMPQ/YUjGLRakdSytPR9ezeTQTQKhBQZptvxVFmTt4omwAD8eDtrK5gN0uwt7kJP8nQ4KS8nJ+5JpBkDUO/gWJ2BqvPnMZMOcQnVy/jxuV3kfR7mONzSyWIln+aREgnviwJMttMzvSN8X3I85rYLve7BriVWJ5M+TS1/ioQ/6o021UcErtJ4d+nQKbGQ7Nuj2G0dU1MDpxqGU3p0f9qmu2pfVR77aOwSbfV8TtP39+TY/fTmfHHm1YriU1NL34c2GbSxT3u+ZyOG4BSIvaxUOrWPP8cLn71q0ieOYWsEaHfpA1eiKYbInIDdApPwGHW0IEbkUN3HB0ww/hGr202lLNPhrq9gkzsaIBW0sepmQa+dn4WLy06WJS9NgEKOhdApWVkrzkbZb9w8BdXNvHTzxLsDgsMohUUfoQxt3gJBHkp6icB24IF2RjNyhrH0TOpVWBi4w0BVTsdY4E2mKMD3PngCm5c/hmG2xyNlsMvKPVg42AT84vLQhTt7O4gTRIF2wRkrDJS0shufMbziiVWG1G6lGSpShrpdlFIg5syzAK2y1AYVQGxZl1rmDYxyVTNLNPMeQdcB2TOdUKmVtasQlDBtA31k8m7fH0y3OQ9FPTqv7XhFUhSbXglMJepwOzakFiliYQ02JlFzjUtz2OeSx/jSgMlATvfm04CnDje5Bmv0zWsf26mLf8Kwfaxe0zPBDdz4QWBTA1lP1h3ZUFkpMPhAPFgAMRpxWwreNBtqVVIlaxZsC2GsTKngM2PLhZWlrG4topBryfOM0Ucw0kzhBlPZGBMsM25GUVDwPbqP/8DLJx7Bo9+9A56Dx/JRFLij9Aw281cpVUjAZzqU3W0ymUllvYUrFf+5A5P/mPWla3uTZ/XT8V09bB0bK/N037b3MDjP+4Kl1j4UK+a2r1QTXi2Mfw4ZvvzSiL2Er/o46oXrzJU8+GbK/3c57EB3RqiHwO5JqXIiYG5PZg+9/lNoBD3EaOTrR9wpUPASU0qJyKWCBx1nVB3hBJjz0fuehiFHUSdGTRPPIO1c+exfuESFtfPYq91FnHhi4d2Rj23aYbxGxzxbqZUZez2ZUOelgtZEmJg9VyOQefELx4AwDgjU6CaadrMprKwjbOL2OnJyW10gBw33EfoOaLRTkd9ZDsbOHz0ANnOXfl6/8PLKEcD+blMSisSseSj1pqHQuJG0uAg6QWZeB3DIGCbwY8NKbMzHXEl2d/dQTKOzQjgHEXbx4nz53DmN/4QnZUzGAYzkmi44wOEgXazZ/Ax8GYrZpsNic18KAxGkVNeMpFr2Ba/OodtDXqqrxKwWPLrE6lVodbumYljiQWjdkdOArNf5GglvOc88HwzZIIlUKuRVj9pTTtMuLCOIaDGjRKYyYGiB4vQKRo4ZNS6OaQFTKsfqUo7XHhJoMmG+Z5xO6tAu2i25Q3VWAATX11QJ09Fp/4RJxOxV9T/Z8JHL3RKLqRBUtgdHTrg0h6RWlMexJQ62RHolFCJNRkwtqVuk18o2FawEBQefDqRsJwZROBksmGWIqflYlEg4mGWseJC0i9EPE4R+BGyIIAfhQhuXsMnP3sDn733HrLhCDPk0OQadD1nbFEymm3eG08SJjZpqlwkcfPJPbaHvy1hWrB9rHbQBvdadD7OjURRp/3EpwMub84xfyyrzXtdnzBmWRFWyipAOiUvMgeUAbq6AydJnZUt6Cqwc1ofv4CjRIdlCevJyNF4XjHx1aGnj3gcOFtm+slg2w6Qql+ZvSb7fOKKY1ggfk+rf0aoZFw7jjLhArY9gm0HXsw16CLwOhglGeKFBXEl6Xz1FWCmi8NWC4UfoOE10fIb6LLPgI4cbEdxGc85vVFauoQ8SUvKUxhvKWsDslECL6YWNUbHybHaLbHm9dBJ+2Y4kw3A4nIv8YLNlWxU7gcd3Lg/xq1hG3ERYBQtoiSD6qXCrIaULOTU5Oonqe5DQOop2GYssdIO7mSaXc4lMeZ7u+g9vIsb7/4Cmzc+RBn3EHG+Aq/A9RGGDSysrML1Q+zsPMKYbhp5KpXZhtNAkkwkFwSb8TgRnTMBMtltAk8OpwnDUL6noJdRhSQJga3aLkohlsBV/q2MuABfvgfRhRuJCA8r2YMkQawExFQemXT4oUgjBewalxeZHyDstxICArar/cDvK4vN3yFwnh4iotcn91SkCNwlnmHkNd5NAL+1aWULFdeCTniQ1zWJgIRck/g8cZ8fGwEm33xSFWnS1vMkZMcORUfIrWGZwY98zJ5YkWSpf3iAeDiCw0F40o9gsxY7jVSJCN1rJEeMjEQcpRRs04lkaW1VmlNp/ecmKco0RZgr2B5R4uO4aKCF+bklrP/X/xCzz6zjzp+8geH2LhCxFyxDsLOvMpJCn3toXUWqdNzEr+ptGnqpktgxjmh8tXHRJnQVo12R0eY7NVnZk2//hEnXRTiJrccV9kxgrxLpCZlQbx6vf676fFXCYHHtFLNtsMPMykulHaP7RYDp0eD8OWus+nGFEWpr6gu9nvkw7Ju2+mz7xBU7ZI7ByQ20NmBPLzscdw311yjcBgq6LuRjAVcRs0tCTgFcPORZdnQw5MAbhxrBLlqLS1g5dwFr5y6i8ezrCDrz8JpNeVw/G2PM8lcYiBZNWD4GI+rjmLnLtEe1bBNoLmBbQRMZcsel20OAJMnl/yXo5Qx07LQ3JU2ys06O5WwTbp4i6+/j4b3beHTjfQy3HqLppghdYPvWJxge7KPhM5kgiNTAxm55arVp9ScBtfLbUK2XBF3a/bTbxpUE2NvdQTwcaic+X7MdYv7sOVz8/X+FmfWz6AVzyuxnAxlrz/tOo8C+01Eo4XA4D11b+trrljaMv7TKblRqYjhss4aITwUskk1XElkalYoiNQ4VqtnjT6zdmgAOAlCZuGgaDi0YMnZcfjGU5Cbl6GeOqWWDqLFaZcnMkymIWkWQgE7tKXXtbKIlRy9stgZtBkW5p3xu2kd5xpPTMEDCzrHKIW/G2IBJ5mcPGR5AbEydbGp7KMkhJ5IjHiBcG8LxGqmSqaaYSV4CtgXIKHhVZtqUgyV51IONZWiXIIBe6fLclH3wcy8RC9hmk5ZltikbomxJD0MmkyJvkkE4PND1wJIVRDZFbiK71AMBRtTOsnKSpwmcyz/GJ2/8EPc/+VSaiZs5HSI8NHnQkxGnG0mFi3nt6hnL/cJPMqVtmq0PGBZbCRLrZDEJsvWYZUL+JL8+EtAsIy5xxvxM46mJKybxqeJinek194nPYTvrp+KNYajrwdpQ8lMx/vgYa3mhJzPbtjz7pDh7FEDb92oTQ/l5LV7XH6+vPmG2669hHzcFrO17PXLCTYFtATmTBMSWgQVsV8mGZgElR6WzR2DMuQIOQr+JcZrjoNHE3PpJrH7r65g7fRqjuTlQkOY6DXSaHcx6kVRnsoY6NrFJ0tR/JJlLCxc5q1qlJ3G4iDN46Rgh1+h4CDcZojV8gE66h4DsSJ6hoF+1sIianBeNeRzGOXbLLsZlhHF7DYXfRBJ0pUGyYEJMuR/Z0yNgm9dGsM31ziRXepllf9KKtMBCMkRj8w7uXr+G2x9cwWhnE7SnlSE5jEcuk9cG5pZWEDaa2N3bEUcRp0yRp6xwcjaDoR3EkagUmUQYqi6asYYyD7LbjF1qD2iAscRM6qTFRFT2syS+bJ424Fd+xv/Pta9IWWVtsNbJvPoZWyaZl+z7ocYZ6tJd1VxrYmhBFWMG5Yu0odNEQfZUkQuo51qk7lw3jS5YYdJbGtAAACAASURBVO4lpplrlMmblIJySIvq1XP2SFEi4U8sOSd+PxrLxBbZOE9V+/8YlHY0idQQMY096vvCJpiylp/GoPJnuRoijGgMS1/s1WWJJwd7e0hJZqTqhFWBbSFarKuNavB1HgLviX4m4n4dhlheX8Pc0iK2tx8J2A7Y0ZhQ8gdppuUUau6fttPBiRMnceIP/wFaJ1fw6f/5PRS9Aby2gzyJEe7uI48ThBnJHRexjGDXM8aC6IqbMgGNZ5FYXFpiybCdmnTXvj8BnfIvW32zCdZxcWxCwGq8qAPRCrw/EbxOSNtJIDZxRw+V6iQQeFoD29XRUMmnai89s/rSF/bZPnptlin5PMB9XLD/QkDbXrlhtyeLUt+svcmTm/3LMdt15seey/XFL+DOoe+xD79MtfkQ2owotnAMHAQM1Ol5DYHhlG44QQh/dhHdpXXMnH0N8yfWsbh+Et25OaQRu92pyyPw8iX4KlEuOhHtuDYVcbJ5WZFKUBPJGf2MxT6M5vYMdjrqVErpHH4gJTs2yicI8xjL++9jf+s+tu7cws7dW9i/fxtOmmBxYQbzs13sP7yPrQebwkao2JhNDcpiyHAcXogF22aSlvK5GpLYaT4/Nyf6MXams1nDBt2s3UTz9Blc+if/I7onz+GQ4+7ZkMIhQYywPFTgYShgm+wuGdIMrawvGjDq1FTCrqy6OIAQ1ApbYQKqfGi8+ypdETguTUcN0d7xfegoWG324ebmwcDnZHBXsK2DMug4o+4cvPkjSWQSr4XSCxA72lXN52dlI2CVg2CbjioiqyFbFUoZO8xzGcYiTY6sFhh3GYJnad7x+JnZTFh6baWxVKahM8gEQ2kG5HUQqPLj5eN1IqnRjBsGiBWGPNdSMJMVgmJWUGRULkdSG/kRXQj0dFTsyTNPLMqk4YqVlFy1/2mOZkiXEBWRci3yPiEMUXoMoITyAucVjMtBQIhBb2AXAzMsQyo/aYIm2S6+gk9LQq2KuGxeLVn2Z5nchcMG4eEQyY/+CDd+8j0c3N9EKwgREMS7jlwPGScyfbofNdySpeFfJgQCngJOLaugc2UBWB1wNbBmQZxIcGwt0IDkCqDXgpqNcxbeTgNLG/7NwWqZjeqA0GA8Aet19KoP4vPx4LCvPYH1xycItfD9VBnHUbBdAQLd1Oaa9N+WmVGvcv1bP7DqTUaT2GuKxE8AFRak1QF0BUIkOVZWu35o2sdaNvu4g1Tev9DBBYLMEcDqSHOwg14UoggjdF+5hNMXLyJ69qw4kiS5jyhsYqbRhhe6yKVXTt045HAnW16U2pci/TOuWvSlhWpY2VCXp3DTFM3RA6w2UjyzNo/5TiDxip8UQcY4K3F3D7j38AAbA08GoSWNJYxF6sKzgWBULhheqmDbM6UnjXUlUpeiKUqmtIJGtwcxFOVr728j++Qabn5wBVv3bsJNR2gxRphFwWqc44foLi6h3e2i1ztEr3eAskhQpBl8MtNSibGr2cQEBiC7f+qM7tRylQ2vwHkawlTruw46j/5bBn/Uf69yATJXX1WIagO8LGjleolU0sK4LmtTvur39LUm4Nb+q9qzOt2l2m91/KCAqTY1WLvNzR3VZyjM+qrA1JQMsAaqn5CU1/eSTjZVOUdVpZrOa+vRR2RSTEISt0Sj08bcyqJorPd3dsV0IeSZx2PLAlsrIZF8wygJpAZmpDKswHILNZs4cfoUWjMdPHhwH9ucAcIzMMsQsVrpeuj7rJcCs/4Mzj5zHvP/8DcQLMzhk//jzxCMEzgtIBkNEO7S0jdDkKutYBLoBFeH8xkea4JWMko19ipJqga/VDPb6gDZfrLTchKJG9WCMo+vgVxLIk9C//TvP16tM+ujXkWcksmZdWeVOpaVr6qSj6+/ipjhY/46YPvzQPZx4Lw6g57M4R/5NQYgPdCO+2NZaBucq2B+TGb5+O9Pg/PJc00eWUghm/pQspl0/ODIEh05LWyqYfRi8flwMXZDBcIePV4biLoLmF1cwtLpM1hdP432iROIunPImm0BaLlPBtdHXoYCnjl1Umr20jHMsmYhC5LsnnKyOkZeLaNysXMSSz9auHnAcNDH/s42ksNdBLd/gc27t7B17x7yAadMpWhEIeZmupjpdpHGMe5vbEgzpkBJ6mAJLEsFlT63pAHbEo5shm89pl0XzRYtgdSGaG93D/1+T23lojY662fw8j/9N5g5eR57oQXbOtZdNiCHS/hNRUvC8KTo5JyCqVIHXodoxsURJagmKVZ5pWTsKush+6N/2Tw3jyILtPRpq1cWoEslwFr5HfE5lgDL5syRuLmMvY44y7Akxl+h1JxDwjnshwcvZTesZnBYUGH8eem/SwsmOQTI4LDULew214oZH82yqPl/ZYLJgDvShzp2Y7gBtYJ8EoJabSKykg828sj9VddH+cyUOeXnx3tGVl8TgJQFE2FFDJBTMwPVWktip24IZMS4ntgWRo0/QbbsJw5MYtWECSHBtucgYeLHIEr7SZa2XQcB2WlKPVxjE1gmaBcFulmBuMiQhZ54H3NEEPvandLDWDrrXXjDBMOtLez86f+O27/4CZL9HmaaLQRM+PhoAduF2KHVm0+F2TYSFgHbomCZyDwUPE4S8uO0yJNYMTmo62C7HlPsgVGxv/YoliVmkqApfeLjrzg5PgzYNfKQY8F2hYWedOU2Jj65cneUTBAAbYF2/atCEI0tAgJqCcJTaDf9kWUf9Wv9AJMhPhbEWJ25icv2PVvNLX/XukpIgmcfd2zcp0xLF7MkjkI2aCIe0xKQhMHyEtbOnsOJV76MxbVTGPkNJFmJoNFCq9sEIu4XA0YIsuloQWs9Nqbr1lOwzSoPk3aR6RUKRPobWA0TXDx7AufPLGB1xpeG4l5SYnNniDc/eIj7Wz3spBEKr4k06EryPua+4t5lgyD1wLkSK47Zb2qryf3FPV8gz2JpOG97QINscb+P4e2PsX/tF3h4+yZiTvl1S7QC3Y9MNih25EyEzvwCunPzGCcj9A72kaVD6fGhN77W6s1nLh+6ygsskzv5yOtrywQNEgG1z0aeyjT6PpUxlOKdYZ8rYGmStWocUL392+xJmxBzTQY62MruxSeBpcdwh5yZ2l9i4dTjX+1NmUh3tLfGyCiLqKYtt2v+GFxypPHPXksdcEo1gCSM0Dd1YH8cwjEUNcGp76AzN4vO/Kw0Rh7s7oqlrzjsGGtLXqRo/cVH28hJZFaEldLw4+YsCaDR6eLEqZPwGhHuP7iH3e1tNIgEWFWkrNVxcEhPetfFcnMRF164iPZ3X0faCHD3j3+MYJwCjRzJYIDwoIcypUmDzv6IQwO2U/Y/TaqOVaQxVYOJqsJWAuqN0xPWX+FipSOZ9OAcxZEVOKgB9KoQOQHbKr+t2b9O3XoTc48kcJaI1Uqb2TfHAO0qaTWWvnpmuH8bwLaVMdSCgz0cprIgw2pVN/+LuZFMZ8S1bKpSy+lYaJEqVNMEFWzzhsuUpKJAwrKjuJSwJFYiMQ1RLV+lDF57Bp3FRcysP4v5tVOIlk4i7M7BbS9KI2XhtwnjkBW02WMJJkRGqYXt/CagpnxBpA5jKV8GSIVd9YuxOH8gHeHO7c9w+5PriLcforh5GfGwLyVBcVNhodPzxRpKPFGjJjbu3UdvMNTGR+MfTWY0dDKEwkLrKrR6Z5ZJLbNN0McS4PzCArqzszI6dmdrW9nMYAaLJwm2/y26J89iN1xQcCV+paacSCbIZXc72Z0SYZFhtuyjdHX4CaO/gNkqvVGW2+AoZbVNQyhlPeJiIiz0PPK8YQ4FAwCsub5hsZVlKaWUKI2pwjYwsDE7HyFzA4z8GQXb/DaBHRMaSnTolZ4nCDiVjo2j4l4QoPB46CrDIImRAdJkpn2y19IzYsrX7KEKyejrySNgPACGbi66PAJ78YilE4gEZspD2DWvwzz4GbHcrc2f6mgjCWExlqSNlHiWUwbEEqyCcykoWGab99yCbvmAKR3qIwgcLC9oApSMXfT6GfbjVKRPIzLUPLDY4Cu/m8s4d47OztlUw7O0GMtAo1OtBp5pRjLV8iDPsT1mw64HJ+fvehhRl+o7CPaH2LpxAw+/979h+/plYJSg02wiUN8quLQcJBAyEzWtZp8WZgRaHPShYFu77qfY5/+cYLvGhky4gWmg/FcF28cdwZNj/snTMqvfq+kU7W7WpKL2f7ZPoGJrtIQ+1aB4BPh+Hth+Upm3AtKG0besFg9eAm3bXDdhuyagTwCW8aYWqGIOcuu/LpIvulmETbTn5rHy0pdw7uJL8FdO0osJI+7RRoigHcIReZTePwLtLOfr0+VCE2WpklV7xlTU8gJR7wE62T4WOyFW59s4MRuiFbgiHXnw6ACfPBxgmAIx+1HYBOw3BWSrPKXEiJaqUhkyaMhIuJTNlixYp0pmI3h5hi4323iMw80H2ProCg4+voLR3raMJm76jkzwY7JBkJM6oTDsUWcW80uLUiE7ONhHPNjXWCnB2ayMCnBP9PdTuVUtmdIjl4y89sJMzs0nDQ2ZXrUKWdWWVNmzaqeqHZ0B/BMQbBNg+9mzFyepzg5dl3Vv/CNU+5FNM3Ftqj+vbaRWMkP/TGRFCrYJ7jlUhqWQmvNMzUFj8lI2ia4VzAz1Kg4utcqBXdv1CsOx/KOJ8aLAawSYW5hH2G7KtM3+/r4QDkJMGLAtzL9ltk1FVPcMwTbfh7LKrDJ35+exfPKEAO8HDzZwsL+HBkkUnjPsIytKHAY+8jDAqdk1fOnSK3C+/hIejXrY++HbAradKFdm+2DATSR9O0RGIz8SmZebs+9smlyowogBvHU1gZWUWL38EyUgVVHSNr6bWFZP6qv5Fcc3WD4NbBu0OZEL2i1jqge6fCeg3KglTXVSKyVCWZgqoXze/+Uz28eB7TqQtk0Q9fvyxYC23dhPJtkrLtnATc1CbXd4dV5ZHbMcVMocCDdT5IicsRwgwuoFEcKZRbTmlxDOraA5t4TW4hrCzjyC9hzcqA0naIrmLgibIjNhgCYjQacPArwiS5CnA2TjGMW4h9Ggh4ZXYHV5UWz7Prh2FR9fuYzkYBfBzoahMrVZhEQNdbLNVgdz8/OYm1+UyVtb2zuq+yWDbLI96qfDapiLLj1tlDSuG9T9cZS356PT5fj2JWmu43ON2NHstrFy8jRe/mf/E7rr57BjZCQEYjKaR1hYDmgI5VALea/KBDP5oRjiH0QNYb5B6yWp5pLDFt3HJNCTaaJUQ0A2mXhlsoelL5IeW2VSmkqKgZUIRshiVg1SsveZaP64wdkg2ebnVfo4pFkim1+9pjYoynXSMSWGm8eS5LAqkYJDMFilYDWDLJnqlckoMyGgTKQRqpWU7xpPF7dAFPlSjRA2wtzrNJyRznP+qiYTdEvgpjaVDTOsgSJuWR+03RN5iINuPkI77mlTK60aEQrrTj15IpZMCsxldK8Z414BlyJDJ9nBTNvDiy8sIh552N7OsL0zwObhAHGWIw4CSQRLMt3MPrJCdH0ctpHS15ZnaZnAdWI812njq8sLaC5H2IwTfLKV4lAEqQFcsT8rQZfDaPsQty6/i82f/HsM738sOtZmGMlUSnFBMT0RArbtcJ/SQWBsD6kmELDt/erAdl1SUWe2JRqoPVClI7SylAkRUwOK1an8BZntClE/mb1W8HKMs8dRhF5r+jwqCZE4Zi3UahXBOiNlNdP19OHzwPbnSQXr97Kuz66kP7WDyl6jlQ9QU0qgwSbCnPImU/kgpJBrpGTDC9A+eRrPvnARMy9dQmNxAQeNUHsLKOkKfLgEBbRXNVKznINQZAiYuo0I2K4ltJK0jkdwsrFYWdImlZI9RhwSA+Q19vNQQHYatpCXlBmqTaUWq9QtSnlNBX5SCZWGcWnLRkmHlDyVeNiih/FwgP0Hm9j85Dq2b11HtnUXZaJj5jlAjCEkF2ZfZSsS+xotzC0soBEF6PcO0D/YkvNIR8TXXHDMNVhgoI3TEmjN1/raoxuRbTyfLDALnY8uuceWIAVnZuCYsn9aEZqAbbu6JpWmCfguULiGqJliL2vNaU+7AHMGKAwWmqwG/LVZXPFRDWzLAuC9Isag/M1cjQEM9fVt5MaVFEceWWt6VumLfQ0jI7HXO8nOj3kHfH8q7Qw6TQHbJK32mUD12aRrXG2YgBqygftBBySZapNIBaX9Xvc510cYYmFlBfOry+iNhjKqfTQcyJRrzgChzzbX6j5jfSPC+eVn8NpXXsfgpXVc37iL/J2PEbF0GiRI4hEiAdusAPE8dDAkNiDnw4F7R/KgqWgm5JeVAxlJnZGVaJyqbrqtoU2JHCSGTMWsSaVF+oXqze72c6tJUY+vjkwqIBWjXovdk56+OgOuaFC3l6UmDdiW8fN/y8D2dPCuf2R1RnoaiE9lRsduxsnzTINufZ4q0xfNqF28tkRtgie7roX9VI9mq3tkE53Lhj+CBDIuZKo5DIdSk6ANr9FG0FlA0JlDMLOAsNWF1+hIqZPNLUHQEKZWYCZtjfIxsiRGGveRxAPE/T0MDvbQavl4/rnzmJ/p4ManH+PDd99GcrCH9uhQFrIwKjqaRJrT/KgpQ0yWVk5gNIqxSTP7eFQ1s/FNk0UPp+6XdfBQSQI9XAm05fmCEDNzCzLo5rA/wP7+vvixrq6dxqV/asB2tCD6ds9hppsDbGKkdszV0ejNIkNUppgrDjAOIuw05sw4elemYPKvulGoPo/yGZm1wCBCVpyjlZ1SWLEDN1XXF4JV2hYFfCy17ZlMHFM3GfqIUsOtkg7ZsAw0RYmZJEecu9gp2hgVHgZ+VzcLWe0yRqfow8tpkZjJlM24cDBgkHEbcCJgXMYSvCnZYRLA1yfYTpNY1HK0PoyCEmFA5wBlvDnggcxa2TghvgMcq0xbdXqXk2kjs23ZkPE4Jc6VZllh/qXpBVhKB5gfHMjPuMbGlGuw4csJMeYt52HnqcetnAUiw9Gv1KSuxpuYb3n4yiuruHsnx63bezg4HGBvzCZJH0nUENaQE1JFRsKDOWMpv5BR7iOPzaEpkPexVpR4bXEBpy+tYscpceXOELvU12YRfCdCPygEbLce7eP9n7yBB2/8e+T794TRDjwfPkGTWKFJaQjJlIc5kyLVnlPCImCbB8yviNkWPXWt5FhnbPX7xiGmOoSPHMpV3LB3/pcA25+DYFTJr3HJ6q7t4aNg2V6LPEL/5xhpSB3g2ud6UvnXvt7nge3qmmqHob681djW3pwlOuuPrfCYvW4t6nNrR9Q6l2SPCyReoQ2y7PuQ4TWc/GiaaLuLWFg7ifaXXsbKc+eQra9K4/dgFEuy6oVNuAGrUsatwgJtSllknWvZnXsyY2JrHEukOT1O4LA5rBhJczcZUHGN8meAoCGDc0TKpYNo1Qe5KNEpYwG9mmAwjVa70JTMsfRDpDL4q835CHT02XyAjY8/xqPrH2Gwcx9+figEA7XcPqsDvKfS0xIgp2yFlS4mGjOzmO22EccDHOw8RJHTPVzfl1Y2zNqVj0Gh/zTIrp+xKoETdrtqRTZrS1ef+TCnq8PTy9f2BtlnUOCrgOkIMDpSRZHLlapobf3KMWzkL49BuulXnhBkBmTL7AwDuiUBMNqWCmwbqSGdmARA6dRgXdP6fvXL5HsWaE32XP1nVmOuloIWJE7vz+M3u8O+Mc7fnO2iO9tFnCU4PDhAFo/1TJIWACUBubdk0i/tI7VgoBBIZHmMY3rPRK+9fkokKQ92trD16KH2erF3h2CbDE5R4iAMgWYDL558Ht/8+jexeXoWb35wFbOfbaHJqdZujHQ0RNQbav+BOK+VGHgytg+hscicgFZ9x1Vdw06KlMq7Bdvq0lX/Y+5kTUli35hhrc3noCy+voJ1pKl/ZrYA+XQZiX6+cq9Mwj/9ydi1Ul2VCauTfWVWdo3Z/tug2Ta6meO2cC3pMffiKNC2t+hpAWASKCZge/I81lZO1qtY5tAZY2L8RjBLIEexQ55R1sEhCa6wrFw+iUwbtM0QtqKiGh7R7xFU0ISfGidBV2RbVJJCbws7llsJLN1MKd0+8hQpGdhxLBMAX7h4Ec+cOy8Z79X3ruDg9i00Dh7KtUjzHpsWSjYaOij9EI1mC8vLy6KJ3XxwH/0eS1IM9DxgMtEr+iIrmdwfm6/xXqhvuE6X5HtptrsySIFE3+7+PpIsx8LaGi6R2T55DjsCtn14Tqx+3LQZFMeTSF63gxzzTQ/PdHJ0I09GH2fsNqeVkOvQShSHgxH2D/tyzUtL8+i2Ik1C0gyRr80YB70+7gx89FLdjN1OG8sLbbRaHgYHNO7fRhoPpCGSv7+4MIeZNpVqpejfeKx6SYph4eHBuIHtfoadrCH3XT24h+iWPcy1fKzONxE2WjgYZbi/G2O7z4E+mhSRUVpZWcRMJ0REfWiaYOvRIwRuhtnZDua6oUkYFIxz7dAO7yChNVeORsQRyh00IxcptXFFKl303Px83GFviDjOEDTa0ghFNxDKi/wyETCRlC62emPs9sfC9CeU1zhs4mSZ3XqIW0EQmz5TrA3uYbHp4muXTuHd97fwyY2HSPMSsRvBCSPEQSTlx1FWot1uYbbVRm+/j6Q3gN9oiA83rSrdoofZwx4uRU1c/MZ5DNsNvHWrh93MhV82EbpNHPi5SEy6Wwe4/J/+DJtv/Af4g0cIyb84tHILpSmIEh0yj5zqaSsrDKYCts1EQK7HXyXYrjd6aeBWYGBZVg3uBmxUpUWzc2oNO5Mo9MXAtqb3UzzQVMzX5zsGbFvNNde0cVOogIEJmkefe4rhOWJ9qEdXjU60p2WtTHv0Hh1lp62GvnqaIwBcsY55R+beHg899B03U0c0z/0wR+IXiH0ddNMsNBGLenRn8ICQU3i7iM+ewtLz5xB96aI0D3JAocRzGcetOmeN/yyfs2FYJ7nq6a4TIRmLCJ45IZL2gA36CxcZGuUIPiuOovumFKyN3A2Rupw+SF22suUhrdscRxraSBJox8nEm196Hhz232Ty2HB4gMHmJvoff4LtWzeRPHiAND6A5w6l8sUzRr2WmJTS2cpH6jSk0kZ2O2q1sLQwJ706B7ubwkC6nDxpbqy+OwNyhdRhOLWA4SizrU3cBNxK3tXOVGl2tUTUkz41WyEwdrX2s7ZODrVz5omfewWodK1YqCOkWLUmj/9tSRSq12DF0erH9asmzccz2/Ls1hml2upHJAQ2B5hKcI0jmrlScSSyLhtmj1nxypPvGu85Hch8dBZmETWaOBz1RbPtcDImrRmN1EmGf7F3xuQRGfuADNqWQUYy/VMngTbaHZx85hlEnSZu3r2Dvb0dYbIJsmm5Smabv9trNYBmCy+fuoBvf/PbuDHn4Uc/fwNrWzFaTCyLAdJ4hGafa4vSKBG3ok8cwxRVpK+G5TcJUX3t1KuGdQBeyZQqmfbxUhC9b49Fp+mG2ZqMro7xniwjsXyElYHU4nsdEU1VC23yqtciuE22Vi2h/KVkJE+O+09bK7Wf2QVa5YW1kkD9yeutuUaaUWeZK7ucSXC2G+lx2v9zdmF1dTWAXaO4BZbQ4YGBmbo7luWl81xEC7IP6XBB+UGZq0sFS+tsWiQbO4o6OnWRsgtpQiOTyuYyk3WSFaT3KDepDERhV7x6zbLRjuVyWRSShEtXHXI2y8hYYJYgS/itDp45/zwuffU1+I0IV967invvvI1g5656FPNa6ZpC0EQ7J1rUuR6WlpewsDCPR5v3sL+7JddOXTIZ+TQl62s0drV7pLiCVneeNhSRReL7D5uYX1gUEN8b9HEYDzCzegIv/dN/g+76eewSbLscejLSwTdsNGVzKRtQ0wRzXoGzJ2bx+ikPpztAc5xIY1zJEkzgYBiXuLNxgI9v3MXMbAeXXnwWi7McsJCjSAuEnPEzLnB/cxdv38mxM3DQiHycObWAF8410W0ADzZTfPjhJg73dmUww+ryHJ5/7iROrnBYQyGDhahcYdQdFg7u9T18upHj060Cg+FIgkeYDbEQxDi/Po+Xz3fRnQuwtZ/jyqcDXL+9Cych2EyxvDiDSy+u4sx6hChwcLCf4aMP7qAReji9vojlxUAYbcn+Q7oJlBjGOW5sDHFwMMDcTANnTi9ituUiHrNBlpPRVBqTpHyfh9je3sfM3DxOri/CCxyMeNhz0bgO+inw2aMRbj88wGHmSi8BD/9M1o+CbR3nrn85ZXTt4BaWmi6+ceks3rx6Dx/dfAjPjxA7DeQE2U4AN4qQOg7WTizi5HIXd2/tYev+IzSabWH1kvEhIj/BQq+P50oHL33jeQw7Dbx56xD7TogQHYROE/teipGbY2ZzD2//8f+L7Z/9X2gk+wjNsJqQ5X2HVQ1H1m5mh3CYvUn5CI/JQI0gxNu8YrZrgLcCfRWlcSRUVWB4En/s7xxle8Wtpga2reTKHsQTlss+15ESpzkYLOC0gHeqQVJiSq2hyGCECR9URboKrig7aIGTYWOU5zIyl4nMpIqGSttMgNcRtvsoOK7uib19wk4riXBULlI/xCwzZL8ePWj1HNb7ZZ1I7LCS6iA2rKN9HKtMrUStKXtRjrFXYhRy8EiJVsaR7A46A53QmJUNkaVtLs6idWoNzddexunzz2F2dlWA8LiknRyt9tgno03MrCZxQJgtB5M15s/FoSjn49lk7SLixMYiQSMf6IwCsUT1MXCaSAjMHepWPXi0xUvZ4xFLxcoV/S+fR9es+GqT3RZrHcbGMVpuiXzrPm6/dxWH164i29lBNB4DzhiOGwvYtgPW6MrDSlbpBEgI8FnJYuUpjLC6vCDJ/OHOQ8TDHsp8ZAxUjb85B5T5gVynEEAWVIospQ4ytAJHNyWdIKlxQz9X1QHz/01rzGN4QJM96zIijzTPbs7dz02wGNbotqVAwP5+nW2urWaz0/Q7anpiusMrkG2Yavl/0xBbXfWEwWfyM/lj8UYdv0wz27K+bd5dNR2bRERsLfXgVxBsQ7SzTQAAIABJREFUybenk4GOG8IPAnQX5uEGHvZ6+0jisVR2ctr0GeWLDrOzEhJK62wsYBKlY+PUwtZFs9vBqbNn4TVCfHrzJg4P97Vvic8ncVWthHutFspGA5fWnxNm+0M/xvd/8OdYOyzQYs9VOZRqe3Mwhi/2vfSYd9H3OK+Vg8y4LyYMcVUtq+nXLcts9HC1dVED2FN9JxOsZp+vIl5lmSkBIYOgxcVL13EdaD+2QI98w1btJoC5vhemGW/LsVfj5U3VSt+3TTQARyZIWh/Tp13BXxtom4s9kqmY2/DYK9uyjq5NzQ6+2J9fRq9tn/Hx36kOkImOxOiVJzru6mPk5hE9ljpi6+ARDQcc6y6Pq0qSulHNXBOTNJsOa8MYWDsjLnZ2BItmzDAQdofy/jBAE7CmQYS55RO4+K3fwskzZ3Hts3u48ZMfoHHjLTFqO2RzXkBrQgZ+TgaMkCaZdDYvri3joBxg69EmMB4iyjkMp5TOfZavLKNu7791hBB237xHCR6uLzKS7syMWAJux0M05hdx4vf+LWafuYi4Oy+BuJvuwOXwA96BoIFDtFGmY8zlA7y83sEfnMvRH/Tx/uYY+4cj8SJf6QZ4brWLcR7inWv3wP69r754Gv3Cw0e3H+Jwf1tkJKnXxt4wxc0x7RV9vBw6ePXsKs4920C/1we8CD9/+yHu7W4jzkZYOdXAyxfO4XSzhU9u3MWtfeomA5TBHE4vd3FhAdjuAz/9dBufbg2xHa0Ii7WEPbx6poPvvjyP7mwDB2MHl28c4ufv38H+MEA/dvCNU0385pdXcWY5El324SjDGz+9jNNrszi5voJbBwPc39nHXt6SQHq+W+Ls+ipG+0Ncu3YdSysrOHtuHTsHI9zZ2ERvOJZGyZmZGZx99iTyZIzbtx9ipt3EmVNL2Nvdxmf3d3GYujIqd+xF2C9C9AoXSdBC4lByol7gFV4yZeuSln1Fik7/IZYaLv7w0jIuX/sI/3GnwDhsA3FLyvOcoseqQhI5uLC+gG8/M4ufXruP9x4SlDfgUKs6dhBkIRrFACudHN/8ylkEXo6f3upjE2143gwcJ8LIGyNzc0S3H+DdP/lT7Lz9JwjiPanEUD/vswwpa8z0CZiyou4l4y5QG+lSwdMjzYD28JsChPWzrQ62a7oxCxgryYMtF5t4pIl2rZu9FtcmCf/RmGUpuGlxm0S3WmlZnnqCyCcWp1MQwgb/6fL7ccC3inL1Uqv5pgW0x8VWraTV+ZAJnFGQZUvyE8B8HFt0fCl28op1Vtz+vtWI16+rrhv3xS6Psjx1X6BOlUuDeJUghBZk0pNBcIwSccimyBai1SUsrD+D9Zd/Hc3ZWTitJth2t5+nGFNmRiegwEz5pXbUOBTTfk3UZzl7Mtjs6FYMuNiAkg03LC0nULI/hmtXYqNotZUtZ8wk8+1HHvLRUFjEFofc5BkahEr5GM44xvjwAPt3b+P65beQb95HkI7lL1VgbCDnGWPvvh72OouAe1yao4Vec9Gdn0Gn00U8HuJwbw8YHYr8qyx8kaHlnVlcfPUrSFdXZVR9wiSXrHimvR28dnrrc4S8+JIL+URQzmSH7hO5VE21UVwfOyGoGGuUiGLTnbXtHDN5r9ZOiUYR6++Y9sTEEfNUawmDqBhJv0kvmpeG6Pk4BmNW4mXSOJ1zcFsGtJkfkbByC4w9R6YfBnmAIKcMbSSDkIIykunEPFF5thZugowe5ILIafHblvevyRPv86Fcd4+uWSIX1XsSkEmj9IfKGJIX1AgJtmN1Qj3Pfcob2XArVWyT/Jo9rHvcbkL9anrCKwMC+3NWkGkbGzU7xrLWxVDIH2PlRxJPALzpgtfxZeL6xWuxunPxj6IkqvQkEevMzslr7bESzbM/8GWgjcRgw5KnjabMkTgTtbC+uIiHdz/DX37/e5gZZgj5GUpzke1tUGwjccOyurQylgcoAJ4G22pKYDXQU7Uzm8RNglcFmutQUGUjGi3roF7Ds4XBx0W3uuvJ8T+vYl8Vxie/UyddLIifnBlmAnj1HkzS0F02YLvG5j720ubFnp5/fQEoXGNSpg6F48qWNV2ZZiUKOo8y1/U3WgvfugC+AD4/ejhNvwuzUOTAP7Izqn1SnbKVFtJUblQqZZoU6uVTS7IdvWNTpbnq+rWMWR15sndUc8wMjk4nfWp8212c+/pv4eKXX8P9YY73f/pjuH/xH2Row25EKQYt/QJ4GdDJQ2S06Wk3Mb+2hGHXxe7uFtLeHqI4RSs37Xj0FjUXad+/lafKezOQwJbVJfumreDMDA7hIJpfwsx3/wd0T19AOjsn2fXS+KGAbZeuK0ETe+6cNFHMjvfx0qqPf/zMCJ/cfYg//XSA7f2BbMRTHR+/+9UzmFtdx8/f28CiN8ZrF9Zxp1fih5c/wdbmXWG2s8YCYi9Ab3YezW4Xv9Py8LUzi8jLGNc//hQvv/oCbt11cG3jDnYH+5hbK/Dic+dwIo3w459exuVHHJ7SQB6s4NKpWfxXLzXgNtv48cebuPIwxt3WOUT5AMt4hNfPtPCdcw3xSXcabTzoczTzDXy4UWCELv7wpVl869kuGtIaSzcNDz978+e49MIKmu0W/vT9u/jk/hZ2HLLSDVyayfCVC2dxZibCW7+4grnlNayfOYPrtx/i+iefYbc3kopHtzuD73z7VSx2PHx0fQMzzQAnlhewcec2rt24j52RLx6nZastVZW82YbTnpd7LRM5CRK0cMpUUCe6EWyXGaL4EIsh8K9e7OKdq+/i3x2GMgUvGHXRho/lwRYy9g10fLxyagH/6Pwi/vitj/F2b18s/dyijUY5g3A8g8I5QGd2jO+8fBqzZYK/uN3HRjkD+DMonRCpP0bJKYA37uG9P/0+9t79M3jDXUkoRBIjgzNMILaB2ly1XZRW91jtI43qtTL5pEJ2nIzBBgkLkqqE0oBoy7Sqn+sxLLWKNM2v1SQfVeAxJIEcCHZcxnRQsvHHXHrtrUweZ1ntadmcfZ9PdyM5GlO+QJSuHnLc78o9Nw0/OuXPMnTWg3aSgFSJSo291rhsrCWPCdCPxcAJTWgkD+byBLkZre2ROK8/Uf95Nh6KlEZ6Mzx4YQC/s4Do3OtYPnUKS8+cQmthFv3QQz9LsF+koAKtoMuOy94JH4HjC8iT6iRtKAk5hQU2DVyyDCZaUY5DF0JFvKtNUkZWM6csrsAB91TDA/psbncwR7Y6HaORjdHf28XuvfsY9w5R9A5w88NrcPp7YovqJUN4gQvH12qC9AaZ9V617fP7rGKyr75UX+aZ2VkBxIcH+ygO9hRs0yuTUpf5FXz7d38P47NnEXNyZNjiiBi0E4oONHmhRGvkE9CxeY5gmwjTR8A+myIRqRfJjZQ9M/JzCglYoyVo9hHROYvDxgSMOxi5ba226qckg8wI4snG8Odjt6XQm7JGynTynrClj6JlAa9rg6GA7ThMhb0lsG6nwFzM85axNscwcDEIXERphCjzMfYGyAP2BTXh5p6CYc9B7g+QFonMU3C9CGExJyA2yBm32Ti/LTME+s1FOH6ga6gEojGprgIJLUd9B7lUJ7VvSId5lWhk+lcq0dX4eI0ZFegUkK0LuA62dcaE0TabfgImR+ztCaMGRkPeY9rAsidAp2JqIiTzpuXcF/AtFT8mndwUlOQFxjNcqzDi+kEnnjRBRP/5LBXgbgeSUX5ISehSMkaUJNh6+xd474030B4rKPfDlqw3IRUFoGsjP3sYxE6Ya6XCd/Vqm8JjtbV9rK9Uf8fsaxsbLWi3AepxvKS/MDkBrJ/8k6LekwDi0Wsysd3otydQsC4z0deoGmFr4N/iV+dvCmxXJdcKwx4tAhldmNXNGYhQB9v1WP2kg+HzDpfPA9u6Eo7/UJ7+u3q3baH+867j+J8bqCtgW0twspiM5Z2O+AYGDFxBhJWXXsdXvvUb8BbW8fHVd3Hnj/5nFMlQyqgFbXnYFU+9a6ITtvLIR2dxDuVcE0kao7+9jbI3RDMjE+4rM2MlLDXQLe/Jyno0xVOdkvhuN9HtduF0ZtFdPoHWd/4lGmvnMOrMIs9KLGU7kjUTbLMF89CdQcNNMDvew4UFF//k7BA3H2zhp3eGOBgmMsZ3uQH89itnEM2t4mfv3cGJZoFvfekstssWfvHpI5mkFbhsyuhgPymwVRYIoxC/vdDCK6dncO3TG7jy/gf4vT/4TfjRAn569S42Hm2hu+rg5Refx1Lu4QdvvI/L+7TJY4cj8Mych3/x5Vm0F5fxo48f4b3NGPca5xBmfZzANl5fb+D11VIarYJmG9H8PK58+gB/cf0Q7uxJ/LNX5nHSH2N02EOn1QI6Lbz5i7fw9a+cRer5+OMrd/DgMMahvySs1LN+Hy+eWcVrJyJcfusyugurWDt1Gjc2tnD7zgZ6cSqOMe1OG1/78gV0ohwff3QXJ5fmBGwf7u/i5sM+9vMWkpDeviG26YxAeXyjqw1bnO4lTiSmJmNsGJXZLjA3jLEcOvjvXgrx9uUr+Hd7AYZ+B610BjNBgPV4G2k6QNHy8NLaPH7nzDy+/+5H+CAZYuRGOHA6cOImMOA01QPMLmb4rVeexYKT4Mef9XG3aAPevJS5U38IZn7ejbu4+uc/wN5734c33BNJFrXpMkmuRmGoJ61iW1venjAmZnEeZbUnD35M6jAB2hqebUDUwK9T7uy/K2b2GI2e/HalB61tEhP29Ts2fhz9asuR6mrCQ9EeFnU2+Mlgu+bM84QA89cB2/Ypp6QfZiCHVB/8UOGSHOac3GqmPxr99VEZjry3L8KAVB9n/bQ1h6i9hSKvO/5NH8eUVxp1uo54IeL2MhaWV7D07BmsnF5HuLIEp9nEKAwwLkr06XRkAJjvBlKCJx6kJzZbuwU8mfdrQbesV8r2OPJamFMF2zIwSwZIaaykNIoStygls10gig8wPNhDvLuFR/c28OjOXYQOsNjpyuTfsreHcjwUACg5RqBVHwHcZu3qWiXLqgNCLNgOGg2xZWWSEcdDjHd3pEmzTHQQV7awit/4/T/A+Px5JEGAYdgS5lrANiWSlCrQ4UmEwcL5qptR4cFnnC0yYakJhllB4DsX6YWsZTLbngz6Yswn4SDAslYt1i1tOqN4z6UybORaMqBLqysc73PoNxHkJVZGY5FejoJcJDhjOmylwOzYFa9//h36bJ4FGqkrf8d+gTxw0M41cRKbVM9BHKRIGAeDAJ4XoFU0pDlbZkwwYQgH8jl2s6aAyliIK00lrG6cyUubfSYAGqwE+A7SwFjwsVmRgLhat+bdmjxNnF9tH4Xx7J/kcAb08fk43VPkLnRrCqRvh847KsipJ9y2E4Df1eFxBIBsvufsBU6ilAFooljSBIq/zVkeJDqyPJMEVT69wDTd5gVmeofI9vdx6/vfw82rVzErQ29ceATbPqcsE+rzzagdr7htS0Jq5DqGk7SSEU3EtaJnA7tRtplYbCUYJnrWKovWuWKKCTeDlmzMnugHJjFiOvRMGPUnRJGKca8qauKSohW9+tT1CeFrnFAsCTMl73PwNw6260eRzYCqGGqbFmqH1d8lsF0dcqKLNGNsZUPaYKZTzxKfmlof0cnn8JVvfQdrF1/F1sYdfPQf/xds3/5MRvAwKEe58dpMMrihj3HgwG814C100Gw00NvaQbx3iGCcIQxD4zg6OdHkX5JATJh+1cNN4mcQBgK420trWFg7jfZ3/ltEq8/isNllLyMWiz1p7AkQIs5cHJQdNN0xZsc7eGnFx794ycHuYIQP9x0ME05gjDAf5Di/EODe1gB/+d4NnF9u47uvX8CoM4/rD1OMRxzGAuxmPh4dxtg4PEDUCPHd1Vmc7AB//vOf4ZObt/B7v/+7eO65Nfzle7v45NZ9hHMFvnTpeax4Hn70sxt4t+ejwaEXWYlFb4Q/fKWL9uIivnftEa5ujvCgSWZ7hJV8C6+uevjmSQ97u/sYjDOcePYk9mMX3/9gB42VZfzO87NIH2xgf3cf6+vriBZn8JdvXsY3X3seYyfA965vYlAy2ZjHKM6wVu7h3Oo8fm0VeOfnb4ss6Oxzz2Gnl2C/NwBL07zPjUaIbivAo/sbuHf7Di48u45nTp2UBsrNXiH3c8TJX3Bxr5fg4WAMeiWk1DuK9ZZN2lSXyEE4wmznBRYOx1htuPjvvxTg8jvv43/d9TEI2ugUc1hpd/D6IhtOtaR8ZjbAV2YCXH9wiE+yFD0/wL3cx/a9FLt3Y8TZNhaXgd9+9Sxm8iF+9FkPG2UXJcE2IqT+APBTBJ/dw9Xv/QB7V35YY7YVbE9Vc8Tf/a8OtrWaVEuap6ppZhFbrFwdfpO1b6s31Zlp0Y0M6zCXWlXj6glBHRDXXt9upuoQmh6w8IXAtryHp4xrP/J+noDHj/321Oub5KMCeKw+kPXlxFo5qDkJTsG2redavXid3a6D7c8D3U/6uf0MrZzouIuvqgV2iE+1bvQek5ke+U1pSvfp8LCyhM7JdWnoDpeW4bfaSP1Q7DNzuuGULL2rRzFZBp2iapl8Zc4rWzepPE6cJxQBa4YorCgtlMge0k0kOUQ2HGC8fQ87m/fRo9fxo0cYD4boNJpYP3EC/d0dGclOq78G2AfEHhxWWizM1jtiNaaUK4iVodgBFtJ03+p00Wg3JTkY7WzJ2PYs5uMi5Etr+PXf/wMkz50XOeKAMpKSzDab8+nsQltFCLOtMxbIeFN3rlIDjpAXGYnjiF+z+IXYXhAZPMWmaNqzau8QoSCbuMURSm6ni8TlwBidKEiAGIFe/br7yfDGwpNyqBYZ5xKLcWrANt0wOL1ZAXUnZZJRInELxF6JsVegmQCNhA4xLvLAQztjg6qeoQROgwafI0duEvwOGXtJKeg0BaSNMSLHxcpIjQD6DZWtkNHmBVI9EjgOZnNXRpwTbJNtjwNOieY1qLRF+bpapc2ycLKB7Bqxh+nkoVJ/dNUUQRoXqdVnApSqM4sMpPN0H8qaELldjrzg/Ag72n7SGMmqIRMgZcCZPOqUUqmUeyp3YS9BQrcxnxXGQD6Ext4ODjc2cP1P/gT79+5hyQsQEHxSPugrsy1ubPK5ctK2TjXmST9V1Z/qt9MqWRXYq81sdfwWaD8OuOt5tlR4rMzQVCVVGq1Cq4ohn6o46os9iYyYJPK2J0FBtoJtnU5tY1udna/LDytsa86e/yLAtnnXVZd/dc+rQ2/CCP1dAtsKa3XqGBduFWDN5EQOPZGx41FLMsuys4IXXn0NL7z+68jLDNff+U/49Ic/RLavwbs1jKVslHoZcuqIQy3bUXIxP7eI9DDGcL+PtB/D53QWY/NkwoQJjmYJ2T1iPhphA+nY4bqi2e4srmH1zFks/Na/RHTiLA6aM2KdNVMMTLktRJrTMi9AAzFmR5u4tNrAf/PVlowcvzPyMIgzNFptzAbAsp/inY/u4I0rN/D8iVn8va9ewLYzg7dubKO3vyuNRwO3jd44Qzk+xLn1ZXzn/AmMD/fx//ziDTzY38XXXv4Gfv1bF3DjswQfXL+FsT/Gixefw3I7wk/euYO3BkDEUcdJgnk/wT/+0gLCmXn82bVtXN+Osdt5FlEaY2m8jVdXA3z7dBOPHmxi4+4DnH3+LE6cOoW//OQuwsUOXl5u487Vq3i0tYfnLryI7vo63rz8Hl577TmMygZ+/PEDxPSbLtvCUqyij7Nri3h1ucSbP3sbCysn8NLLFzDKPQxH9PDVQ7UV0W0hwbX3P8Hmxj08d3oNz55Zx6h/iI83DrGVNDDyAiR+iH0E4N1OPYpZqNcj96LMlCZN9M3lGiCzXWJmL8Zqw8e/ftXHlXc/xL9/5GLotdDIO1hsNfHqbI65mRC5m+HsUhtfmfVxfWMbH/d7OGg0sdmipi/Gzq0BxvkOllYdfPfLZ9FJ+vjxzUPcxwxKb8GA7T4cP0F4cwNXv/dD7L73Q7jDfZ1gKUOdrA+uRgNhSf6aYFtXrm26sfIvO2RjOvjaQDrFnhzHbMugognkU5bTnh+2zGjReL1CZgZqGBbEylwmshLDatUOp8dkJL9isG2tJnM2f9eGQrEqJr70jDk8+Ousdo29tkx3HThPvb8nVHHrj5n4DByB1dVo72PgtiXEa0Nz+JmIG4QZzS6CBwILSpZoszo3j5mlFTSXVzGztIrO6jrcRhtl2JRmeDZHcsCYDJLy6f5hqpbWI1hkIsbPX0YjkM0udXqsaR4Ulx3fQ2u0h972Q8Tbm9jfeoDDjZsYcsrjoCeNb8IsN1pYO3FCNLQ7D+4CSSzODpRsjI2s0EpIKnm/lheFEhQALFN6WW1sodnpIAgCjA52kYwSjIfs94lQLJ3AtwVsP4c8itB3ZYagAdvqqsDmY4JHMQhwQ6OJl7b/avS7gEInVwmOWN26ouemBz9BO2NOKtN2HXTyvgBu/qF1ac/titsLZS8E4d2CwkjljSlKOPTa8haDcizWrK2ErwUMyfgSrHsefGlY9SQxGFPOImxyjk6SoJ2miBkDvVCqtgTElEnwYxlE2lReerSyddFhcsD35XGIDjBu6ZTmtlybkZJRZyxDykhiKQOrns7qnGh3u8hm5F3Sm89UNsyMAxnII2UK2qdqwLAPEULagnHawjI/K9iQmEmCg/gQgU+Jk4s0LYRIIThOjWuJaMgF9LLJkbiBcxH0Oslml5QklTmatMRFJnaQPAcS2kwGDXHoGVMPzr1BiUqWI3j0EBuffIwbf/7nKA4OsUR7Vjaz++qCk0mCRwBaZ7ZJEJpEwLoN2SBupMFTmm3j4GEBsq4AW92faL/rO17utanmSJ+cJLqmwlZ1NUw3Kk4qjcfyDBaOmh9OGoAZlzigTj4zE4ylGbPqhbHMtk3Aay4pXB5/0zKSqXd2RBOjn4tqe2zm/ncFbNfSC3X/sPaBIiOxzZjKKOVhU6ZNZv4MVs9fwIvf/E0sn1jBxqP38dYf/d8YXb+FTqONTn8gTGYWqS9tLwJ4kIZRG/OziwiLAKNBjNHhiKaFMnhGd70BIvYfEliET7FEljZLkrqWqZI+ws4i1s6ex8nf/ddonjyPw9acHFj0mBXPz0JtA6kJC4sY3eEmXlwJ8c9fjrDfZ4NkH3u9kXiCL7V8vPrMEu7vJ3jjvRs42Q3w9UvncGcY4AdXPsPOw/sIPQdpY15YqwV/jNcunce3X1jFwc4+3t25jyFlEtESvnRxDbvbOa6+fwd7ySHOn38Wq7Md/Pz9Dbw1UreY1jDBiY6Pv39xFpnfwvc/2sbN/Qy7nTMIxiOsJDt47VQXv3bCx52bt/DZjZt49uw5fPVrL2Jj2Bd5Ttjfw4dv/gLDcYFXvvI6uidP4o233sHXvnYBZaODH3+wIbZ8Y6ctweJkkOLs2jKen03w0zd+gdmlVbxw4QVsH47w4MEjDOKx3O+VxQ4uPncKD+/v4s5nN7G2OINT66u4d+cW3v5wAztpS3zKnXYXCRtqCBiaXbEDy3Nl6Gyw4VpQsK2jqLv7Y6w0PPzrVwNcufwB/sNDB30ngps00PZcrCUPgSxG2HTxpbNr+O75Zfzorfdw9dEjbCPA1uwaynEL7pClxQHmlwuRkczlMX5yi8x2R8B2zo51vw8nSBB+dh/Xvv8D7Lz3I7jDPTm0qNe2QM4CTB5sf1WwPZEQGLgtEXpa7yoAucZoH8usPgFsSxNS/Y9hrTVy1YH24+iykiAYeYb18LbXY5sUVedpEw+bNkwz8k8+On75n1gW2+qrReJifGcVhE/WUSUfsceT1aAaKU49yTn67+OurM5M6xFw/P192qHJ6+V1yl/jmKKsEw9i6lnp7OGINSu5vdQL4TVacLvzaM0toLt2Cq3ZBek74fwDhGwUY8ziUCfSi7VEyjD/lIrI9ElKJjLqtwq166RrFP9NIoITh+99ghsfXMVoawOD/R0k2/dRZnSyUocXmiQ3Gk0sLy5jptXEzuaGTOnLY0qvAqRk27kWq0aaujJDY7OOfmdSQF1tgGa7LRXHIo4xGo4wOszg0BJ2cQ3f+r3fF2Y7bzQw8JvCCNLthT72wqJ6JYaG2WYDuchHxDxcmUuFxAUyni3iDKSa9rBI5bHakEh3FmVO21kPQZkp2IaLw4Bgm1NwCe4LAeME3dpq6eHQb8tjW3lPwHuYUiNOIsCAbRmsxeZ/NsYDY5FuqEVHNxminY0x9loYuxHC1IW0gBp7vHEj5fwjwM0EfLeKQOwZS4+DjxyM2yo3IdNNzT4141xTInVjImUaHaVRlwCf8x84K1MqiCbyyHvl8DSzf6vJoTpBtNTOUgHzWhioNVLT110GduUyTI0jkrx4H2urS5hph+gNShyOcxwMRjhMaZqgiRbXuseEgFavVMSYPSBndJbJILzZZoDZdoDZFhOdHA+396ShvvAjjF0dKtegxWqaobh3F9ffeRtbb76JIB7j/2PvPbsku64ssf38e+Ez0vusrCxv4QECYIMgB91D9kyv0RctSSOtNUvf9Hf0WUvf1VqjUXerDUESLKDgQZT3leUrfWZ487zWOfe+iBdZmZUgOT3TanWBxarKjIx47p67zz777FOiLh1qYtdJrK6zNFKsL/Es8NxnrsaLuQ7iewIxiCiY9H6k5WAiYvJ3ZSWgZwcqv9iLoCmsmFQd+5+TVAn78bEfeVMOJ+lK5wuBSE6M7ZEHQl8u4qLwdk//XWBUWe2SbnLJOSflvn/SYJsvnvy//z+Cbc6hEk9vBhuSQkvGlPMo2ZA1iBRUO8ggMzyGpVd/hCNnTmEz5+Hbj3+N5t99CjuIMO514UVddJ0AgQk0Hd4PoCs2clYBQ9YQvEBBo9WF5zWhqtSRLSJEst3xcpAPetLkIXSbspRKSjLKco0cphaP4NAv/gPyM4dRzY7xsAVTjRAHlH2KgEUsCIHtQmcNx8YtfLSoY/nJM3x2YwVb1SYi1cBUycJHry/BKU/h86tPMaR5ePvUPLbCDL69s4Lm9josnUqFOXhBhGO5EK9K3eWqAAAgAElEQVQfX8DkUA5b21tYz8ZwdQVWS8VooYBsqOLencdYbVQwOTmJ0VIZl+49wuWgA13LoGSMYqqcwZlRAxtNH7+9X8GzFlDJTELvtjER1/DqXAlnRnU8efQE9+/eR7lYwI9/dBLjEyXWVt+9chlXvv0OmXwZb/7oPWRGR/DrT7/C4omjGJkYxq3H69iq1Lhka+oGxiwFM1MTiDQfn3x2GSPj41haWsDy4y3cvHkb1Tq1nALD5SI+fP91tjK8d+cJhgsZzE1PYOXZU9x+tIk28vBNC4FloRZraFHZW88wO0cjBkSzrXiORNe46N4n6sPstDFiKfifztq4duUq/maF5Cgmur5NHi3IN5/BazdgOyZeOTKDPzs/g7/+7fe49XwDTcWAmx9HXh9GJioz2M6VXLx/chalqIvPnwgZCVTBbAdGg5lt6xGB7d9i6+qnUIjZZqZYMNtM7khC6I8C2ywGTFjtVFlwt951wF1EBtY02NtTs51qkGTqqLdTJJqrBILKRbQvnSuOJmHIUsFfxL69wLaofQ2WaVM/uEfj+Q+F3YMylrQVa9odqn8uPX12agPbzUofJB1Jjm032E4DblEe3qtSMHhmBLZZ0yxdXsTzI8v1VOZWiVklLSu4AYyqbOz7yUNubChODnaxBKc8AqdYgpHPc7Oh4WS4UU7VRSMvEQv8rBLrzQw/EQ4Kl/kJcJMW1nU9/h71WxSzOWzcuoxvP7+AsLbJDYBau8YgU5GDwqBaMAwL+VKZZyE0G3Wu3nVbDXaTINZYXIF+U1BSUaHEnR4XLkRQrw4BBJWcLGxk8zlmQwlsNyrUuGMgGh7H2x/9GYPtyM6gbSTMts5zBSg0kNNLxyDrWtFITSA6E3QRkBxMyVDtDHrsMgNOJjAE1IhlzQYt2JGLkH1WKIIIVy0CjMlALbpr7EzCyZuYGiuYSdJri6puqBLAD1EKNoWVLRwEsYouOaAwo07uMAb82IGnqugS4UMTkGMPQ34F+aCBjp5FGzb8KEdzz8mwhYkkR9uBZXjQ0GUpYoghxGSfSABbj6A7VcSGioYj5BRDnRgmJXCGxvsc2UySdKXJ+4+KtqXCDhXkPSnWJu1z5MKkacPSVSziJEV4t1OSQZ7t3BDJ7iLizvbyS/KyZgAeIRe0YCkhsn4FJ49Po5gz8HzNxePNFrZqTWy73PLOanOyxKVzVEm64wuZBWm22YWFgLsWoGSrmBnLY3EmB81Scf/ROlYaNFfB5EFuoWKgQC46lKAt38fvPr2A4N59OGGInB8jY1kAMduqANsDzDY3aNK8ELJr7GuZB3XZaVa4n1D340TS55BKqxPtdmptSzTfxygJ65yS2PUI9QGmfJ9YLGNYEndlaiB6FlKAW8hX5EpkKW0CtsWfSSUtYSQZbB8YgOUxveyFBwVSDgZJ8N/dJJNiLl7UKu7VoJjOfpKsfq+jO9gG8OXHnWKOdr/9bg3oXhfxj2iQTD6ZwqqwDiI1myxfSDcSCnwsBdBM3gAomChmBhNHz+Dk669BPTWD5avX8Ph//0uoOxVMxxG6QRstu4vIVlGnMWxs4WTCiE0MZ8dZx9fs+ui0q1AU8mQVvwZOX2Z1ySJKHtmE5+bmS8XB1NIxLP78f0Rhdgm17DgzGzxkhyOLwZiPKq9G2EXZ38CxqQx+PAs8eLqKb+5XUW11edzxeE7DuycmUBifwZfXV1HWu3j/7Cz8bAH3NzxEnS4cDSxJqbc8HLY9zI9kUd3axo3bt3AvrqPudTFtD2G8UMabR45jZ7OGzU4TE5PjmBkbwpPtBu4SYaSacGIbBUvBUOTi3vMavnrWxU5k8jkYbhdjcQOnJvM4M27zoBoCw0G3jR+9dQLnTy0g9AJ8/+W3uHX9OgqlMbz25hvIjozhwuffwizlcPL0YS79dbo0BElsQfk4RLmUwc1nVXz13RXMHVrAiZPzePKswVaATZrSZRiwDA2vnzuCyWEHd++uYKSYxeL8NEK/jc26j07sIKBOfCh4UvWwUm3zgB4qDZLdV5rZ5uBIpIrwJoPpNTFsA//+tIOrV6/gH1Z0dNQMWoHNYIASIuq2p4CzNDuMd09O4Ytvb+HBeoUtw7pmAXqQhenloegtlLhBcp7B9sVHDdEgqSRguwmVmO2HK7jxyQVmtglsU+wSjCRtSEknrnSwGHgQBy3vBB2yS5e9FyuaWFIlSaMEAD0mOQnUMqFMA71+V31qTXBcEzVfXgeSMe8Xk5NGb3mAu9iUBFynWZB0DGQZmdSlJGtQfI44V7GBv8jxJl87KC4f9H0hCB4Mbv3PG/TYTh9rksyJS9LjsgYOdD+95L7Mdo8ZG7QdHLhH6VxDsmd8rZJSLw31IL0uOYBwAkN6ViGbjejvCsE0mmyrIzZNxJbNRvhqJgM7n2PJnWVnoFsWa9ZJmsE6bPp5qjISqxWFcF0X7U4H7WYbnXaTAcfY+ATm52YQVzfx1Wefor36CKZOtnUdltZRuZ4oV2ogJlBtZfIYHx9n4FnZ3kS71RBALHU9+comE8ZTciuSZBDYZkkBMa2WiWwuh1w2w+C/vtNFQP7cwxN4+2cfsYwkymTQogbxWBM+5mz9J2wVOwQ8lRCO4sNRQuTDDnzYcNU8S0KMiP4doRuFaFMDtGqhFLeRjQmUZ1nFy6ytSlM4pcc4abRJh0w/T65Oms49SO1A4QnFdA3ovhlaDFsFhoItvrvdOMMA2yWdN4FvHq6ioxs7cFWdQTgNBXJiDyNhBUNxHS3VRi3U0QyHEKk5MTVYiVDU1lGwPJhKB7quohWOEExHZFAiFSFrbyE2FFQdm5d5oeELNxebZBwaMvTMkG5cV+AZChqmAtNTkO0CnnSfsWMfDg0TYg0zTRmldIOGzRmc5LkBPX8Mg0VCIj3ORVGfGnLJAjhG3m+xr3vO38aZU3PMhN+5v4LHW220/BAtxYZq0OAy0ehI0zjIQhURjXunwCoaKhF40MM2MqqP8SEbJw6Pozyaw/1Ha3jKYJsqHFQNNVAIfaDdQu3mTfzuVx/DWFsH+Vrlgxg5OyOGQlGFmi2OBQNPZ0LJEYN7aTWbAFGxPFOuchxf+oTeAHMt6JaE5u7HEfn8E5ZgcwbZK5OOJ1y35ASuT9gmgUy8rl+ZStus9vDOHqYYPTab4wpVzORnyEJ/godYzpJunpZvqhTGTrLP9kt/HQC2DwzY6TffA2iLTbU/wrf3fr02z70ykPTX9jv+QVC+1zn+4WB7oN1q78v3x4JtYhbo0eUALIbqCFN/0dSgRL6wAaRyjqqhHZMVnYXi5DxmT5zA+M9/gtZWBVf+1/8N3SdPME62bbGLltmGqwYg4whqBdFcsrXSMZQZg5HJoxVEDLbjqJU6r/Q1TiUx8ssDd4jYeM3GzImTmP3xn2P00DE08uMIeKqaIQILlamot4PKsV4XOX8T86MOTg4HqDQj3FgTEy87foghPcCpaQdqJodbjysYVtp4+3gZueEM6pECM4hQ0IF2rGBlM8KoSd32wL2Ha7h1/z7uhDsIDRUzkYK8puHnr7/FgWrH93lAzqFR2jwjrJI3K8ibVUWt6mLr8Rrur9TwKCwiyBbRKQzDCNooBk0sjOYwVzawU23g9r2H8FtVHF2YxCvHZhC2XFy/8Qzrm1UMDw3j5Kl5aJaNr7++jkq3i8WlQzi8UEYhp6GoxTAUoLntY2VtG58ub6Le8bFwaB6HFkfRaPm4v7yGdqfLYJvKq6dOzIGGZ66vVJGzNCzOD2EoT4wPhRB6TujcFNzdiLC82uIyo6LbbNclnh9xt7h7nEqfqmCtTH9Lgu0irtz4Hp88MeEZBWwhC9fzUIjrwoNVt1HI2ZgZzvIx79Rpm415qIjmZ5AJhwC1hsKwjw9Oz2Eo6uCzhw08Y1aphFh1EBlNQHdhPniOm598ip1rnwIsI5EavJ5MYdfaTzpyU9rrH2Jw0YtxeyXJctjGfjGwx9r2O20SbC9DudwUem/QT9JFAJbVIIH6BGCiYCxJ8EFAnYqDAyxxb9voiVPEV3rK3ZR2sL95yQ8XZU95zdLg+feK3Uk1RNSDB4baDFS7kv0klQXsx1bvt/ckm/NuoJ6cg3CrEfZ7u3/TdUkY7T3vKd0CwscEvHmUo2BwaXNm7+U4hkc6dUpEyR6OJHqs7iAtMr2OXFiElENCB3lJ5dASYmtpkE1E7J70IaZBUFNTOHb8OGLTwuOHj3D3q88QEygksK2AGVPS4Ma6w0Az1G2Uh4eZkW40aqhUdmiKCSe8dM7CA1xWf2QDJl2vZP4BM9wERqQdIMlJSkMlZuRbdQ+1ZhcYncYbP/kQ/tEjULI5NDUSWRDYFhZ3BLZ9cv6gZsO4hUm1humihQnNQzOy0TVHYERt0eyJCFv1BlbagG/kcLQYYdQI4KlFuLEJLaLJuiaehlmsVCPUa3VkDQWz0QqmRorsfkE9KjdbBVQ7ATTThqXGmNd3MFm0kQ1bcCOgpuZ4YJzb8RH4LtxmGzvdCA2jyB7mTVBTdwejhofFTANzmTZqAJ5WO3jQnkYDY3xfDDXEcfM+Dg/5yKGFXCaLaxtFtEIbajaHrBNjLrvK98ZTh3iv9CsNtMMAO0UVtmFgXsvAiRUYXozY1NE0VSheDM2N8aRTx9O4i2ENmNRjTtJiIsWomqJo0LIOdlo+VisuXGLINeqHEbKmZJ4Fg8nI4ntRjppAu4FcewVvvXkcjaqHyzfu4tFWG3ahDNfMcTVApZ6C0IelhnBMG2434umnqiXkOJRsxd0qzKiNISfGmaMzmF0Yx90Hj/GoAXhmAXW9yEPQyoGLuNnExqXf4fKvfw1zawsZKBjWDO5vUowMV9UpyeGowxOoKW0QMqA0uZOWAA+uyxebwwUY7oOLftVvD69rSaqI6rp0spF9blwhoXUoK1wCaooqIVUmeuA6CYp9B88XKIzk+AXoFlKSHmgXf+W4SEcd+H6vgbJXYfsvCrb32BV7wXYP5jsJZQcL2vcrB/Ti4b65xO8DtgeZpX98sM1lPA6YNGJbgm0uHVIZTkxhFH7bVK7R0Y5MHtNrFsnSagGTf/6nGMsX0fjVRVz97FOYa8/ghk0oOSpN+Tx1jcpMBo8w0+DoBRhOjlkdtngLmvygCr3mYJUgueLpK99juCkbNzPIlkcwdPptzJ9+BdbCCSg2OWXQCGMVHrHwACxL5077uPYMVthAMVhFJyBrriOw8yWe7obWNnLBDjf61TwdTmcDpWgHbVj8OxN14cCHr1kIYoPHIdO4b5qqRgZJlRIJ/nSU6w0EtTrKRCDFQFMTXdq273PTXz1LK9CG6uVB/aGZuAvPzKNZWkRUKKFh5VjyYrc24NW3YIZNvl5UdobXRNRtwAx8WLEGRS/ACzU0a23eUGkoQbPdQZsmg1omMjq1LAbIxdTtriAMdB4k1CyMc8LErAABAtL+aQZrOKm5yu204HYaiPyuLPN6PAhD5YYj0WkeGSZiOwPfziMi31yDSuMOd5aTbCV5coW5ghgKQs+U2d3AiKPgvz9XwvXrl/CbByp74latYV5ITlRHFATwPHrsfBSzKjodKpvneIJlrPiwkIfZzaPrb6I8EuJn5+dRhsea7adBBrFSAlTyMic3EhfWgxUJti8w2BbNRunJhP0nTKhBJJBNebf+ILAtE/oXA8HB9nl9DN1f8/24kQDtgejQC9QDYFsC7bS+L2Gpe0E/RTqkdoJ9kvkEaKeaPpNOCnk4SbVJgOE+89/Tse8bGff+Bp9tT789OEEyHUu5jJrWbKfKvz/0I3uSkXSikEpzXtgXkr05VZXY67NENYfQs+x9iWhipJDsEdim7ZI0rOJ1wraN9Mj0HxtH8DojlxKR7iR3Ps2wJX/npIAa6qIYo2OjOHrsGMqHjmJtYwNf/cPfoNuoMNgmqGKR/I6ZUpvBZKBaKJRK/Jv8lWmkttem5kFKq+UgE0o4hAahr02XZHfCgjMTznISFU7OQTab4wFUO7UW3MIw3vjwZwiPH0NgmugYWWZgE+u/BGx3tQgFtY3jhQ5eWyzjSC7Ath/x4CwrDpAjZyPdwEYjwvVnHWx2IvxkKYPjIxp23BgtmvJLxJCq4GrLwfKmio3VFjIq8O54GycOlZB1VFS6Cn79lIaVNRFEGvKWih9NdvDq0SJ0t4umH6Km0vRdSndoL6T3aeD75QpWPANtNYeWVkIh6mJpSMF7hw2cHItQQ4Tv763iV7d0bIejMDSD7el+NrONn5zKYsxREIQK/tM3DTRDExOLJYyUFExpdX5OujBZo6x5KrZbHi41t9k3/Z3xKUwVNehtF13EqGt0XCqyMPDYjXC50sZQHODssI1MRkfT81kWQr0CLVXFVifGnRUX1TbZGNKeRXp09hsTFQxK1kIJtsMW0K4h137OVdTqjo+rN+/ieSOE7hTQhMVrzjRJmqhgtGhjbHgYrWYHj5/voEYJDFdiTKhBC4pbQ9EMcO7YHOYWJ3Dn/kM8rJMDSxE1vcRTh4e8DtBqYu133+HqJ5/A3tmBQ3JGzYKl64DucJOrYLaT9D/iSqgA20kFMsVmv7Ao9wbbUsDerxju9rlmgCvdeHogOg22xf7OcURKQOhH2DWFdkpm+sWvPrst/9YzOd9N2PZliGmGPqlqJu8WBmG/1yQ57v+vg+3fl5nZfZ//qYNtehzoYQ6Z3RaWTomXpRZ7wsKHuqI1nUtpfhAjMvPIjI1h+P2f4JWz5zDSaOLjv/4rPP/+S0TdFowsMS/EQ5BlngYjNlhDTbo6xbSg2hloSojAbyHwhe5wIIPraaL6V7MHiSRdF5hiwzBHpzF78gwmXn2brQBdp8xTGqmZkzYu3SSWyEfUJi/ZJnR/m4F4nD8MlZuSYqjdGtTmJjqRgcgqoBhWYDSeo+qp8LUciuhCp2OFAc3Oo60VEBvUpJflUl2tqEJ1FEy2G1DaLRgdMbK4qlvwgxDZBslVXHhmk7vrNc9GxlRRsCIgU0AjP4PAclAnn9KgjXy4Dd9tw3NbCHQHZmEYWV10iXstDUrkILTyzOS7NR+tahNK0IZlG1BzObS7LuLWBozYRzFqs1Yz1EvQ7QxCKk+aJvuier4IjrQ5sncu3YcoRKNR51KgbZL/bwiv20FA4Jsamsi2iYK0bcMslmAWClANS0xIi8RUOB4qlnCyrLOM2QIq21zHeFbHf/taEU+Wl/HFXR3bHWDVHkZMjV5BjTvmA58SAxeKERLRBkcbgspNtw1YSh5GJ4dYqWFq1sCfnBxH3muxz/aTwEaMImLVYmZb0X1YDxNm+wKU1s4fBLYTwnY/ENeryexZwRPgfX/WZfBd0/FC/H1/sC2xmJR59NluvvrpY0llrMnGMPCp+xTuxOenrFB62a786eTwEqCdzkoOKGaKDSjZPFMJTyLN4Q1MlPmTX7vlL1TKTv/aHWt/aOx+8ZonwyPSFYP+3+n1L6vWkiQvUEnWwNoPZuIIHPSGkhBMkG4OPH2PfrOzMl0TAuhiqEt6o+6T+dIRQd588mamX6TZpum6c4uLGH/nZ2h5Ab742/8bG4+WYQUtbiSkIe4qaVw1B50gQKBZcLI55EslGJbBQ2mooVKLOhz3yWlCeHlTD4yYxJAkID2gRkA/Ad/0bR0oEoB3RriprmZm8foHHwKnTqJFJImdZ2Y765FmO8Vs6yFKUQ3nMxW8vjSBibCC7x9s4W5VRw5dzORjzB2ag10s47vHFdxdq+PPT4/i2JCGz68/w4PVGnV/8BW8oy5iByW47RbKjoL/+YyOI9ND8LwufCODX24YuHS3jlrLR17z8W8XXLx+YgrfXHqM5bVtPFMcZpWn8jmcWZxEER4u3nyOKztdNLUhNLRR5N0GTpYN/OJ8CafGArRU4MazNfzVpQ6e1rPQFBM5x8Z/czLEW4sOhnUPNIzo/7iwBmRKmDs1hla7i60HV1CtN1DRChgfHsPbU9Ow8xourq6iWavjxxPzyJvAzct3sN5pYMfRMWrncWZkDl4xi0s7m7AaNbw+NQI3inD19jLqEe1bNOFXhW9k0aEJv6oBzyBmm4YDCbAdygQpJrAdASMEtls15NvP8O5bp1DZCXDt1jJW2wqz1i5NfObnqMus9tGpIhbmZlCtNnDz/ipW6z5iqnCSl3rQhRa0UNA9nDkyg7mFUdy6uyyYbQLbRhmBTmC7hbhRw8al73H5txeQqVRAY49GNJqMbAh5Ijnk0HPLoUDIIglNiAJY335PrOO9iNGXgG22Zuk7kXCM6QHkvjxMhCpJLciBT7QiCGyLSJboqwWzzZEzcbxKoHYiZxEUvfyxPcB2Io3rVbaS00oTQ7IZm8B+UsH85wC2DwraLwu8/5TBNnWnC2ZbgG2yfRINUUJGotGkLmqwofIn2e/QGPYA8BWbS4LK0VN47/33cXZyHN9e/Azfffz/IKCudpf02Gy2xA+dQXo6RWO3EFrsZjYH06BBOF1mVKgkwo+f1KOKZpykq7hvWDLAbKsGA8bIysAam8DIudexeOosMtNHods5IDsMlyycyIuVdMBRCwo1kigtRKqDjjoMNxTNQHm1i2zYZL9oT8+i4O8g426hDRpDnkE+asGiBh0Qk62jSVMKTXL50FkfuJMh2VqMqU4bhu/BjkTz0pZhcpIyHtK0uBA+KuzS5Gh5rhro9JmKiYo1gsAg1od8XpvIh3XYloGA9IkkzbDzyGkRNL8Nv2PA9wxUAxPNQIfSCeG12lC8JhzHZNDe9TxYQY0lICUaRex56KhFTi5IMhmRTyrrG6kJhyabCZ8xLk2T3yoNJiDbR59ELzF0Zs4CaCErI3mIkU+2ULqBSJdVkZjKpgTOhX8u4zAGEcTcERMRItvaxmhGxV+cttGpVXH1SR7Pd7q4S+Vi8mMN64IRUrJ8jJ7SReSpMMM8YsNDV6tC9ancO4RiWcHcIRPnJjNQq1v48mkbzyMC4UWeIBkZLdEg+XAFt377GSpXPwH+CLC9H9Duf32wyS+dJu6/CUieYhfbPBAzeh5dA7Cyj3ZfKEumwGkPpaaO8vdgtvk4pExht666p+mW+0AaCPeAdOILvm+WIuD27hjZl9UIsD2glUxYHPaiTSy4UhKWg2/Unq/oSWCSjfYFec4g8Bbe13tnFNx0x9pkKSPhsjd1xPRUs9IvWAwGIdcewX3J8fXs6CPAtlTU9Lkx2RjFelHpMEP3goZz2baFkakpjL33ZyiOTuDKp7/Eze+/g9Gu8DhzGv7Cul7NgkuTB3Wbk22y7csXC3DdDuqVDcTdJicJ5G6iEzvH1iNJKSNVqZGabQbblFfQf1qEbCaLkaEp7ofZ1h2cf+994MQJNEliYOdZLpH1dZYuEKinxseOFqLoV3DW3sJbR6cx3FnHhauP8f0K9XpUMZPzcfrsKcwsHcbNTQ/3Nlr418eGMGt18Xdf3sXNR5vQwjbrop8Vz8PPTsBQIkwWTfwvb2SgdWu4fu0qxhYO4252FtceBljbqEPzmwy2Xz05h7/+5VXcfLKK59QbEsUYtwx8+MZxvLE4jIu31vHbh+to6iNoGuOwGjs4klXw8/N5TJsbUJwMWoaNv7/axqX7TUShitmpCfy7VyyMm01k3B0G33/zxRqyw5MYOzaO5eUt3Lr6G3QDH1W7hLyZwZ8uHsPcoTF8s7WCZrWG90cX2Gv8yy+/wpP6NjYcFZN2Ce/Pn0Th8DRuNyrQqxW8MTuC7VoTF766gs0OGRRk0NYz0AtlxLkSAsNin3OyokzANk+fJuloRBIcYCRoMLOdbz/He2+dwU4lxPVb9/G8qUIlcouqsrSndypQgzZOz5Vx5PBhbG5WcOfRGjY7QKhn4GsOEHRgKj5Kpo/Th6cwOzeCW3fv42EthueUUCewbVgoduuImzVsXb6My59+inylKmQkugmD9leK5SqBbbke6JDZw5seSpI0pVx7Uiy0gLN92Lw7hnBVRqa3CWvcA9oS5CbERI9VlvFMaKklqy7XaL+fpw/Ik/cTebGkFtIhQ7LyIgb2g3VaTtKnrQaDufh8IWHp2ab+C9jeK9NKXzj5/dRe3bv5B20cf6Rmm8A28SIEshOwLdxNqbGR2jgCKJKZocAbK5aUaFA3tQmvMI3X3nkbr773Gp49f4yvLvwSW48fI1x9zvrALE2tI/aJRGm6BjL8oyVi2A6DSWJ8fJ90cVJ/lJwvM6NStyl37oGryCkudVbHbMME04A1PYvpoycxfvpHGJlaQJib4K5vj/SPBBbVGAGx7eTtzdp0AtoaQk2DFXd5pG9HcdDVMyhETRTiFtpKDo2AvFObyJMvqp6FFymo01mQSwB7fKqomcQSAOMdlzc08l8NdRXrWYu1V2MtBUYYwokbvKo8spEi6K64rKMj/VpEJV5q1CGwHVTYkpC0lW3q3FYMMZKY3Ac80stp2I501DyFlBLUKQO1Sy2LMTpmlkvTJFGh6XEZv833sGYO89TOnOYhCj3GTpQIiBHr5AGrwTQoKYoRsZsLFxr7NpBxDIOaHKlhiCaBaeQ/S4MmhBE0nSdPTqOSubx/nPOz9Z94H2r+zMDDW2M1Hg+9sTOLrVaEOzDR9Lsw1RazZ3pg8zXsKCTicZDxsvANDy2zhqhjII8ySmUdI2MRJvUu9MYm7rYMbJtlaq0Rw3zNNlTdh01g+8JFVK78Gkpr+w9jtjkaHkDVHsAOvyzp7jX3pFiVARlJ2hS3h2STFTE46ZDKqpIr4TgtYskfDrbZfz8poUrELZqDBuPavmD7gH6dHiuT1o/3mkj3BtuJ1R5vNC9kAQcFzZd8XxBUvUSmLyna42cSX989vsUlZR4XntQlekIQ4UXM50ejr6V/RqIDTT6+dw/7YFtAcfF+rNXWZPOoZCeJ2SaNaG6ojPzbH+Ho2fNYvXUJX3zyMcL1JzDIR5k255CYcSJWVGYh6QqqloVSqcQW2q1GBW6rhogmChLJQnIzRtLJBpUwcWLACTHc4mzkEdLkFSgo5yfg5ApoZks49dbb8I8cQcl5IkUAACAASURBVFelCYlZVoITs93XbMdoawGTHGf0Lbx9dArT/ia+vLeJqzsOnKCKabPFswbyoyO4vNrF40aMvzhRwolSjK/vN/B4m9w4urxOHyrT2OqqzK4enizh35/N4Onda7j03Tc4/cZbcA+dwt2nMe4/XEXUqePnSxrOnjyCv/zNQ1x/toHV3BB038dQp4EPzszj52en8dndVfzd/edomeNoWnPIteo46sT46LSFTOc2upqF/NQC7j3q4MatFQShhkOL8zixYGN77THGMyEWpsbxxec3MDw2hdzhWVy5t44vHtyDXsiildcRNpr48+IMjh6ewpXtVbSrdbw/NsfNll/cuIQn3TqeF1RMxBm8X1yEM1bGre11GM0q3j0yCz/WcHN5BbWQwKmFluagFeuo0r/Jy123EKWYbSH/UZlAIjnPSFAH2lXk26t49+2zqFaB67eX8bxBiICsRywUMwaKqMPw6zg5ZuPQwiy2d6q4+WgDG76DwCqgFtloNxqIAxdlO8S5ozNYmCvj1p1lPKzH8O0SamYZoW6g0K0hbtWweeUKrlz8DPlKDaT8JhmJwZIXQ3i/S2ZbPF0icRWJqGCze/EnRUv3q4l7M9s/BGwnZACTR0lkkMy2cHZJxdYEq/AhpXy7e0C7v0mIOJ302OwNtgdDS3qDSeKvbJRMZhT8cwDbf0T4PmB8cKrs8V8NbNNoYH0AbBP9SmVOi7R7rN0WTQnUxU4glyyZSFLhGWXMnTiON3/xJ1xtvn/vGq58+QW8B494OEDeC7iRIuSqKE3oIq0iNRfrPEGS/EZZs80DGvosFZcr5WfuxjkJkKA5XMQeB5SSGzo8y4E2NILRM+9h6dQrMMeOIFscQmzmhD6NmHRmZWNoJGsIQma1aUKYEXnIxB10NBtNsikMScrRQj3OoqM6yEddWJHPzH5MjRo2NY0qiH0dQaiiqlOjEzDherAI8JJsRdewkqcmTQUjVTBQzqPBndVdqedzNA+xbqKuZbjjna5hLm6jGNWg6A6zBE1FRzVQYfgBMrTcgwhBN8BmZKHq6TBc7m2HFXjodjpomnlohoaM4kEJPDieGAdctUf42LNosN5OAO3UHioXPl1f2rjZOouYMykkoGEwfPfJaiymAQfgiWms9WcrqAimQmOIaaKbTJYS6z8xM5j9VONOHbP+TRhRAM8/Dl/N4Xl+CF1yx9ZJ8hLDCGhTCNGIG8hpedgdB67ehZvpAF0dlleEZrShaFvItjcxFHdQyUygkZ9ErOQQxwZCg8B2APvxCm4nYLu59YeD7T8Q1CVSjJeB7bT2eMCRJAHLcnSFiEPpAN9nVwQglpFKIlixAe0K2b8ns00+uukGwd7mk2J/kmMWTHj/GA5qjOfvS730C+x2j5lKMfUprbRwSkkg6GAy0YPLP0RsnxzurqSAzpuPKSF0kw0z9Rzsd0+ZCkgcH2S/MJk1CCtM6e7C70dxVeRxFPOSbgdxxpIJk39nrMs7PpEGITuUiPVLg22ks45C7RM5aGffxSvvvguluoHPf/X3qNy9hqjTRl5qu8NIYf9iGiBDw0wUSsKzOVhUGfM76Daq8LlxgnTb5OOdDhSpZC4FtvloqbnTjOF7PjJWCfnSMDA+jRNvvIXuoUNsGdo2HJbSZVJgm/TqxGyTjOSsXcO7R6ewpDdwc8PFXbeMAlqYNtsojw6h1nVx4e4WVro6/rtXJ/HahImrqyGe1WhCYcDP091Olpv6lKCDV46N4WeTCr6/+FvcuH4Vp197Hblz72C9ruHmnedoV7bwp0czOH3yCP7jxXVcf76J59kirCjEWKeOd4+N49+cm8Ant1bxN3efoGFMom7Moey3cTKn4F+dNqBVLuPOyg6mj56BrY/j9q0n8AMFx05MQTdjfPXlVzhzaARnjy7gm8++xdTsHJzFBVxZ3sQnzzegZy0EdoCo1sAvitM4emQS32+vobVdwQfjc8yI3117hi01wHrZwnhk4kxUwnbg4evHy3DcFj48vcR+7atVF23FQStSUYeO9bqLlbqHdqQi0C2uLMuZjuJZVBXuoaL9fSSoIm5Vke+s4r13zqNaAW7cXsZTkpVTNSJXwuLsGA6XwJOOZ+0OJsbKaDRbeLDZRlUZQhMaHm518OzZBjqtBkYyMc4fm8WhuSHcZrAN+FYRVaMMXzNQ9KosXdm6dhWXP7uIYrUKSsfKGuEDch2jY9bQ3S0jYT97MeAoken1K4g9WCzx18tkJEkMkgA5LSORfX696JKSkYjY0PfETpoieU33mhvTcUms6X6YOQhsp2N98nMSJA7I9f4ZyUhe3OAGN6+D4vk/dRkJQS4ac0uLkDJI8fASyI5gxOQPGnEJkkcESzkILYAo1hHGZdjDQ5j88BX2d25FLfzus4uofX0FqDcx1KKJkoBvkt42QlOjDmJh7cZyAW5EIQ/QCCEBZ/KBpQIqUSxiJfU2pN6jJ5vYHEK3NN1S9RFrCurUZW1YMGZOY3rpFEZPvI2pucPQ8qOsZWNvaBVoq4CtBchFLZ7Y5qombC1ERnGZCaipGW4oygQdNDViuh3kIIYNdCOygoqQxQZ0xYMeDENVHbRMKq7FKHcr0EMPdVuFq2t4lKfR4Rpm6oATBij7dW702LByXI5zFI+dXjpkrQjA0YECOii4NdbHk81eS6WmHBO6F0N3Pdh+FZrfwI42gibyCKsNaKGHkk4SEA+byPHQBxsuN0VleOKAinVzjO9xUa3zPWWATKVwHhFLAxR4rhkDbN1gKwX41D0qN3Nq7FJpkw/lYAkC2zSiWAJyCnhUeiW2ivShlKBxcCHNNrPbCntqR34b5fp3MGkoh3cMIDeS8RJXBgylDSOmwQ9UOQlQDWooGUVk2ja6Mfm3ezBCE1rbgh82EWEDdmMNI+RcUJhBIzdJZyyeTaPDYNt5sorbFz5D9fKvoPyRYHs/FvXlrcwHN0i+4IyRDiovk5H0nFP69qS9Js+e3OK/ANgWCDzVINnfVA4C3L3y6x6e3cz+pBofX2DTJXWf/owDP28P2YoooomNrGcvmhrytdu6q/fvPYqW9CV69m32wxYezaQKIekVieqoEsSKU9ZCiz4HBtokd6M/+XPZ3VlKR0S5u8/iifVEAJsYbh5BblCVTbiEKIYJb/EMzr31DubyBm58+zWeff85KmsrbP/JE/+o9KXT1Eo6DkAzTRimAduxeMAKWQm6nS4n0MKRhI5T+o8zjunN3ZNNdpKhY3cV4fmtKxnYBFrnDuP8u++hPT+PwCLLN2pcTxokhfVfArazfg3HjTp+emYOrw6FeNCMccfNcXVu2giRyTlYrezg45sbWPVs/Ic3J3GqFOI317dwb90Vbq+WgZ0wg1rbR8lR8O6rkzhkxPjywgVsrD/HzPwhTJ57B6ph4Nqtp1h79gxvHxnGsZPH8B+/aWO50sGzXAFO4GKmW8Ob83l8tJTBx9ef41fPttAwJ7GjTGMkdHEiq+Bnp1To1av4/MpDzB87h/Mz81i5vYxOoGLx6Bzud0J8/NX3eOf8Is4tlXHt47/D/NwCzMOncWOtjr9qZWAZCuZbW9DqDfyoOIKphTI+q9N8hwr+zcQCZssF1Ncb2I5cbBQ0jGsOFiMH12oVfPzsLgoI8cHJRbihgpuP11HzNLRh8lyIZqCiEQo5RqjZoprLvLC8j4qCjklPbYQRv4K4XUG+tc5gu1LTmNl+Wo25iZ7cVObGiljMunDCFpZyHqYmRlBr1HFvrYEtdRgNxcbyToDV1R2uWI84Ec4sTWJxroQ79x7iUS2GbxZR0YfgEdgOKlDadWxdT8C2YLaHFJITUuXZZpmrK0fG037CPRByTRB5l5TwRMUtHe/6DPBeMpKepWo6xqTeg0mQ9MyPfje6ZKVfHGglQmHfsjSJK70WyR5B/UPAdrr1Jg3Uk2S8z56zP/fLmO0keCY5/H6F2oM00wPbyYtUzuBuk2wM8k9xq1IM865XH1AF7ZdqX/wUidNfthUPMtu7z2OPWP7Cp6SGQfW+94OuF4EoqdlmkC0bJCnMi+admMd2a0rEXdlsAaUY7GsZkXwi1qGEGXTJuurYPN756KcoTI/j4c2bePT3v0Tj8RMUmg3W0IUmjbiN0JTj2UVXPvmI6qwZpssf+j78gHJuUpwIiQhFBC61JlbDPV6P7PgoZFMp00MQh2gSw6pbCHKT0AsjGDr+Fo6dOY/y3BHoGQd+xmaw3aTJY2rE1k1+SJIIC6YaQg9b7JXqmllkYg9m6KGtWOytbYYRHLLlInxPkxD1OrS4i6hbQBQSWKYOf/JprXFTYt2kxhQdK7kSl2xHG4AdhhiOW/B1HVvk3oEINk0V0w0ekkCjdW0tRiZuI+eT3jiDbmyDZkM0I7ILjJndtoMqwlYFFXWUmznVTgdKQKy3C7fbQdsuwyV7JvJMVcCepXQpt4xhZtvFhE2f9drUKEl/0nUn/1nWgUotGC1enmAmNbuU/6hUqqZOKUNHqCnoRj5cYsFpdDIN4JAT2qiqQc1PwlpJgm0oaJKmW/Uw1L7PzVpBe5YHUtSHM/CVGGbc5mfSDAjEhwy2y9kScmEW3dCHq7mwYEPtGggjF7rRgN3ZQjbsoG6X0aBGS8UWzbga+dqGMJ+u4eaFT1G7/GuoTZKRiDHI/YCYpmKTlG63x3a6iLjvQt/vGxIw7r+a9wOIYh3Lh38gOCbv1f9TxCmp+ZWNQruZ7Rc3HHnIgxXKAbWjmLSZ2N+JLaPn/8oJmxgM0fusHhvcZ5f2uzDp5EXoG3eVZWWZlu9ZamZ94iJCA1/S75Gc335/DmzDu33Od8lCGGJKFpp/TtSv+7+kvdde58Zrm8C2Kmz9eGx7AraJXSb/6cRJIQHZMTUj0qfSGqT5Bv3mT8Hf9/luSogJbBPDTWuXJ6KSDC2iap0Ob2IRS2fP4czJQ9h4+hgPv7yAJ7duwW41WSrG0i6o6IYRx1/Dshn3G7bNum/PbaPdarMzEK8VXsYyDsvjYKZdVlAYkLD+N4bPTYo0Gpw8mR0480fw9k//Fdqz8whtB02DmpjJ+1tnCSMl7/Sfr4kx6iecFt5emsCS2cblZx1cb2SQixpYzEeYmZ1gm8Df3t7Ao3qI/+H8OGaUBv7ywg3cel7lPhLVtBA7Q9DtLA5NDeOnb01iWFVw48p1bjo37AxGDp9Erqjj2o1VPLi7jFeXRnHs1DH8n1+38Lzp4xlZoHaamAnbeHOpjPcWcvj19VVcWKugbYyjqo5iOPRwNAN8cEKHXr+Djz+7ivLEYXz0ymmuMgaxBd228cndJ/jq+m387L2zeOVoGTcv/AYLs/Mw5o7ixuoO/mqbJIUxFtobMF0Xb41OYfrQML6orqG+VcFPx+cwkXPw+M5TrBED7ADzhRGcKk7hid/CV5tPeLDP64emsFlt4NNvr2GzFcCjQWP2EOAUoOdHoVlZhOTsIWZE9uQX9Iy2aQtWIgx721DaDWQbK/jx++dRq2m4cvMhntVp76d9ImK3rJK7jmzcwhtzORw7chirG+v48vpDPHdtxLkJtMwRBtqGpmDYDnCOwPZCGXfuPsDDGjmJFbGjlVgaUgzrQLeG6tVruHzxMxRZsx2jQM4s3F8gEgSaG8FJHi8DevDIjUMY/vTjTz+WJ6S0kG3tXqWJ7ESmHANgmyf9icS7J2eTcjAipxiAS9TIRJX4PdA/Iv2x0wm8LEr1ey842omW4wTQ9yBpsq6kfG+QERfnQtLPRM6XSGj2Bdt7lQ33ZY4Ooo9Te0Zy8AOXN321dw2+eRnQ3nf33PWN/ZIE+RTs2kIGQn5/g9n9JskNfclBCCgzuAn8IKAt3zN97hzMd+EBBrnya0kDUaIzoilRJHeggSYbo69i7rV3MP/WTxnIPr34n7D85W+Ardvs1a3T5DSVepjJi1lyJaQBpo8k7aEmp5IRMCNJSUrDyKCNQVxSbhXjZuPYZIZIiBik+opHyluIieEen8bk4hImz7+OicXD8Msj6EJBxzAFo07kfZKFyu5mvgAEMnkVE1ctbXw4KREHwMtcjuLl4QBJeZdLx2LlU2mOLhzpwVnLTOCXrKQ4t4oQKaLcSTIaAqrEPLPjC29s5MsrAkkop88FpKEOA+HbG6iIfColizOnikBMk3vkKFseTsROeyJxEbI8YtcoUSI7MuqQFDeVNmgC1OyFQFUC/pp8KiTxllTNxRC2ECpVEig5YtaOgLTwB+aAIV1IjJiYOsAgDTe9JxMEEXzDhRt4UHnCmgW/S4McFFh0YQLStLegqmSJ1mW5T5PnJVjospUUYFMTpqJD4RFmogpCgJ6aNwmsUxKg80i6gJtJbV2Fv7WFSxcuoP3dRWhNOdRGeqT2wsqeCzixu0sWWH9xpNlWEfgkiy8Bb3/JJjZO6eEH/Q/b7QzC4C7l67xbB71XKDiwcjbQQNlb+KkE4AX92qBQpScXSTa5/uYmiJ5dZdhePJIbWsqrWsRDQW7Qcfenwsr3lDEoAd7CVksAeUr+dgcoMV2xX8qlZ5WqZP2BD4nnrSwjpwB1At6Ta86ylBckIjLZSeUNuxsp9wzPHCr64JhVcb0Xis/hBstUbE3HVwGuRQNYj/nv7cTJ9RfXJbk+yQbM1QC7iPL0NKZ+/gE0y8Tyxe/w+LtLsB89hWWpiK02OtScrpJ0KwMjsuHDRJwpIp+1oEZdtFpNeJ7Xk9IQyKDDlfBg12knaVLMjcyu70HVC9CMHJTSLD78xb9DMHkIsZPBTsYCzQ0m+R75eWdCn6Vptu8hE9VwKFvHucU5FHwf//DtTVzd2UJB0THt5PDq2aOYmx3DzafP8XxnG784voDFXA6/vXQVjzbWERhF7ofRdYNlikuLkzh2eIhdPRr1LnSFmskU5Is5FPMOnj5Zx62bt7AwM47Tr5zE317ZwE69AcRdGKqKnG1gZmGKfcu/uLGD5RqRM9SwZzGzO51T8KNTI1Aaa/jmi6sUdvDBe6/i6OI4wlDF1paPTy9+i5XVNfz0g3dwbGkY33x5CYVsEQtLh9Bs13Hz4VNJatAQJODY/CFks3lcvv0Y9XoLR44cYSkKTf3d3Klw/JwaHsbrx09gfHwEWxs0jKiCpaVxtP0AV+48wnaXGiQdeAaNkDfFZEtitlWHgbZPe6fch2m/8zSqJkcotysw/S60jQf46KevotHS8NX39/GoqSDWLbSIg6Pems42dLeJt5YmcObMSTxbXcOXV+9iw9URW3nEdgEZPWJ/9FHLw+vHZ7A4P4HrN25hua4izI5iQxtic4BMRNLAFjqXruDap5+hWNtGVo1h0BQ5SlBp3wIZB5A/O10hShYidHWxpg3qKZP7OP8lGdsuJ07TaxIP7HR4TiY1DjzPyXrsabHloETCBNznJTJMqm6LuJfSXKfWd6IV7/XiyH04AVP8dYYK/Qm0u2N9QrQk1oJJts/gXsZOATZE1KKY918HbO8KTMlBDYjWUyzpCyjzJQB3r2/1QO8e33zZZthTv+0xTUicwv5sWLL1yW3+helHB5/Ci5tX+mfSm8oLf5ePfD7cQTfWsZY7gdLhU1h4719jfmYcjUeXcPPrT7B99dcImzWYDCotuJEBVTWhqgT4aNkTeFPJ/Z0fXGqy4c0yKddwSbb/W2gbxUZGvhgsgUjmbcuDD1gOo8K1HNjkw33iFI6cfQXFpWPQMkIDHYekPxZeqtQsSYCNS1OMtWWXL8kcyMWkX3ATjxExssRyp1mv1IXjDYk6+OVUuV7Wmei46Px4u0nYQMHoMdMqdajEnvNmzDa9BB76gzWiQENEgJu/Ln8nY8BTyZHwLhfJgszbOJPWYhuJHpW+Lq43oWHBbGvUjSMI7p4TRAJgqLytaaLhkfA6A23+La4HA+skuUjANtkFcpQL4eptTkTcyAEUHZaZ5zdQXWrRCWGHpC8PGGxTC2dLp0ZMHV1KnhSa2mYgDkjWRMNBVNav07EZBvURUAimMnnAlRnN67J+3q/XcO3bb1D77iKUWlXMc9zlk/xyGUiCEFPM6x6SBxH3BKRKg+jdnyUCfv91yetpHSRDEJL7mrxfmtUdWKM/iISQDZSJ3K93OmKb6Zc5k4B48NXYHVsE7zoIDDl28XWSg2GkTCMNtndrwdPfo58P2QRf7FQJg0TPaG+jlG4cvYESPUcdGmsurLHSa6cvExmMrbsB9AtEUI/hEvGYv/+SBkmZTsjX7B2JE715klj0Ezg5sLGnDxU3rN/s1X+/3V9LdKMkGbAKRUz+4kNMLyxg595T3Pr8K7jfXwFI/pZx4ccBIo3kHha0gFyWSDdcQD5jwjYidLsdnlJJyTxv5HQnZUKdPDO7dycWlxgefIrtxhC7AsXOJD78xV8As0eh5vLYylignu4uKVkQw4l8aEEAy+3CieuYK7Rw5tAchmIFF64t43plDZavYFR3cO7kYcxMj+LO02fYqG/hz44t4Mz4EO6tbWCn3YanZHnCcdcN0O64OH5kGEEQ4le/vIhmswNDjUC9J2MjQzhz5hQcS8Od2/c4wTj/6kncWHfR7XZhaSGymQws0wAsHQ+3m/j6VgWbfoYdnWj6pObWMF3S8OaxMZanXb50G7V6G+fOnsQrp+dhmSoePqrjqy+/R6vZxAc/fguLCyV88flleF6M48cOY3aqKGYjdNoItQiZbAZ5K4vnazVcvXafpRtLJ45BtWJ8/u1dVKp1BIGH0VIRpw4fwuTwECqrm+i0azh1fAJWPoPnW3U0wxixnYVnWthqR1heabAHdqBmxARTCbaTQO9b9ISFGGpVYIcutPUH+MmfvIJWR8fvri7jQT0CTJt14GpEQ5JaMMMOzs6UceTIAla3Krh67ym2PYMNCQLdRkYNYYQNjNk+Xj0yhdnpMdy4fQePmhq87Ai29DI83YTju4hptsP3l3GdNNs1GmoTQ8uI5lsC29RsbAYmu1zRfh0o4ImjRLiQU4sgXWjTEmtDgFmZYCf7cK8yJGIVx5CepmGQaOxFwAR8p/cLdgOS8Vv2YCQrcvd66JERdHwM2BMXEzq25NUJy54oLOS7pXpiEjInqcYyUcEGBn2ZHe85+8lI/lGZbRmgB8KczETSzLcMnS8wJgcD1cFX/GOC7ZcBbs5ouHS8x3TMA0/i5WBbhni52ckHocfECNWeRnZ4sYqKmodVGsHUK+/h5NmzsB0ba0+WceM3/xeqj+7C8KtsUB8Rm6w6CLQcmSnDIItBYrYJnFJ5lYAbA+6EiZIumrvYbQ4NcnKZ6Oinr4iNmbSQ9Bh2SfximHDGpjF7+AhGDtEQmyIb+9OeYJImhBv7QoSBz933nDdzmbfvxsGEmoDBYpQaAdjEDm2fazxwz3rATCzohLUSrHpqwfX4xH7JnsWeKU6Mf560a+x0IIB2ktkmi5fLuRJYJc9lUtihc6ABEaLiK64zgVVVV2GacjQ0T5nzOahzyUwCsjAk9wQS7lCbpJCb8vsnrF1KBkDkMn2TLQDp/lBcJDZCc/l+u7EFM1fA0Pg0Aj9EfWsdauDC8pvQaEBP5HFQ9WljoG501UZE1pOmhUKhhMnyCExVQWV9E5sba7xRsM0gfRA19JL+Owq51yDuuHj6YBnbj28hJEuztEhClhiTxGf/JTO4VtL3N/n7bhCdZr/Tr98PbBNLy6O5pYRK3AMBdP6zgO2BkxOBn58nKdeSFyZ9dQ6MIC+8IMXUihAsuNBkA+xtSqkkYbfko5+c0IYinj7BAImEtA+6+wCcZRS8JmMEtJ5D8u4n9kkwUL0Sb6qCkbDYgxW7PQiO3fKSH5TgcHnrpdevXxEYdFKg40mcPRLybD8yaBBsJ+4MYAtTaiqbePNVnDn/CkxouPm77/Hw84to17dhGiSx0pjpJW1cHJDjg4lAyzDz7dgC3BOz3SXtNtsAkn2pylW0JEnaiwqKqemb7rpeEK4nZhlvffAhModPITsyip1MFp6qoi0raCbFnzCC4ZFksYmhbAOTpQKK0HF/q45VsmsNAMcHJkYKKOYzWK3voOm18MZEAUt5E01uXqcpjCao+bPhx6g1YoyXDVRqLj777GvOb3XiEVTA1FUcPryA2ZlhVHY6ID+OI9NltrWl8+YJmlDgujE2GyHurzXwvNIFitMwnAxLcKy4jWHTx+FRHbrXwJ2VKtYbHRQKBcxMj8M2TWxsVPH8ySpH9qNLExgby+L61YfY3q6jkHdw7OgcRssWW9OSbp0015UdH0+frKFW62BoZART8+OItRC3HlYRhIIQyhg6xktZDGUtdHdaiFoNHB63kR8ifTNNIdWYzmlrOjY7KpZXu6h3YvZXBztoicFvtDbZTcsmgiPAcGcHWZpCsfMM7759Hq02cPnGHTxo0IZpo01zMuIITuhC8TqYcBSUh8uotDtYr3XgagUewU7zH6hBX/Pq7MJy7vAEZmbGcef+PTxoKuhaJWxoBLZtFF0XGiVKl6/iBjdIbsOmoXq2qPzQ4DhyRHIC6msScZhInrZG+1EEja9JsoZEDEiSTiHBS5Ekci/jSlnq6+Jdd1eRBpfvXhWthOhMXtkLLz0yJSFe5NRicu2SFTRxLpItl7tsD24n4D4F7JPP4LidOBJJCYuIr//CbL+UnT6I2d7NxO8Vvf8xwfZuYLL7gUu0hB3SIGomzMnDOHLmHOZPvYKMZeDGFx/j5lcXgI37cAyNwQ8xKC45aZKVHQMjISMRYFuUWJNzEtpMIR/p/SkbJKmhThRapX2WBNv0L+JhyGGFo76eAWwHsHJQDAuqlWGNom3YnG3yxEK3i6DTReh7YoOWAJk1x4L+k2yktOtiO7S9thpxhxLbwr3ul5hmvnsjTt4rYTx7sCSpJEuqmfZwkfEL/Uqqvt3j4AUTyJ8hUGT/WBn4doTHLzP5CjRyhnEsOLbNYI821narhU67xUlIutmDRevUhTRw9knKmsqyJdgWOE7qbIgJN4TezcqXMTw7h0x5BPVaA9srj7kCongNKJSERSFU0vLTxDKyaFRswLJh9Hj4OQAAIABJREFUToxj6ehRLExNw200cO/6NTxZvo/Q60Ix6DmizwtBwNVkv+8YZgS0qlUoURs6udAkkpddt+/lfK54seRv5U1O/cQuYeDvy2zTG1LZ23FoCqfQSBPQYWaRtET7/Dqo8tV/RhN7QAFck6oFP6np56iXWP4eODt9HcXby+cjxWwn2d/AY51c00GmP2HERSbQf3bFMYsSKvvCc98HDduSDb5U5qXYwWCbRpmTFKsPDJnpSh0H/0uuHwbqqUpU+uyT10jML87tgKE2yUb6sqs4UA1IwILc8JNN/EWt6S4AIO+X+GoKbGsm67Hz0zM488qrmJ2bx9rTp7jx9WdYfXQf6FZhmTpsAjMheegb7DRFvkYgaYmlMGFCSQo5HNE1JbBN157lZsnUvL1OUAs54VHVDKAa8LU8Dp88jfzSSYwtHEK3PMwTaDvU9yFHwmskO6PE0q8h8legeSGcUEPbUOGXcnBI3U2j30OaXxyhFXXQDjoY9nw4XRc0IUGxqI8kh64bQ9U1ri6atOdQI6jnIpfLwjZ1bvqs1ytwiUm3SE5BSUWXnWBCF3AMHZbiCxjKTh3kT12AmhsGCmQnS3MhATNsIaivw+huww7b8HJlhHYOnhvwc0XXi2wW6cU0uK1RqyJjW+zyQkmL53a4ikjOWGy3StayrB2kip8F06ZkRUGbXbMoaNJkzgx0XUG30UTUacGiBLTrQXObyEYuPKrGGuTEZKFDWkJypsnk5d7n8OhzhYctUc+VaNSlvWRbJ9kPMOJuw/I7KLbW8c6b59BohLh04zaetKhPh2xoLd6L6UkhNtrs1lkGye5UWgZabgwBzR8lq9qoA91rYszxcfbwBObnJ3B3eRn3ahHaVhE75jA6io2S68LsdOBduYYbFwXYJkIoNgUSIFxBvux2aAhmW1Ar6NBewpNZhfJ5YFw6r3ORTouqsYw10r0oYbZ5LSdTg6W8LamupTe5JAYkVagkVsiIIlZfMlNg16LtEV1MFqQavml/omdEzgroxRmuDvflKemvJ7GHW6Z7Kpa+9eu/MNsvYUIOBNvi6r5050tueJpJ+2Fb5SBbt+/PSM1k8vAlx0xgrkMlSNLdxXX4UcSjeIfnljD/7r/F0vFTWF95jm9/87doksex22CPZSpxukqGJxGyywl33gmtNIPElGdrArY5QU32cbmhE9gWG5ZAdrQE+Uoxy09vRyb4BGoNBKRx5n4jBbqZgWVbPDGtxySSK4nbRadLUxtdBpziPBMgn1wdAf51KqelWLLd164HggSNmaAPwTiTplqy6z2NqHxdvzgly+fyjXuwhCUbqXyaF7i8MgQ2WMvFNSuZMIgEJkFA4tUtvsK6psKybAbZlmXyv2kjdTsd8btLbgS0ySYSF9rMyQZOtMtyXi4rDmJqpARB8o4Qay7abMUzzDaLmsp6yrFDC5ian0O108LqygqaO6uI2g0eEx37IawghqFa0EIHcUS68iy0kTIKZ0/i1LFjKJkGnt69g5u/+xZbayvCs9w0GGyzFZpuwFBNLkSYxI77IQIjhEJsGiV3uwJf7/7te09fBNu72e10UPx9wTa9Fz2LBLa56S8Ftond3u/X7wO2UyoOIctImO30cJbfF2wnG1QiR0k97mLTYqG/3Pj6F1ck7YnOvw96X6jQ0bMmm42SZt2E2U42OC7Pso5R9E/Q2uW+D2oWlEklVW8SBr/XtJSyDUw2wd7GLEPuXqz7D4mtPwRsJ+8jkotBZk1Ui3Yn3i9+8l7MNkWOpkGWftRklsORo8ewcP40AjXClftXcPfyJXgrz2DTMC+ag8DOKMl4eBrSFYDCUyab5WvqeS5XWKQdCgOc/WUkCjRT40FlEWmnDQtubCBXKiM7t4jZpSVYC4sscelm8mxBR05YKmfJVMnoIgq2EfC8AhXI2oiHCszMo+Oi02zC910oFpE7ITJdYkU7cMnVyaBmuhzabgiDALNpwvPFBONM1uHkQfTCxJyItdttPs5MxuFzqpHlHDWp02CxyEMYeMyEgwaB5cvQs2U0YoutWwnM29QB1K7C8GqwFQ8dpwzXosFAlCT7UGPRr0M2h/RZnWZbSgMjOJbFAJ/iq6hQUqO8aHqlAXC248Ays3C9gEGzbhmIbZPPgcC222rCbzRgKDGsKIYVuDBI9+x5TMb4JKOkilgmC8PJ8uRgmvKr6paQEBKBwY+XIH2qZgjdVDHU2SJmAiPuDn701jl4bozrd+7jUcOHy1aCornVovcIfB6z7tMAN9rCrTw0Zwh+SHuQzk2bdtTFVB44uTCCqdkSbt5bxq1tD26miGZuFB3YKHY86J0u/MvXcOPzz1GobsGkErjFVwYRy0iI2SYvcMELkxsPWUXSnqNFwjAzAdt9Hkqsnz6x0O/f6IPWPmEyEM/7jMHAottdrSRSUEKOfgTsl5FFUp5U53ZJUdgBjGxVSQoqCY8edSYxX8Lz9avb/ePlbb4XpySD/i8ykpcxoJIV3Eez3Xta9onwfXDWL38evAH3wvxL2dndAKT3vnJDJhBHQ2BItFFUGgzqmpECozSO0Vc/wvGzr8LKFvH49mU8vvjX2H5wm43wKViRqwnZ+nATUaJjkixskjzsLtEkVzFp2mQgx1/kvn5AOp2wRSH9Jl2dokFNwGEsuxrJvo9s6ywNpmkh49gwLRo+A3gUKL0u/8mNh7xJC6lGskDZnosaEgfxcO9yDd7tAaqPs2ih9RYOLMn9Ez+cAuXy330w3lvWzMDQjKBkTffSAQmw01y/yLYFa8dsPX22Th69KmwC2o4NQyeT8IjZH9IrEtDmgTbkKNIz75cMIb0RgVU5dEMlVkHKRTh0M2OvsI8CsVZU7iONNm0ACjWLOnmUhocxOTcDzdTx6PEyNldXEAUtKKEHg36cSsoUQOm++SZU3UE2P4ahxXmMvXoGY0NDaG+u487l7/H8jpCGmNTgY2jQDJV+nKeV6qoFaiw1aKhRRAwVuUMIZpsbUeWf6aW1m0Xofy+VmKb12ru022lw9ofISIjd5mZWskMjK8xEL7tPwn3wWt+VUMvHkUGl0Ef1tY38gIv/e3l6n7oqu45rMHkUu4FQ8vf17H1gKVmeBPQOdP+L4ybnI9qQyJ2IkhCaYktsYMIsk9SGf7H+Uqq8UtKRKBbDsnrsUZrZ3iWfSVftBmQ/u5iqH0xqHCAj2StgSLGaHNrZt9dLWOv0syoShN5N6zHb9PjXdEpSNJRcHROTU5g4fwKl6TE87mzi2jdfo3L9JnTPR86nBFRniRaBQo0sMwng6LFIwGlCbBQyM5tot9MNZbufEzp+3dTZ2SgMYrYT9SjeUswqj2BsZhbDJ0+jPDUDdXQSMIh4ITad9gQNceRCiVrc42HGGnxDQ5fOhQAnydgk+RGoASIEyAQBDxHzYo97NmItw70gZCFLx2KYwnWDnnVyWaFf9Mzo5MgSxWh3WvxcUQM/adTJcYp6gCyFpuf6XAkju1RXsaAQa606UHRiI2PEXhN27CKvBzBjF65ZQGDk4PsEnnlSHAKaieBRbPXRbnb5GvJUTnKvIntElo2JYyJgSZN7yZuEhwnRqHIa2kbrgl5PYZqqOYYKjWQ9gc+9UDSsSPVdaCTt0On+xfCY6CB7GeKgFcQUe8lelu1dZec79z8JUoas/zRdQamzwz7bI94OXjt/iu15n61v4v5WC5W2i+2AKgMKDzqiqcK658EPyXqX4ryFSMtSnzsUanyEj5IRY2HMwcJYFvmigVsPHuB+LeApoq3sCLqKjbzrQu204V25LsG2kJEIsB2zuw4dc4amJcv5DUQ4dXTao6j5niY7CBKlr4kejDd0zZOY0W84FAxyIssQxF6qSToVK9NVr92SwF7Mk4szteML8lAC6YQVZ1zTa9oUUtYeEuiRcwnM7sPtwb2oB8t7X+bj/88BthOgkw42e/1994kmr3lh80hlDinO9KC33/f7ifwhLa8dKEfs85MHMdsHbaYCkEqGNzmnH6op7HPFP/i8+xuSYExdKhVGPgpxTfi+0qLOFKHMnsfEoWOYOv4asqaOe1//Btcv/grRziPosQ8j7HKjJNu09VC04JHpf0kDQh+QDj5qCaAUdSKSfdAqFL609G8OtBQ4CTAGigjWNMiBgmAAuBrQIlNrcggxdGYU6behk55NlPAJeJKMggBPUjoVzyHZVdH4dwlOdrOhBDDlZDuZSg3sq4KJTslI0lkEf4Cg8fvMVnKHxQc51NxJKhBZfZfGa1I2QtePZAiJgl1YNnEgkvZgQS4L3bSYSWXLIl/oMqlcTBsMj8KVzY4MeXr6+QihFiLUPMFok749osAvtNnsOEJAkRSQpEEkyRAN/iG3E9rQTAvDEwuYmZuHaah4/uwx1p49gNtpArHbG57E5WrV5m7+MDBg5YoYnz2C+VPHUVqah1uv4vmtm3h88xrcyiYsapVVhH+7adHMUxVBpEDXMgjZw5jAtpiSyY2w6cbVHw4rB7R/A+syJSH5Y8A23Qva+Om9082vL4t9B8WH/WJbmslNW1b9QWA7eX7lOkhLNdINkgNBJtFMStnYbtY5OWdqpCYgRKDPIBchnZ5lIS8hEEisK22evF2lmpZEUCHGSCbMxOCmGqkHPi9JL/bIMHqb70DOLJOEfTOSgYD2Ymz9f9l70+44jixL8IavsWJfCFLcKVKipFxrqvpDnzNn/vJMf+s509VVuSm1S6QokZS4kwBJgNhj82XOfc/M3dwRAYBUZk/VmaSSSRIIRLibmz27dt9995lv1zf2gnFnFDTZF70v+xalz27x/KaB7ZgsoI8zb3LMzs6hdfMSzn1yHdtrLdz54ks8/fe/ItveQftgJOsyCxuim47orkRZgDmUMh7yoCMxUMgHpxjEFBqXWEG/x+jLZ9Wwxdvss5CkSJlB63Qxe/U63rt2Hb3LHyCemcOARdJBiCSI5NAfZSxiJElCtyPW3qgkQAAVwSaJEiTybNnNNqIEI9f1Dz9GEEUYj1KxRWS2i9OD4J+MsNSBJKzv0PdSqRHr8wM0PBZ9MyOSoMNDezIUUkP6IFAOErD4TxuBiTPOeISml6EXQexeafU3TjWbRuVXMuKBQ14mMbTfH2M8HMtn8UUE+2xMFAYqheK1CMFhfNfFnYq2ugGzgnRlgljVegFdXDI0xonYpLJAUGpViNvIaqfskkyQqgJ1foZR9RmmXQ/Y0j/BWKCyqQ2dtBaSfaC/h87+Bi6cW0MceOgnKZ4fjLG1d4g3WYQ096XwlWQZ+YtMbGTHKvfzmCVg8XqAOB1iPvZwbiHGbJzBD3O82HyFTS/CMGpjJ5oRjX07GQDMKAuz/SfM7GyBfU2pcSLYZs8IPvt2os2VKCPK2AQpoDtXA40xMyPazbQCts3BWuYM9z7ZmygzK92KCMKl0L6QgTjNbyz3ZWwtXZmKvrXu0PKyan1lCYCduMTrUGDvyD4cP+5ilcuCty5ME6CZ/eyKS5NexDFg21yleb+CyTRskYL8EsmctLFUXu/Y+00C2tWv1difU0NP88KaK4WbCj3prU4Dto+7b1U1VX+dNE7VV/PEV30O1YdevvqIXlu6O5EhSBHlfWEWo2YLYXcGw+4aotllrH34L7jxwYd4vf4MX/zb/42tO38Gdl8iGr8B/KYwEQVDa1KpqqU0QNY5OFTIfy46RiBzEpXiOLGMU7DNyUqGQlhogkB6VGeq8SR3MA487AS+BCauFjIMBeAOGXg9AcxkHKib5Z/0s5W0HwO/qYAuWEB3DE3RYW3kin9WoXaxonXB8+DgggZnasqTpk1e5iEieDTLQ9eNZQLpCqJsDn+LJjtkw4pYNh7+PWm1tcqbjNBwiBElI5TOGI/ziAcmOcPY1LteI0c78UcY++qkIoy2tGdviLWh2DGKnpaeqA2Qc6QXtwCuVoyFpRWcvXADnU4Xmy+e4uG9u0j2N+H7fA9qk8fChPF36seiuU+8Jnpr53H1o1/jyvVrwrj9dPsWnnz7NfaeP4WfjUCHKIJtMkM+9YoN+g9TD9di21Ju/VIE5rEYVwBCmbIvBMZGjX38Wis5vUnspmQR7MGkCA2lRm9SLHCZdAug3NdNZ9qd2XXi4fpooZ5dywL4HGZZ3tXM5UqMtGvT0Ty60ofKvTkFha6corgXJxtwHIPM9wx8ldW4rLZS2Gp1xQOxLpd6wwd+jfNXQVhdDlLZDSeFP7co0gXatqiqMocmR3kpWHYO4kfmllOcWhxQCpxuslDmcF8H3CeB7T2u9YaP1a1E2Mns8gou/u4j+J9cwOunz/HgXz/Fq58fwt/aFUkdlwjBdpOt3H0fAwGwBKgBIgJnU0guWQJTIHlk1zSZiXFCVjwWzTMBJKcnrdIS6ePgobGwjJXzF7D8wa+x9N5FYOGMSDWSsCkxhtFLxIES7rRoXvAQQXbK9Us9NNPz2uVYeHMWNfo8ZBN0KYmis0L7IkidizguGQArUhhAcK8c3PQzhiI7StEKfJGRiPtSoAd4cL+Q9+P9eaBym30F4kYufx+PfSRsq0v2fJRjPNSmYVRbiJtrkmM01EyMlSvxHnhdrJvRC84R83BJz/SE40d3F0+Y4zF7PMhrdYw8suTMkXIt0L5PkKhheAMeJDKMKQOU/cx0LTWfYXtXyNVSKgQZCCykQ3ijQ/hvngpZRUeDRhhiGLYwyBroBx1hyDM6efE/HmIzjg7tYHlh1HRrNssfDtDME7S9ATDckevOvAzJ7CKSuI1try2dK9k8DocHGH5zC3c//Ss6269FrJIJs03nL197UIw1i0rZKg8Tg2BswHboAG0b68qOiwJyhcBRsG1lGzxwcJzVfawWux3iWEGyIz20mMNotM1RvyBjhHux4N3Fr+awaOOAfqvUcTucjYlXTuCxgcQB2vLTDnEkh4HpzHY1yskF1k4IuhEYfuZE7XIVnFt5gtL3x/36BWDbXpNhaI5jtidtnKcB2zqok++gcrpybvH0gFv1uO/8i5ZQBN3SgdBDq91Cd6YHr9lGGraBleu4/snv0Vq9jOc/38W9//l/Yvfe54j3HyDzmupKYizxjt5hORks0HaOXvB5os2pN2QwhTRBkf2Nx21x21D6l6d/6WpIBpZhgIyJ5+MgYPGdbip8DmQAyKBxg2m322i2W4UV34igezBEfzBAQl0cq6Vt1bOd9Lar2glVTSIDFEN+7Qon9y36cz0tixOLZY1setxsfnxRmJOF0OJPDRI2I2AlOUwZakdIHiK48UWxFj96QSBeqYPRWJhscRog9SIsh63Qtk2EDMh27odAexyONEgwtieG1TZWfDze8KcSstnSxCOHH4WYXTuDC1euotdbxfqLDWzcu4P916+kUye91tl1k/fNDqCspD9gK/lmC9HyClY+/gQXP/kEq7M9bD64j+8/+wyb936ENzhE5JPZyhCRiSOLzkMEmy7RVCyn8R/ZEBYE+Qgy6ihtHsBKHErh20kxQkfjqMbPpid1H3OYEbNup65dR5pkf9audQum6u83bZ0ev94rJzZ9C0drraDErCx3kzFRU+KvA7bJEFuwYDew6fHDFjke84pJsdOMXRiUNpWlC4kWShJs85A47UCiXRctp/f2EU6dfuzhQ2PwpANR/Z0N9jeHADNf3PF2Jtq0+aKxwGJG+wNmWy/O59NlJPuBJ1m6s1sZkmSMg9UeVj68hta/fIjZuI3N737Cd3/+FPs/PxGpRRDTnSlDkw44LN7jgdcUUJOlptSMICUlQ20KduXA7ZIhxhNd/JslluiRP6e8j3FWGukA47CNsN3DzOUbuPjBR5i5ehPx7BzGrZ7cMNlbxg5yKcJm8zEwPpJ5NrI4xgzG9TEZ7gZNYBvSdVhM4KTwT5+bXoEB7SJts183f7rPglb/ZissfDoMmFFPU70Obpc0zxIiWUgJo2AkbzMWWbjI1wiyKSNJkwbylH0MeFDRtvfV524eqGFZIx4IeP1GqUjJIz+M2Qep1/Fomcs+BpnubSmLEwOMLGC3NQBuJ7hiJIxXuqxhZdw55mSY+dx6SYIgHSM8eI3RoI8sGYg0JWt31fIw6sphhvFVCpSNaxclgNxvKOHh+MslsyHSaIB8sI18uC9gO243kfdmpRfGPmV+DQ+9tI/GwT4G39zCz199hfDlush5xgHzF/Rtp01wjmio402nGP7Fgm0vZUfScm26h2uLMN326bo+zWHLFFwTeLuZr+Iw5NjEutlAXfPaFdkWYev3DUsuoN45aZsgUSUXbKG6Ep66j5gXOrafR8mEciey80hsY5kVnQi2JwSfyqUZmP82YNsGvSI+Fo4Sx2+jv1hGoiOlw38ME/9LwPbUrcKeot5+L3E2jncE2wSpwkaGGAXSp1DSvL1eB71uG3ncwm64guVLN3Dm4/+KbtPH4+/+jJ8//e8Y3P8jBodjpCGZq0g0xELcGveRShC3869GtRFsU2eolm/U1umfuce0mkYrG1Bk8ZvGT1JfyJI62smZwCeyFXmMWmjFDSZusZsafyu7JsWD45Ho75LxCKPxUFxMtOulabphjrV1HZf7eMhGxAwjblGECZC6SZguWYZh1FOyWudpbOTWEhaOLbxwBSIE2Z6w2OwMyYp2/mkN8JkKJkNPT1fRYLKIjN0fDSCR/UR8dK0DjOXLy6YnCVOZkgXVKntKR7TJtOk06YdqG8gDFIO/72HlvXO4cP19RM02Xj7fwounzzDceAE/GaEz7gvYD9mcIIqxK+15A+yzffT8PFZ/8wmu//a36J5Zxt7z53j46Z/w/N5djF6/EicbBuWQDRBoa05do4Btpk0pIqRFIfWeWihL9sXOCQs4lVmwE+y4RWQ2cIOASgKynJRlRqLky0+zLEumwwRRB9RNZWRP88bmJhXuTY6BxWebzcOGL5vtUhK59GApQILZHKQoscIwuBdWjNIx4Wt6bFbAplkm60JSPCy5sJJlnfQByhZbOuLoK+qZuvorXLBdZALcIqdavK/+fOGHqV9+C7Ct92hIJpN2tpu77jHmLadotvlt6px5+6uH+gPbvQCtM8vo/f4mLl+8jIguE3/8Ex588TWSwQGIZ1osthsPhTgZGyJCUvDcyI0TiYASyXiZg4hJ1ZvpY5h8RjjeMgOuiJeL3BsPwyyQlxb2M8tYunAJqx/9BmtXriJcWpHPHlAoQGY5ZBbSQ5TmGLNg2PiJckjivEG4hwGZUi+TIsFADmDWo7wE2yJLNPPfHr2kaNydeiZjoZ1lLblnwLRh1sWwhgXW7nLiFBMpRY6cmU+C65QMPEE2zVMUbNOVhEBbGG7H1raydjjOIGNulIS8WLLLzA5KvwHKJwj4JboZEikTowFmmGmRpzJKOz9ktujYm6J6je3FEUS7QnMcmVkge5zQKwxCglAewtMDDz4E8tROj5mNFrs6NkgjccXIz67CIy20lWOA/uflY7FwDdjpNxvK4YuE1jhogu17Bo1YnF3m0r506+x/fQv3PvsC3sY62nShCYGEhFTMjIeH1lg7mbKZXublGFJGwu6rbE9taJBJsagkW90Hrq9UIz4dBPuzcvWmgN6qFNz1X8x1W49k9nHZSyw5VjDl00KfXov7We6EnEayVEmVslGXrFNmpCeB7eKHnCBUhEW7+9kLPiWzXb8t+YwTWW0TCU+t3ZwweP+ZwbbsAu8GtqUJzLgvdnr9YFbSVky7dVsxlnohwnYXO8E8xq0FzN/833H9+nU0htt48vW/4dmn/xc2nj5FQjmGYZNlQvM9pDCv2qesOIg5mdkgoecnAZYGGFYoqy+noupi8Si61lO8/EnZAivO6bet1cKWSbJUlkgwPC3KIghkFTiBd9xk50Mfg+Eh9g/2sL9/IICbnydgV25h+gbPzycUjHOyw2qJJ6+2Edy0S9dejuUhzpSAyo8M/VAAqTALvi8nWurOyWRRD8hGDLLwqNkj+2M12YM+kuEQYXKoAFs+giy2qketGMV0XbY8fcXGkA0G2DZXdLLsZknvXQIiAV2eNpj26CkirSixcu4s3r/xAZq9rnRRe3z3Efa2thD399ENfXTHA4z77OymEqTNhrauH87PYfnqZdz8P/4rVi6cxcb+Fu7/5S/Y/OJz9Le20BiN0A48tFhI1MikWIdpXm2uI62SpMCSjDYLaHiHmc+NwxFdTcJ5R8mIYsHL0cN+f0phpMwvW4jqsNzHMc//acC2kT3YA0DB8h4zZuUGMgVU1xj2OmB1mzgoBHV/lYfASVuaMljTNjsHAE+4tEmMs3229s/jJT4TGP064C5sMZ0DjXM+0XNdDdmdEmyz4DFLUsyymC3wsUWZVTtG74P38dHNX+HC2Uu4d/sOvvn3P+DFw3vw8j7aQUPs4wjcCKosGLD3K+yZiSmy/m3zMfm7BXiSIzTZNkYxZhmNzEOZBAGhpCcGQQthbxYzV2/g0oc3sfT++4jn5tFvt6TWYxRSMtdAe5xLDQiBNYEqQVsz80Dnt8OA3v2ZuhdZoG0eeUFc2Mhmme4iG21TB4quCXRbuXo5a8F9CbbFLMs0+lIKQkG9FIET7NLej04q2UhANQ8kBNnKZlOmQmabwFwL3bXOwE5OZZcJPIUU4pdZ3M8vS1yjhMXDiJlb48TBDJ1ka1kgKVlGasW5H1qwZIkSjXfqlKmN2yzw1qehR+ntsCVUREQG2afTCokYFqFqt+ChPklkPkG2HIGUwaY+28sQ+tSsk+k1jkD8HPZLaKSIKMVh34RUm89I3wQ2pfNjKQKdIevdP8Tht7dx96+fobG+jk4YYBSz02UqLDgLMttsiCesE0thU4xCziIfPjsiF/IKh7AoTh02Ch0F20qSG6LUbcxVO1TX47esfb6GGdwa2JawY2obpscIB2xbnGrINYkGTrG4jWCWAKlEwCI7ql2iK2Db/YHKDVTlbfJ+GizLtOxppRH2NFIExxMB93Tm55hQXX7rPynYtnqh43i4Y0ECJ6do8nwMfVq0KYsRhQF6rRDN7gyymTPYHjeA5feBee41AAAgAElEQVRx9f3rOH/+LPKDTTz4+g+4+82n2N94KG26CQwp4RDALU4fKmuoC4BK3TYDjLpiWAyky6xsgVwwxJUdV6MRdcbhmKdwq1k3jh12i2GekBuDkWlwIrP4jq4lYhfYyMW15ODgQOyl1PuX1fSm0cwxc46MT8guh2YTMOtSojmdFwisWcQj8hopclHgbIFHFsfSPpiAWlwa2KKcoFteQzZlLKx1Qp25sO8jAdxS/Jhl6HgsgNQNskizl/krLQoyC9BuOvbfWc6CI0o0jLuJsOmqxaQn7CjNETSbCKImFpaXcf3DDxFHTTx8/ATPnj7DweYbNMYjtLIRYo/FniPkTE2zl6gXYC/sgvc3c+193Pzdr3Htdx/jze4WvvnuCzz4/DM0XjyDnzKAe2j6NMnS2UsJEwuCbCdLKaeS+cECTmVEkkgLaeUQNhFgHYfOTpZDFCzIBLDtArV6TPmPDrZLpqzUNtr7kdTn1MPl8cx2IaGbIpGz46KkiT4yC6CPaJwnBGqNDe9GJNj5Xsi5zPufdg8ynFUZeYpDWu1CLTiyXzb/Nrj0ncC2PBsWsUlRIJM7Hg5TzTa1VtZw6doNXP/NPyEdJ7j91Zf45i//juHrZ2j6KboNHkgjjOm6YQgP9dTWokWSD4XG1bDcxkNOI6cUVquUTIoYDbvNZ8foLsCGqjU2jPEjpCQO5uexdOEC1m5+gJULF+HPL0r78EEItDIPvRFZ7RyHUgStRC+LxOMU2Aup3c3RHNGthFlNQ1AYgsUCYyUz1JtYVrmdTwXwJmxroM0aD7c4yABukcRIzCw7O1BImDCukPAR2Dpg5BYdsYJrXRuZFGer3lz+bbIBSgbZUwqdRtQqkFk+LZTU+pKc8jiPmm3SumqTKw3lTE0kITrJIyTqbGGJE30elkQpyZSSWjI7ZgPY5b7j+Yi9UA9UPCykbHSTiWsUexiM2PhN/MMpY/SlC7PHe5QU51jAOMdEpBVskhbq74BM9GiAdECnGe49zLaSLFJLPz85AIYDjG7dxU9ffQPv5QZaATtA08kmky6TgR+hzYOQpC7GSPMUwygRoscX0sxI+Mx4KpttKf7pYFurvo7PrhXvZV5WAdB1sG3TIgY3TMePZWwsSIt6aDCNCm22fxJvoPGo7IhcgO1pQFsCdpE4s6fNEmhb0H1SoJP3qMk4BEbXTilHB+D/v2Bbx+LkyTZp0phkkeqei3HWB0+GNWx30FxcQ+LHGLYW0VtYwoX3P8DamTPY3d7CvS//B559+6842NxERr9UgtggkmJG0gBSKe0uBudAppuRBU36DRNXijSW3Wi1iYyyRzJHGEDpv8yCC7OLCzNrNFM6j5TGUI2gmUNkcU2nOnbxZUGfFBYyMApQJpNBsG0a9UwDEeSACbYZ1CygZ35QNrMQXkj7N1oDso090+j8XFqgUYfto8GCJl6AnDJY1c4OmExhEmQnGA4oExkjS/k7QW6KOqWFQaOBtmE4yoYfmgmwB+tyNrjMi+4LYrOUhoWdX2LatEurCfEP9xG3Wjhz9gIuXryEOG7hyZOnePTwEfoHBwjGQ+n8GKUD5PSxZatmP0C/EWKYAuOZVSysncP1f/4vuP7hdXhhhq+//hw/fP0pDp48QnS4h2YQyqZANpxFYByf3CNYb4DnOnUGomxI9fnU6nNujGl24GQ8LHo7TvJTzHunuUp9LUySjklMq2n3p8Wv/9Bg2xbgOOyPvS9NuVtHh4lbgYWoE/ecIjU7Lf4Uc9LIWAzaLuO8ItNp0UsPp6bwbMIVHM9MGxw04c1P2oc0osoR0GB2i/CqF+ECeXsX9hBhp9u7MNuc/CEdmNilsZVJxq8hVng+In9Wujie/e3vceHSRbzafo0v/+3/was7XwPDXbQbA4DyOq8j64p3YeU04pZjiqcLCZz1aC9Csep1ecfsiCjNyUS7TSs/srYNKe4W33va/YUh9uMAfqeNzntnsbR2DgE1vZGPYSvADALMD4HDPMFOrg2eCLhaoxzNBNhvemJb1x7znpnVVLLlqJOuRv+CUS6wTgnIKIloptIVy7TStiypZiM9cblSptg2TaNHOMsUCZS9BgUwlF6QeCCwtiyvFuSQSCkkQhIbGJh0UvN62b+Y7HpYdN3VmiNuRYxbIz9HSDvGmGDVI5WOdDSmRYmQRyQVCrBtT6V6M26StJCWyKFD9sMc/aLRF7XbDbHvI6hvdtvozXQRND3s7e2if7iLfEzpCh8wa6Go32sg8egawnvI4bdi9BbmMDs/I37nh3u72N3cxHBvH40kR8trIqJ3Nq+XhxVa+FEF/vAZNn9+iHhnFy1mj2NKPSlhacL3QrQIqjnyZLYJtkN2QiazbeqXTA3VkbhSKIbcxVzKSFzJaoUhN5mFOth2z8VC6BlC2MWZdh0fHysMu10UXVevz5KhGqfKAvB6ZtHdPxywXb65vWD3YiwQKjc4sw06RZLTTwpm4lhaXY91CrSLdNy0n/4H2J46MlMPKsogpI1YXCwiduej/y0LYIS1aMOPmmjNLaE3P4+o3UEWxmitXsLZazcRzK3h8MmXePnVf8Oje3exs/5SqlcoKWFAVu9mk8ZzLs6Bf0hDdR+xdSAEV6xalj+NhljUaQakM2Ap2NIwY4vlNDCXfIDEJmkfT0eS0oZQ2WVlmUUokdGdRJkOMqsqIclUTjMNBFiwJ9ZaBmxLcQY3Rx9B1EK73UWnOyPgmwV+ynArqCSA4DiTO6LuejQaYkiPUmrHh33t+CjFLxwXFQmqfMZlUVg4WLUUq2SrC7bFHW19CGGqmyZ9WzmWQ8pUeN9hiEYYodnpYm5xGZcuXUFERvunh1h//hzjYYLxkE0OhqKv9tK+sO4sbmIR5yjsiPVXfO46rn/0K/FobzdDPPrxFr757M/YfHQXPgsikz7iIEYgjTAC+B59uENxC6ARAMG/fd6BdBfTxkkkheiMQtalDJaG3TfzweFOa8vBPs0q8joC1o7LZkw5eGmY0vedFET/P9dsG+mD3Uh4PW6BJL9eNIyZAqmPPcwfc9BX5GDUtrZQzYyTXcMlsJ304Qq2p8Hx48bWbtjH7TfHZ/0Mq17g7FJqUWHl64cZm8m1bP47yEi4fEXf6nl42VN2mUxwkPmIRy0kcQvB++/j49/+Cu3lWTz+/js8/PTf8ObZAwSjN8i9JuD3CrBtWUNhre0cL85WjpTHBBVGNcYGAjAbb6WzQErQSqmKj2REJrSBRhTiIGpgyNd3YsRhC40sRBoHGHcjLHpNLI3ZPC3BdjaUXgDZOEGznyEaZ9htehjEDXTGnjDdBPhVoO3GMAXcSp7ok60QgEbCwe9T5lBiFEZhCtOoSDYyEErmKJdjFoCtz8kKp33RKMteopX65u+GPzXxXkgOO7flY7TQbmSs3OiaRbmEL7JM6lu0w3LeDBG1mvDYvIsgdTjGeDBEPlTGWdaoPeCbPwugZmJcMRoF86+rMyK3xAL1nG3cKfWI0ex0ML+yiNm5OSTZITZfv8Tem5cC8MOE/oa0imQjoQB9FtTyGfoeekvzOH/tMhaWlzBMhnj66DE2nj1Hsn+IMPMw47fQIlnCw0jWwFabRIiH+c09NPYOMJckiD0+1xCNOMaADic8hIhsVJ8FD1WDINEifQPabSyokycWA1bjkAO2C6ZJn7gFz/VM5dH1bvaaCtg276GP9dju4fpZjhtJPdiY2FvEumKp2ado6sQsEVL4bOsUN8BXh0X/52x+E6QktmrUtQCcHgDNKdFytebEMEnrcuS+3EpQXYbmJZMYm/KnLSt/ugLJo1dujh/HccvHb0dOxfW0cTlmnzfs6BRuyD6fid8WnhSDRgtIx+il26qbBTDKfRxE8/DjFprdLubn57A030UetnAQz6N59jpal36DNf818OQPuP3VF3jw/R30t3cFcFOHFpDNNfjQxAVNqdlg4uUYhWPRZwu4FjbHE7DNRcwrYXMAbUer+jrxKrV/knWhlYbVR5n5qG3UbUVMWUpiI7hyNARwiaa01GBPSGj9jurxjhtzXg8JFOkexcBOXZ8wH6HIL9qdHprtnly7esTqdeibemgzM5ymIg2hdd+YWmy2mU/VY4rV2vpKdQHQ5vV6nOC/DhoddekwBVYa+JX516lvl3f13xKU0zGabGIQ+MYDVwNs0G4j7vWwvHYOy6tnEHohXrxYx5MHTzA87IsvuVhEZn3R8jUaI0k/DqXCMkA+u4R4fgmrH/8zbn7yG8zPLmHj0UP88If/gZc/30O+/VIa10ReKlZm4oUFNjhpqv8tJSx8zpTymBQH/WcJtumywM2L7HeRVi52nTI0F9Pcme/OllvxRi8Ak9nESurIynN087MxTv8uE/jIMj0JbJ/IwNbescqqTz4olEDCAH17H2Ucr7DG9l44RQRsTyjinBh/jskI2DA7CQyXBw+TdakUA9pnxjk1fTfQ3UXKzaa+aNrYnoq9npq5slSasRgyY6uP3rEoLEoy6u2kzeVOKIDUDVrvqHgm7l5lMnztMQ/DOZ7NaMOR7qiBOPHRHbQxCENsryzj2ic3cfnXHwAHO3j0l3/D/VtfYPDmmXZs9Xri268Egz2r69xWKkM7/hZAxkgfLLjjdSZG/kDAzYsm88z1SOBvexSIj3ZI1pa2cjn8pIF4yCK6BoYtH/N+jLWcPuB0j2Ib+ERAZrg/QjBIsBXlOIwa6AyBKOEaN44hxRMv54ptV+JK4yqPUNxS9PXqNWXCoURLNkjT36Y2XGpX2Jac7dxZlN0ZDxFnIy3aLzIbGol1/zD1OQaw24OkkDQE2xIfjGsWx4sRjvVMrMGJQnhtdq/0MM4zlQYORsjHibDarEVJxTZW55hevOOM5BBKGutNzDdzaVaqOVOMEKPB7HJzBrMLC1hcXUEUh3j16gm2Xm9guL8lzzAWc4QUIRv3+BEOgxZSHgpaEdYuvodrH3+Idq+LJy+e4f7du9h6tQlvwOLLALNeE02EiClBaXh43G3gMPaxejhGN2tgniOWpjgIPPitJgY+jQwa8Efq0kIJJ5/zUKz/NIMp/znyPWc3q5GtdjKbUKxuiUfUD4Xm2swCN95VCGJJLltpotsgxy7UCdHNPGcB9c51u1GqLpNzJTFuMLPSUjmw8XDWW71ZiTDFBC+YIBvwVXRerpNyYzp5w5nmZ+u4DRwTl3WDqtxGFdxN+Vmb5rOp6+qblJ9dLIKjW+1J3M6xmiJdONM3k5M3jek/W9+Q65fOzx1Lm91MGEsJwNJMxUfit+EFynQuLC1hcWUJjaiFXRasdefRWbuMpfdW0Oj4ePPjHTz88x+xfvtrYGdTLILIULAyXQI+k2tsakEmedSHnw8RR4GAeuGQJe1GJly1uaXmTk+etnBS3Uq03bmGPvNLz4Hm/5ygyIfGzcYsCL5C26oaHrwuE5C3cPxMp8wZTXO6G6xZ+OIBqw08WPQo8jRrp+V0PGxTokP5yVjdRSghkYYIhsHWjdhskA6jrWwdWSQ9hOgtO8HH2VwkfFi2xMkQsT+Zl42lQ9mYspkogt9uo7e0jMXVM1hZXpHDw6snz8V1JNndk/brwZh+tWTvD8W/lulHav/6mY8sjNC6eh3nPriBxd/8WgL87tYmfvj0L3j5pz8j2NnFIv2UJbXMdK3q6cVhhH+nhEQKb/T+7FFBSjZZUFVItM337YbkPh+TPbOzomC+illSmTFH7eYc4uCIrMRNE7rWgDb+mT9dZvs4CHksvHSZ+2J+FjX3E39UCYMJxYbl1LCoQ2ORWTjF34/lI+wqc08wx6kkyzWpMgudoiWwdLcHm5mYdAHmeZ22i2NtZI5jtk9ivfn9ko0qx0vgjy3QqABtG3uceytyY5NFTuXBsBa/pTBNi+wIHfcjzaA1U+p66ewRYxz42Gs2sXj2DN7/3a9w7uwaNp4/wtdffIoXP/+IkM1umDXzGxhTrkbWklmtcQMBgbIc1JnebyBjoxjJotHJRGttGF8L6Z5dNsJAKnsqsi4hNRTc0tqOPtHMTLEvWSByEJUgRw0fXTZQacfwWpEUDNJVKR+MkAxG2MsTDMD4kon80FThmLOvHm7VPcU0orFOS1YlVMxlBacqQ7EkSxnrBZApdWN86UncUDonAhP5TXckZtHkV8GMmwEo9hetkyliFNe+qb4csqhVQKzWK9FvW2xbo0jqclgbQwtadroc9JXhl/FkFlZqZhRiinhHnoE5OhT7nckYa1mhOIko+5SjmXvoD4fY68bwOh34c3M4f+48Vtsz2Hz1Eq+fPMThwR6SrC/OYczsNpJUClNHUQs7zVkpUJ9ZWsCHN97H5YvvYbC/ix9u38LTBw8x7pP1byDyAsReEwF136awfj/yZE52E9q4emhx+OgRzrGh5aTYTmq6xLj+qec6XcdEDK/7mJW1mQdQce0xXG+xwIqoZOLl1IhUKwov7EeLTLj6dmusUlmdJQXlUDzhQG4PqOpKY4G+EwNsVsKFJYb6qEa6o5hXwHaxkRQbvA7QyVCvGlwngW4LeN/VL9o9Edm1Uh80NwzqLeiV62e6JQnvtk2+zThUPsGwnZM+9TSM/rtdbYHKJDgJ7JF8IRezBULaZjlu99Cdm0N3YRFRp4MsitBgIWSrhWTtMrxrH+NsNsbwznf4+Q//HZvff4WDwQ4SL0XSbIndkLyvHwigbyRDRPkhoqCB8biLXBwnSr9ZCf1Gs8egw8CvYNtYA/L7HqUVbAxjW6VOQ8W12e68jGG90FdqdC2AyLRT6OnG2vy0owWz841tqqnbZmFgQK4ly5CwEJIWfizMtES0odmlTXuJXWyNvfiST/pVnDnM/JY57linyb9FIpMi8X0M2aGz28HC2bNYfe8CenNzGOweYOP5C2w/eS4avTihLZR2OWMjisTbk4OBl0TiFpKGc5hZWsXSP/9vuPjJR8guLmNzexMPbn+NjS+/Qv7TA8wkOc4NMwwjDzvtyKIvXX/mIGSZmonroFzUtYxVHU0a1rBEMs7Z/+QCyWnPV2OF0e/WC76nxMA6233S3CnjURlJylipXOS7/hLNrsP+6GbhfE7BAdY/waHQnJhZj/v1DUkOesVkNl7Olc8sG1ZMSBQ4F1E9IL3r/bvXVzlsmD3AlaPYsVF9sMkAOAeUSfrO4tk5rzPc9VTfdj1Xu4W+Zi6bRUx5Fn/pMYvgyLhCU8Me+GLLStZw6dIFXPnwAzR6Hfz86AG+//orJHe/x8z2KwyCBgadWAqX09xDO6VulvFWmds+GWkDtnmg7QyZSaLns2X6aiNu45NZuaWgz1mW1uXInLKsJSulZiHdoFqxAE/pLJhmUrQ3HI2KxmOUKdDNSu5a5HbajVUIEmnSohrm+n5rI4HsZ7JUTOwzE6zQ9Zohd/Nh5XmiCn70WZeFe6zpqSIeiyGU2R6yLbnPjpIBIjpgEWSzIFXAZ46EbDbbow9GQrDwzVXWw//oAKNZvYxeHdJzQr1ZBQgagoGHJR5IIunV4El3ZV1rodgtrncaaC0v4MwH19CJmkievcb2y1cYvdrEOGFDszEbFKNBr+88RTxO0Q9b2Oktoz03g6vvX8WHly+jmY3x6Ic7ePj9bRxsbwsbTrcsZiV9452vMkmTSTbkT8EgF5kbddxS8sdIM8zjkYcoza3MajEyHYtvFcjqHlHkN0xPDRvPRPtuM+bmsGJfz2uRDsvG9IDPUx15OAAmgWBkdUJMVTpYlmSVuwrs/QlicEifSgx0XIrKiVrOHDnHyQ8ruLe/5L1dsK3rrAQUdtxOEwhtoDoS0uUD3705y38EsH2a+58IJI4F2+8M4U93OWKzZyY6AS+1ZsYFQlhHBo6ozVwYgnYHndlZNGdn4YUhBmy1HM2g+94NXL1+Cc22j8c/fosfP/0DXt+5g3xvD1FO1w62qtW6dgYP6pVj7RogWjnxYypYoJJFMutSU2lWIuHo1Pgz1Ia/0y9hPhSo1w9/J2cSTvhERyNbaMdMtbG07+ViZ7Ekg6sJAtIhzYBim5bST3Hvz/7dykoK7q14XZE2NSyM7uc2aOhn07HQS32kvRjZTAu9i2dx7voVtMMIr19s4M29R+i/2kKwewiPVTbM4vu0+dJ3D8dktyg/IisWIr54Gdc++bU0raHGb2f7DW5//SUefv4pRhvriJJD6ebWybmBhNIQ4wizesqHePKzOQq+y7c+RXyZyvCaTViAUFk4efL1nPLGKof/vwPYto2AHOmIDf0TGfEy/Ju/WVBhrq1+wHCzAmYX0vlsN1EDKCaA2+NH6G8HtqcxVPbz3b3JbtY2M6Rbnt57BWwbcD0xW2By/UqE68SyryvAw7T5JnJhRSDM9qkLvnK+REpeFCGamRXGMGu3sHr+HM7deF/+fev7W3jw2R+QPLorhdUhQTm7sdL9I2KTL3Yb1GK4kRTuma5+7KTIBldSGGlap59++pavFKYyF6DMtULJksQ33gtBKB2hmrEWCoaM/3RuSgRsU1rBYsF0OBb2WyCo7A8KTiyjWETG+vjJedpmU1znHUPmiITKAeqOzIdPV1SFhSygXOv24KjezcoGudFXro+xtdWS/g6tZlPYbBoE8D6G/YHIBamVZlMhyhdlZtsDqGQzRGChvDalLqJdJ9g2O6G5V3mWsvd5mgk2euc+bWtIhM138N7VK1i99B6ePn6MJ3fuopEkCA8GIjPxxH2Mmk3a3jUwzhP06Sqz8h4uXrmM33x8E4udDp7e/QG3Pv8M2y+eq+yEmvYwlt4PfkhbSV908Tpm1bldAFJnL3TXmbueLJFxZG2YtWY7P7o6bPfzBGwrSpi4l/P9+bNyYDNjbgF6sZ6NjETAuaMnraxbM+mKw4TdB0yQO0Je1GxBK2Nks+ITsnZ/U7A9ff2eYjOc8sP/ANvvEhV1J9QCaDW3V7BtZB0S2Kn5C9WfMwgRtVuIej3E7ba0gE3SAH68gKWbV7Dw0RUEsY8Xjx9g/U+fYvO775GtP0eTrWCbWmVO+ycG94h5R7aypYJF5HA6VVVvbQ5zlUBaNmo5eqfvALgFvP99wLYED5GMa4qvsolbsGPShm4AqYCeI6kr5/RLwGsKJzXI6PNTZlhz2zyhS6FnkfK2P99AmLfQ8nsIVuewcvMK2u+t4PV4D28ePJAiV//VHmJq74aJgO1hmCMNGthpqh9tb9AVFmavHaC1vISz/+Wf8NHv/wmdXg97W2/w6NMv8PN3t3Dw4D58tvqN2RkyR+7TXrGFBl0SKgzg6efu8eDWslJmG7SpPMM+aIzQhg3Tfk0HniXoqzIb5Wf9UuD992S2K/KWAmCYUZh6wDC7i5lf7gY5MaNpDng296tyLcfSqjanjwf59gn9MrBtwbL41zp6ULvuyLgVG26tc6g7R9xnW5EYTZLkFD9YZlKKn6nVOE2diAK2VbwtgEris1qHCtgmw9ibQdRpo+97iLodnL3+Ps5cOIc3+3u49+1f8ejLP6K/volWFqLbCBCnHhrNSID2QFqHM7+lBBt1u+IyIn79bFojff9OvzCdV8rYMhsWsPiZunMDtk18kioZuhmxaVcrRhw3pcBa4iW/N0wx6g+kMy4ldsJKEiSa5jzFs6iw7PYCjODdapcm2A7LvDS/ilhtniN1xYUY2vA+k9a1PUhKsyBat5KMolxkpqf9CuSaM3GUYsdigm3atlIuYmUUQrzYzKNIDTU+qTCHOd1UgbZ17DJyBV/asrPumIy22udynx50mvBbLVy9fg0ra6t4/nodDx88wMHeroDtzjgX2Uibch3KBz3KCIFh7KExO4fZax/gxvXruHzuLPZevcS3n/4ZD+7chj8coR3FIg+JAoLtpoBtun2xxtL1G3cBczFulYO4I3UrgLiREtrMm8Ni29O6Bcx1wG1jknzWBDa5fkAuXj8hU+V+Tz7Pzv+CwTKUoK1zcD5zUnywcjP3EGBjUCllUYtNe+2y+v5mzLZGtgmL2G6U7wCcnJS5TfuUD8GCHfcjDTz5G8tI3ikyFYzJ5BTxL93AT7wmYZ11U9WqYAu2zUnV9qpi0BQPZFbYRWh1OujMdCWdlCBAOjeP3rVrOHfjQ0Szs9j66R7u//VTbH/zV+DVC8TDffFkZttWuk5IwQSLOPJ98iiaBhLXEdN1QM/92t1K4g1P8dpW3JrYcxKzWt7CzRPvtbp7Hi20cwPwW71Z9cXFydczzIpJp8vGb5xVxMfUnqDNYqvfx7SVwDAQZ1rFbVdS6dii7c6tv7e0Wxe/VbWo8sIAnd4azpy7gdULawi7MTY21/Hg0X0cbDxHPuyjlWRo5tr6mdXqDMh50EDfA0YSsJfgdWYQXF7FxZvXcfb3NzG/tIg3Dx/jwXff4fUfv8R4awszhwcIIlbgZxj5KQ5jzpQWwrxbY+xPP9jHrQf9Xsls2xSf/VNZi+k2csV2PSU+6fc1LVkP4i4Devq7OTpvbNw6ei0qJXjXXxL4nc2sOG+ciKfKQ1rl2k6QD046YOr+ZgDVJH35xJv724Ft+9wKlou66CK9rbKXelHTaca7fnAs54bOl4rW1FL9lgmc9gFSl6JMnCU/tLRMG08xfU9g1Z6dQd5uIWO2cHEBa++dw/yZFWz1t/DlV3/GxuffIVzfxWLmYzbzMGx5GHgpDuIGhiE9lqVzOKKExeymh7kADRrAnTg5Jl8955o0yzI9Buw7EaR4BGipNEKT9Riwx0CoumbpfxCgyS6KlFww8zlSfXO/PxAAS3CrLLPVYh+9BFFrO2BbnHZszYBpZFPjcczSJouuTuK0JyznsG3JbQv4CLAVZPPAwA6/Ea1eKe0JfJHE8HqHAwXY8l5i29hARPbZ7Adl50OXkbXxS5XbslrMsle3ErqasPMwezEwPJPIoNVsiPzMIs5RUrSwjDcvX+L+3Ts4ONxHGuZShNmmPGcwxuxIm6gd5BkOGjmSM3NYvXgRVz76COfOrCA5PMSP336D+999h8HODrpBiBYPdw0fgUcZSYSGTws/MttqkahGioqor/gAACAASURBVLVDjPNoCvBay/LYmG210pbFrsR5q2O32V9LILn7tQlTFVLBYdvdA7Ldh20MLH6mTLdOJoMsg31EW17dzop5Y4ajArb5zpRumkMa59rfDWwXuGLCMtVA/A+wXcWE7zYep9kkFDsQbJsUsXSTMlZ9wnAY8TQDF4E2f0sBigefQaapxZNsgLIXtJDNrWL5+k2s3fgQ3bCBN88fY/Oz/4mNbz7H8NFdhIMBgngGCJrYbXaRRk14ySaQDdVhido8U8xoK8G5AbBYUlJmdCkx7DuLh5Qp1yYJb/3LiWLuQqyDnbd+X1cOwHG1C65gWRX0sHBELezK6ucyWJVpTn0G1TsUsJ3yyFKCbenrxUJSE/Lol+2HgQDv8TgVJqnXmxGXkaXzNxDNvoeD/R2pTt/aeIq9N6+QD/fFoSXKqeVjiax+rj53YJSx5bKHLLqElUtXcfZfPsKVjz9ANh9j/eULPPrzX/Dy21vwHr5AO82wSAmKn2PUSjFuNrDXphVWjChxwLYTfE8z1icx29X3KMet0P5JYebkX8el9ksgP7mIuz6HTnMv9df8XZntSfUIJvWqK2/60c4gERMuzOtqYNvBkEUqtyK3sFpXR4ypm4wBRsc8lXfdE+xbFoffSkGzzQcZ8G8lXHXW05GZ1Tfyac+v+LqRGhzJ4pg5b9PfE29disLVKUkIBiFDjDaWemuCzihG2GoinJ1B0IwxCn105mZx/toVtNYW8OPLh3jyr59i+OU9dHYOMJ9CwPao1cBeExj4uRQy+qknLicseGYdB+MSG7u8C4lh55GdTQqLrfDWFBLamj6yv+Z7lCuSHWanzG7URitqIpQ+BED/sI+93V2RmRTx0AmJ1ulKx9EoiE12UT7fPlsz96xbSQG27Jwkc95QsG0LMnXrU2BtGWxKAKMoFF02r1s+NaXlXooBeyQMhxgMlJWnxoIHBD5r6Tkh3t168fI0i/Wg127vwRas2mQRv05gTRKFNn20mR3LovMQtjpo9brofXQViyvLwLNXeHT3HgY7m+Jlvd8YIvA8tJjZ6I+xMIqkH8YeOxk3A4Q3LuHah9dx8fJFkZg8vHcPt7/4HNvsAhmEYDF/7Ido0lebdq3iNc4eEmprq7uV6s8nzZkK6+sesovDt90HVeZowag7NlrPZKSWLti24chlw11Ji5F6HEeOWKLEsuMa6EqJT+XQ6QBuG1fq69dl3+uHBvu+evDX45YF20W8+lsx29M3oSqD8rablb3xfzDbbzlyAvqMkb7ri22tqYxmTkC2rImGdsOSLlNAo9OCvzCLwOsh8GfRnF/F0oVrWLiyhrAX43DzkRTKvfryMwyePoHXpy1giFHUFBu3MN2Gl4+kmp3vnZANLq6JXI7tIKiV17QEFPadoM9LMTTWf29518bBo9xo3Z//W2QTlFmpghi7WQsjb7p0lUDAximbetfga4tibBCWRyBOBdqivfQf1xOytNq1hxZuyAHZlyZ6s7NYWl7G4tIysuYsXu0NsfX0CfY3NtDY20FEdxGMxWow8TPR11PPyWeUsWCWc8NvIu7NIb/yES5+8CFu3LiCbqeDzecPcff2Lazf+g77L56jNRpL05sW7eX4HmwXF/riepALs6xtpIvikrcA3Kd5NhZYl8+0BJLveqDX51T0ei62xTpE/SWg++8JtosNxAHVbpp0+riezGxPu+cK2HaArn0uJ4FXfd0vI2DkHYoMpiEVXDmLmXvF2pwA/l2W3r6fu3lPix2KPUwccECVHfeTwDYLw23Rtro12bGgFao2n2KhJKULBFtJ4KMRRZhfWcbMlfMYzHXRv/8Yz//wV+zf+wnN/UOkQQK/RVs+EhWZxlO6S7HQPGcXYTpzsNROBCbvEFbtCjMWeZZscKeR9dG3Y6+DKiCLL6PlaBSEaMZNAbgErYeHh+LxXzxLg03r66+UaKicThuamf+4t5j27CK3E6Zd2faCCadlohStlfIQHgACnxalWsNk2VcGMGrNWfA4Go20yJ3ij5QNyrTgndcnr3dmcgG2jed5Ob9YvGcYewMotWGb/jT7xPG50+GLXS/p/tFstTG7vIT55WU015awtbWFvXs/CyPdZDEkm7ZhIHIe6X0hXTtDMS0Y0fhgbRXzv/oQF8+fQRsjrD99ivvf38GLR4+B4QjduIkWtdp+JL81M8jiQgJuB2yzEMg0CyrWt1OncNJ6oYTGjqsr+RIw6hyEj4s1hRTDWe/CqJsDtL0GWyzpYsYCOJtiWA574YxiJlkRz4wERQ7AZp93F4oLtqvuKiWXXMZb22i+lK0UMpJi0FwO+i0dSSav4L8t2Nbxrlq4FCeH2grVe1Kw8vbh5XTx6GSQ8L9ORlIweGbS0Pqo2NaM5ZTAaUNISOouz5HmykQI8yGawgaSdhOYn0EvmkcHM8j8DsKZRbQvrWHm0hksLrewv/MKL7/6Ek++/hp7D54h79M3NpSJ2sQ+TQaFXZcmCsbXNZUApQUjUiSTBgZsU/Omnbbozz30RhM6jU3mwtxna7ZdA/pqzPERvfTpnnH9VceBJ+naaAtxzCYjLJ8JLCa5VDY4cDUjwnYZBx0zz2mZZ8G2VIhzI/Y9dHozWFs7h6UzZ6SwZb/fx/qbXWy83sbo1Wvkh4fopglaLJqhUwzBduyJFdchGx5JK9sQvh9hbm4FqxcuIfrd7yXtuBhFeP38GZ5+9SUe3/tRiiGTQR8dMmaeJ9aOZH+kO6l0E/WBMBI/24LDqemqXXD0LqOugdWCqjIGFMBNPri+RZ/8SXyWdJERZsmkM3XRmCYhfJ7u1ye85XExwLIr9fu37K8e295dRqK3XOWvXc308fGpBLzF65yYf1qw7eq8y/uabK1VDt8vA9vufbkMs91c3Wc26Rm4QNvdtCeChyOH62LHqTgO2PcUUFGfi8XUZJbPFkhaa1TVgKtkjM3IGgK2g44ym4hjYbwbcYjg7Bksf/IRVhshHv/xUzz4y6cYr69jnOyDFvds3U0wzzVJDXBOKWCubhqM8ZEjC5gGlMr9tNppVUGI8wRtDYlxfVDkaYrW7KHb0UeLXEZs/pQRZlykpIS/xEXCFnybj3CZbb41s55yDdxTpDOyJYr06MJ/s8EMfwt4FoZaJS8cC7LbwrIbNtu9f6mDoXsUQfZ4LL/5dys74aZJBlYIe5GcmcylAc+aozBHSLOGxJGKRZNeDoZtaWpjiC9d87r2UxaK0q6RgJvj1ozFR3v1/HlhtJ++2cSLZ0+RvNhAPhygRQKFB4wg1a6dUM11ntJyt4H47Hu4ePNDLH18E3OdCG8e/oDb33yDpz8/QDYcoUnXLC9AO4jQCpvS7Zee9+KaQmbb2CUKs50PBWwfqcMw86AoYnSdsSxYNSPigldZn0Uc18nhxpny0KVx1465BTLu3ls4CtnMhjElsJ/B74vrjRBVJvNgwbY8v/LrLmHGz3ILLYtDhjS4UxZeulXbAl8nAltpSVFD5BSSqs+22VyMF07J7hh91NtvYe6O9MvB9tH9rQTb/F6V8aojbl2I77IRn7RVnwy0p3/uyT970qdXv+8Gd+sVwLSUTBzNuRVGPnbRS+WyBC31Fi3TgoxsLfjxjHSqijtt8XNlNGe73vbiEuavXkZvbQWH+Qj37/+Ijc8+w+DJEzRfvwEODxGmiTTSaUj7qwbSUBkHKgapNdaDgBpfiW5bFrtWYbNSO2mINYbepPPHpLlYhdQmfe0WVbhpvbcb1qmvnv78tNDJtkiwN6BgW036ZfM3DXcYtPkMOCbUO6Zh04B13TQoyab3Ky0ZpVCn1cbS8gqWVlbQ7nbl57a3t/FyfR2Hr18zN4uMzAdbrbPNrk+JDl0E2GWNbHYD/dxHSn1gZwZtvteND3D+/StoXphHo5Fh/PNT/PTVNzi4fQ/J/j6ChOzOGGkrEAsq+ncHPr3VA2HQ2lkgAGLkkQWpujscXZ+Th9RmrhQsTVjxxRd1MzcY05kfpoBUTot2BShD4bKbk2OJauFdWY8b1OsMaCW6neIANxHsVQDFL4hPDoizf60UAB1TuCed9CYwxMUDcLqvVfYIEyuKTdQZkEkbZ33MLTi2n19d43Y7mr7rFGxV7Y3dNTnpmb1NzK2/lmNaxlgCgVKPqwVxZuN2aR2bmnYZMxIZhik0XQKU2ZZ4ZW1qCbpoIRKh1e0i7nZEu8vSxrTZxdLV67h85YK0577/7Zd4fOtbHEp2cYBOxi6y7L6iziZDdoAlqBW3JB8hWdkaIzjtUDUJjJfTzfzN2qBaPbWZGxX5rU3dG4cGS4jwT/vZWlCoD7RADE5gV7BdzglRPhc1jwq0+Zs665jF/jFtCEN1aeLni7NHeai14Noeylxw7drJ6dy0dJ2Zm5ZMsWvY/NuoNouYJHNQOqJRx57q39noxWOHXdoBmnkkzb7YZZcyzhgLa6tYPXcWfhzj4OAQLx88wt72NtKkL9RhmAzRSNk/g0Dew1CkRyF22WCnN4Pzn/waH3z8CVrdOeytP8Pjr/6MRz/dx8HOnhREUqdNX+04iBCR1RbiS3/nltW2hgbS4t7o3K1UxD7PwnmjlPTYeFKC6iqR4AJtyx7Xs0/FOisDWqXOoL427b/ts9T9wejwjY66eBY23pmO0gXbbnfsCYW3RSwpcIj+pcLUm32gOLgbkwYZD3MNBdi2m5LLTAhjcQqm42T2xF1Cb4d23iZAHgXUGiJ/WWOZ6dd78rX9bcD21GDoBPEiQjmp+9xTbZxchW0YYIGKKX5w0ErpdymvbwF5G2h6CGYitLtthMKwtJAHTaTLq1i8chVz1y8hCxvYufMtHnz+V2Tf3Qbe7CAcZ2JPlVDzJayML1pjupRwUYguTX7piZqtmwV805ub1kgiIzEXL8yJWvzUT7MKumzgN8yHeecj42aAx3HgqRLtJzx691BTbEbFaUBP7VYeWmwaLm6wQNCcEMWL1S5U6hg5tkWg0LSyaAnbLczNz2Pt3DnMzs0L0/X69SaeP3uGvTdvMBqza9shWqNDeBE7SGYCuLkBsYsXD1wRea1xhkPqONszaF++gvc++ABLN29i7swi+t4m7v1wG6///BUOHz1B+w2bHfDn+Dwa2I8byMIAozgWlijKImmk0U4CZI0xEn9QaOKKPeqUOaXyWZVFS0Vsd4qgSumt2zRFGSILwpRdKFkmvZaj9lHlBCu94O0jPwK2JhZXnsTemtVVAzcVxw8DIKa8/fHB0qZVi4u2d6RHvSLTNTGtd5QEcQ8YdszczfO4i3H3DXu4EKBjHqI9AFQBerlWJsW4afF1Gth2r694vzIhMrU980RQeewhSq/bFl5a20/L0lXmmm2eYRkuukUQcTFzopBAMnsWnMqfwnDS5cdH1GqJIwljLwF04sVozq1i7doFzL23iMO9LfzwzRdY//xrjF5soDtKBHAzk5j6PvoxYy614IHcP1t5l3FJ/1Y/jE6bB2VgK+NtZc81X9Z7KSdd8X6EijVAXU5dgd4FvyLzzpm3HCvuFCXstbaxKrmT/aGRC8iOac8Xs7AxKFjwdEQXEe4h5T7CrJy8n2l8UhygiiZazt0Jq62TqVQYlHHDjeNWrCvjyv2WyUjaqxJrpznShPuYdin2g1AyD6M0E2/1tfPncf7yJXGjefL8GR48eAC83hGX1izkPpjCGw7EM73L9/B9HLLDZyNHf2kOZ29cx/V/+hecOXMWb9bf4OGtr/H8m0+xs7UlDXl6rY4Abnq7N4MIAfddup8YRxzRagsRZg0NFGy7mSJZf44v+aTYarM76sKiD9KCYCvDtGD7SKxxcI37szYWTYtDlr0u5DzS+8Lop032xWZGiuuhnt/Xjs0WkBdsuk7Jo+4llpg0wP1oPHLsZM1eTslSldk2O6Sd4xbImM+c4jZy0oZzNKgfv4NUv3syoHVfX2VDCob3mPTy273/217b3wZsH4dXjgTGYnPjJFGDd6sPLp/EUc2wgsySQg7TNvxxC2N/gEYnR3OuKQ4XWdiRgH8YLiCcWcbKlWu4fP065ts5nj+6j0df/QHPf7qH9OE20v2BLNSALAtL42lrR8N9FoKYTmZaAKjdvrQHmGnnTmsso7uT6U72N9VUn7vodI6aRLr903YBq6W27M8dC7aPYQJPmrd8FiqSMXot2Th1wdoOYmSiqRtkIyBhtQvtmjJb/SDSYtJGQ/SErV4PK6urWFlZQbdL+yng5atXeLmxgZ2dHamOT0YjIEsQJftopnvmxM3OjQ2wlpEe2F4YI2NzBLLunTksnL+Eyx//Fpfev46wM4Pd3dd4fv9fceebz7H/00OedzCbh8hGqXSKazZbGNHeKoyRNztosHNdFiDhxjGm/GWIsHFoHArtJi4B5aRhK78ve5kDtu2P10jOqibcbIiGXSwAjylWctf35ENrNT65r3cPQZOdlk6KfXprBdvhFGwVt/RLwHYt9CljbMFACaSOu28989UG2M0EmbRrfaOrp5Unge1JY+/Gqwqz7YxTAcCmAN56zKtPsApTZjbu4zbqSWD7+I29BNv2dQVwMNrQ+vgU35e6FesrrWDbSLgdj2dTs2FcP/yYVnottNod+I0mKNLD2jzmfnUZc2uLePnmJZ7/6XO8/OZ74NlLtIcJ8sgTYmMY0TPfWNFlPHiXEpf6fdfnqfv98vBSdCNRpt+ScRaB6kQol4sJ0Hrws+Blcp65GIdaHlqjpMZV8+4lADI6cVqhMraKDjukVISZWNusKkPGdvFWt1t/Rrapjltv4uwpquNTmF8ws/rgi71IAJfLeDkHfCpk+Jvab81U8s19qZvhfse37s3O4dzF81hbW5P7WH+5gWfPnmL7zRvM7o/RigL0mw0MkrFkKSM/QHsMjDO6QfnIuy00P76Kj37/W6xduozR7iEefXYLD259i/7zx+KaIsWQdFhhhroRyJ9k2bWk0/yWDI0F2rwJstqug4spMJxgt1kJR5aotYXrBrS6rHVBjjhkhP1aAX5rJInNik1b8/ZQYEF1IfWwz95htu1n1d2M7CG6iF/Ogd3FEJM2Nv2ZEmzrlmYAvS2QPBZ0mtTstF3zeMD6D7A9/aGcHodMHfsau11uNPyJSVrQmiOGwr3K2/OJhVkLUdJC4g2RhQNkcY685Uk792hmAUmwhH4aAVEH5y5ewkcfXcby0gy2Xv2En+/exqtP7+P14xcY7G6LnMFrJMjSsaTTaAOll6bOHfwtel9TBMjvsFDQelZK8wNn4yXolra6hS5YGYTykKj/nrT4+bXjNLi/6PBlswisRCqsDg0DJsBbrYG0AEWr0BlY5UlRR8iUb6sjG2uv18Pi4iKWl5fRarfFz3VraxObr19LAB7s78vBwxYK8XTexCH80RayJBMrJ8+LxS+1zydAS6e4je7qWaxd/xAX3r+Bc+evSaOG9ecvcff7b7B+679h//ULpINEvt5GKBaBEUJEYRNe1BIZi9/siqxokDYwGI4wGNGrqo84P9Q8UpFSM7vrKae5G6hcnFUHi0fAtmx0Wu0unyjsldkcT5R5TGd4zU46lWQ4HpCVN/33BNsuY+weVGQsLaiYSJsfrZafdD+WwaqzN0eeiQy8w2BNcAixI1LZkOR0VLJHR8Zqwtw57Rp1mbTjntU0sD0xbhtJoupZnU50E4qmj2jnZR/WGhaNfgo91G7Z9YE2RYC2NI32f7QDbLfRDDrwsiZ2egHyiwtYff8CZlYWkD1ex7MvvsPGF99h/HITuZfCC32MY7qf8DCsFnXMHLqpfH1s5XNzx6kOtt1nXswHN/tt11oRiy04tdpcPXrbrFN9fC3XU3UhMRkqo6MtMgDyTuZ9japYiQxTeFjRdNTbhdc+2Z4C7Fg4Otti35EqxrITcXU+WevA6vtaP3rT+F56I1DGB2YZglCKytmVcm5hAefPX5BC937/EA8f/IwXz58jScZiKTjXT+BlGXbCDElOHXKAkIWRgwzDZAxvaRZnrl/Byn/5NdYuvoe9vQM8+P5HrH/+PXbXnyFORmiGCrLpnKLt2KUpPHzaCzpMttrWajG+CqoT2Wt1f9V5YgEv/6xoqmvDqnNEi/An1pE4Z/ziPc18kqyY0Ug7G7sJySaDXJNsWb10pclN0TipSnqItMO2cLf7hsmeF1ahlrl2MVYRxPQvLnFX3kPVjYTjILUDArbNGxT37iya0+yT/wDb00bplzPbrmxh4qe4J3B5+u7ENs0XSjlcBVZrO3uXZSgBqjLMDYRZKvrrARKM/QzZ3CyixQU0m/No5DHiIb06W5i/cA4Xb1xHfnEefS/D4U/P8dO3d/Di9rcYvtxANjyUhRs2UsQBK6i1uYKkAAm2jQWhFFBS5pbaAKYAlZOVTK9NTbOxgBQruGlB202vUD+aDc2CXLN4ql6r1VE9iTVzN6eJm7FNA3EByzpSKYjImXIgoV0fxz2M0BDKQwt2AuPr2p6fxYULF3BmdUXSm282X+PVy5d4s/kK+zu7GB7sSzERxzDPUgwO+0iSkfjZem1g2DhEMGpIwws/byIbezgMI4w7PYRXLuK9X32MSx/fxMzsLOLtIXaeb2D71k94evcO9je+wGi0jwEPAAzorQ4iNqbIQmm00As76LQ7aMVtEZ/vpwn2B33sp0OAMpZ0pCH6HcC2O+6T4kkBsF32STOzZj80MhKzAbjsxPFryGHh3YLwUxaHnwb4/UcF2xouHD6uDsodIOWCbbmfOrjUhVFsQAXomSAj0Z81jVzsIqqna4+S7cVym8ZuVdajy6RZcHsCUz5JenJ0jRcQ+Wh63EkrV+QzBS5UcJi6IMPKnawNoPH6tQWAck2eJ4V9lEg0I66/DvZjH7stD80zyzh34xqWunM4fLONx199hyff/4DdF8/QGPXRDIGgQbvPRDyYU8QFkKofMk5itgVYmPUmo2BrusxasTOpAqwUlUpcsI12akRhAeAqx16zFbnTQDOfOs8KzGKYc0sq268Xn1Ew6+ZUY2JGPY7Xp4a9v2KMNKFqoaZNpxV/6s+X9SZ2rAhUlVDJtVkcgAHp7TBEZ3YOi0sruHjxotghbq5v4NmTxzjY2pIuzFJxlaZoUlaZpRhy3/ACjNmMTlxLAsTdLlY/uIoPf/0xVq+8h4Odbfz45ZfSfGz84hUaowStMJIi+pDOK14gjjCsudG0q204aPs4GNmtKcyn3kXBdm0lmAdTHGinAsWS8JPXHkN+WDbaxhqV4ZQH8TogP7LezeFXx94cDGoMvE5Hnbu2CLJyqDS1GMQWleupqSMKYsfVeFtQbq3/bAwy+KNsauOkg+wEdyf2MbHv2AEsodxx7zAd0p9mMyt/uvoZ/9llJG8DtOuBToKNTVGbASoCUaH1tIDQHX99JxZNstOVn6aI2QPFZ/cxYBQHyFpNNJsz6DR7mA1m4CNEP4il6U38wSUsX7qIlXYXu5tb2Lj7A57ev4vN+z9i+OolGqNDRFGAKGfY0Z1GGrT46vdN0C2TnDtSkfrR1r62ilz/NC4zUrFcLkoCVDICDE52obpMDufTNBnJaYB2gQ0msIXFCbbwmyWTYdsCaGOJKG4JkKWGkkx2u93D7Nwc5uYX0O11kTZYET/Cwd4+dra3JXge7O9jdLCPRjKWNCky+mXTcUCqPMQRhAFxHCYYhQn8xEcw9tHIYjTjGXTOX8T8pcuY+eg65i9fQtht4/Wr19i5cx+7zzfQfLGN8d42hjs/oH+4gz6DYhgCMbtCBghyTTt2vBjtuIVW3JQxP0iHOBwN0M+Y2szg5xSuvBvYdoNgfc27QLvEdFXNtk3d8Vnz+WpDBtMswh6ApoSZipzhLQH3aeLT3xNsOwi0TOs7QHi6ZEpjpa6H6sAUoNOCKCMRqMcj997tXmFBzLTvWeClzS4sA2QuoKb1nb4rGHbtmBfUWTh7r5N+ZBLonBp7ZdiONj+SUOayckb6VmGDzWYsja/MIcSypdabQt7DHMyLx2I72xF0hzHanR4ydphsBhg2YzSXF3HuvfNYXl5BvrOLR9/fwYMvvsCbJ4/gjw4Rhw3EPiUWAcZoaXMsC5bfgtmWZ2sYZZ0SpYxEwamObuXQUsQDFjEaZrtC8JQQtgK2j7xGXZ50PuuVFNC3qOnQhV6ShyVhQ3YZIi+0ccO5TgonhAE1gaJyODKHK1uNWUjBnDmoQc9MrTLYSNbRAD/+nUQSLVv9ZhPdhUUsnVnD/NISz1LYWN/Ai0ePcLCziyZjO3+P2eCMuzCtEdWilQeOfRJRBNBrZ3Du0kWc/9WHWDmzgsFgD3dv38bjr77CwfoGWuNMADaLINXi0BdGm0BbZDZSOmC7lyrYVvxtc93sZMlWkuYQ7Yx5RZPvzKVijsiP6DyrzAmHGZ+0FgsAbP21a4dmu8YmEzJmvB0AXGnRbp7FpPeQNWfWrFyvlSHatVe/nlrmrood7Bo2c9V4ulc7SNYLIl294TGB7R/M9rTBKSdb/RX2JHzihnLCGaU47dlJbUONdGc0E90yjXyezkI6ehCyGzCtWYdIvX2MswC530boNeGlAaLhCCEBeLOBsBkgmZuB1+3hoDGHfhqi276A1TMX0PzVGbRXZ9HLxth+8QIvvvwMT2/fxuD5EzTGA0TDQ+EpxBHFgG1q7BKmW7iZZaEGbXfhWC0zT+YsfjEnRpWb2BM6kIwGxg9VCzvcoCd36IALy4CUTMjk5ibFc7LsXe3B2RBLPWbq8TNLbV6DADmIpSAmoJRjZhYLK2tYWlpGs62OInsHhzg42MNo9xX297axv7ODYb8PjMdo5CkFHTpe4xFC3m+WIE8SeHmOkEHUa+Awz7FPkz8/Qk7Zx+wSFi5cwbmbv8KZK9fQW1gQdml3Yx2P7t/D9v27SA720R2O0BgPMd56gmw8Qs6uaXQyyD0MRtTYx4iiGF6aI46YyfCkzVkyOkAypgNJIrrwhB3iHDeROkg+bq4XW+4UNxL3Z6syEsumlkzFkXT3hIB/9P3s5lDVMJ8Epk/6vrvRFK91Af27n6TY2gAAIABJREFUaLaLmGDWq70Z83W7cdg/j7BSDgCy2a26lMDkDAq/WQsC7fKph6VjwfZESZdp5WyuvV4IdfJcOd0rXBZ82rOaxvBO/oSy22B5sNMMm41HZL2KQ84RZs70M7BxzXTtlqhnAZs0OdF4Vj5qYwEaekA7FqKDvwdBhD5j4dkVLFy/jOXlRQz29/Dmq2/w5MuvMXxwH8Gwj5BdbugGFc1IAZwyc2Z/sBpreU6O5t8BzxZuuXlQd/ZV8Karj7Ug3Fii6hHYfRe78s2fExhtRdUsLLUHw5KeLkBOBauUB0mbh5CubsVC0CsoD5UcGlN86RA35YGLunrKbzQTZP5XKcy311hIWyosK/GqFqy2Z3tYOHsWc6urCNst9JMxnj95glcbL9HoDxA2GoiGQyQHB2hmQLvVxCt/X7pB98ZNpEkDA7+FmbUz6PzuY2l01F1bwnBnD1vf3cKDr79B9vQJ4jxDm51EgxiNsKPNd6RpjWa7KbMTLzApImWGVeMfDVssTpZnRePv8vSiD6k4G5cHHnkO7mHLvIm1NS0Ol06M0jNfCcYrWKY495SbdZ35rl+LXXMFucG5Z8Cyux4t2C7Wdy1u1mO2HMTMnLbWf+57HHm/Yr8px0p04UVTmzqzbS2zChut6cHt3cG2DSU1asX9qIKFdb4oP1Y8WWcvmbQFWPb2BNR6uthdedXJG60Ltqv3eJqfPek1lY1kEtguvnYUdMvCck/jbpDjy70BMr+PMYvqBGiHaIzZkSxBSzTG7CKYYdhrw+/1kDVXkRGUYxFx3MPgUg8zZxdxYWkBs80m/Deb2HjwEC9/vI2Np0/Q33iGfDyClw3lUTKYyAbARikN+sPGZXWhM+pKWOYSHKU7mQBNtqnVBgXiryqWh8anM7OAu/TsZLMC1XUZhwqLlGugxf7TBRIaVJy5VDRRI0MApPSfDkNxXmGr37jZkgYFzVYHIW2X2l2x4GJhKDXbo1GC/YN97O3tY9DvI9l/jXRA+z62gGN3MqYVyGST5cgl0xCy4DRJkY4T8Z6lfo/B5AAeBu0OorkFzLKj5MWrWLt8Dd2VNSCKcTgYYPvNtjS92XrxAt7OpoD3xt4uhnu7CMd7UlOUiMoeSERTyDGNBUhk40Q+O2bs4biO+sgzdrzMkQchxgK2dW1KTJ+oFT5+oU2e865biMNsuVrfzKa1K8GjADDFM7SONJZZLNUPRUxxr+HENXhMWrSYP04BUDXAm+I4wwDVi+qK6XjSZxwXRieiYpPaN4DO5OaNI4bdXHViFy4LxQFBF0sRzYqNtyojsTKTyj05sVyKhMVbufJulcnxNvOHz6n++vqzc//tZhvqYNtutpO+rrhPWVCx+7MuSUw723SxTH69L5sKt9uVAHTThMW+hk5BMs42K0N/YAFHxsnBMq0eLTsZYzw0wyY6zRlk7Q6GYYSD2TYai7M4d/4czqwuo7u9j2e3buHxX/+C7eeMtQfC7DaCGH4YAdYn37LttFzNrHiQYdhcj95F4aBS0teGtzToWcUHZt07O7KbzpdieFMhZKdlZXrqIq0l7I00UuSGZQtsHeBqMbArilIcV34K7WRdXt393MpB0gHJJcrQ/g9yiLIVToZNF/JKL0WZfqnJ0dindSPqLhNETcwuLWJxbRWdxXmxY9zcfoNXr19j/80WEpJY9OQmkZWk4pAeCiDOscOt0GsgGPJfPuKVVVyig9RvP0J3fhY7h/t4/vPP2PziW+w+eoxuf4Buk81q+HMBELZV5y09MLjv6OGQ84tr0CWhC0wgUzgXTwM3jLsZn4nrzYLkIubR2aQsmHXlNgqeDZCtMQJT157DNE8D28W6MuScvJcjr7UHA1fWUtyXe2Awc8h6iRedLik1MbVJrv2fvR6b/VGAriFNQH935UMd6yI9Ug6nCzKO2yJP2pAmS0mm7QJHP6kEhbofFrIAe3CobOruzmNPW7+gacQJIPz09159o3L/PO4QcNSSrH45LuAuvlc7u5SshBM+nHTYpO4x9FvWzlGm4YI5EVtawk42Bm2CyDBWb9MwYnewEHtBG2Gnh8Wz53H+0lXMr51DkuV4vr6Op08e4tn97zHYeI709SPkw0M0kl1pKd5ujICwhQO/h5R2REYKIKyPZAIzOW1zMwgCLfiwqS4JKFGMpL0o9oR8NtIdzFMZCms1ONrj8RBZptILAY20NqIuTQoy6Elbar6kuIW4wwyFyFkosTCHcgYrsgMhAXYQ4LC9gFFnHk3qKwm2vYawFSELW1jAw3a/g750AjtkkWP/EIf7e8jGYwHn49FA1Y0+c3wZ8sZIqsHlArhZUu4XRPBSH8koRz4iQxggCJoYzS1idOky5i9cxIVLF3B2eQm9dhuN4QAH22/w8tEDbG9sYLy9hdHBHvxBHyk7pB0eYDjsi1SIhx1NLdoObLrJ8D9poCDzxip9S09zu6mUGLbkr07CirWVUTnLuIDTgpGKHlafhONKVq4nm+bWIDhJZ2w2gWK3KaUAJyz7EjOfWAhYK6I5Mhi8SkfX6BwCpoJtN2RM4SlkfRYUXO1u5NFoFK0DUJv2FuAlGaOyC1+RjSs0s3Zn0vevs+Oie7RzyS6YQvdLsKpNt/QJloclV/pyGsA9CURX9jTn9i0otxai9nX2PaZt8lU5jkOi1Fg+vp80aKkf4I8EbrOLTSqsdAvx3OdLLJezIwG95Hyxigt6Xen2OwoDDLwccysruHDlClZXVqUd+r07P+De93ew8/QpGjvbmNt5iJl2hLTXw0GSYrfBLFYTeR4jHaZoZiFCeGgJkM2ReYkA7aE3VplfwPqNXIhiHv5pDcqYJJ1vtZWCVHzmkuFTO76soZ0cvITSNnvf5Z/FMzBjVMpQykMdh4Gff5QTt/OnZEknrV0pQ3eJO9HIl7OP5YLybwIktY4y85K3kyFMmR1gy3tf+iFw/LnfsDfvmFk+2zeCsdkLZK/jXsJC87g3g+7KMlbWVtDqtrB/sI0Xz55gb2Md6cEhmuMEQZohSEiq0OKPmQcPg0aOcZZjmMwCXoThrI/OmQUs/eoSrt24itn5NvrbO3j53Q948sM9HNx9hnwwwnzQQRy3EESxEDb07+a9yx5o45U5SNusbxELakSSLUjleHA9c25zv+OTsQ2JLOtbvLf7HA3QtcNvge6kbJsdcI0FVqqlpJkbC49gLgdIuwy6dSKpkCcmJtr1bGOk/Nvota0v9pEY4mRsLP5xm9scYdZrsf4o2J40U0/42mkBJ7WR00HmdHZbDs9OIaC7TOylTQrKel0uu/wON/cLfuS4cTndmE0H4if9fOUE6m7g9YLKIqSUN+ootvSLcnI3p0ObbrNElhQvEuRGUqTXbDalmcAongPbqtAmbnZpBcsXr2JpdRV+uyPteTfXH2Pj8QNs/vQddjeeIdt9gca4j05K+YqPgwabu2iQKJo/WPsnU72vzQG0GQkl2rZwZhx2kAeRVHrTBorsNx1QyH5TbhE3I6P51g3Cjaz0G5XSFFbwO9XKbotX237WMupS4OgzHedhEPcwZGOaLBW2IukfYtg/FFA9HgyQHOwhG42Qj4YC9CkH4evI2URRKB6setu8IYJthvNczE0YPMiWjIaJpBMDn0UvLURRG52ZRTQuXoJ/40Px4l5dXkKb17O/g82nT/D66RMcvNxA0j+Ax2s53Ed6sId0OFKtdaOBsbRdt9Z7dZBl5oFh8nXalMdenam2P6aT+nMCzmmA06TlVpnrxT5YQyHm6yXAnBAlakWPmiSxb2j0p6csjHSDv3vNLmNqg3UVqLnrzGpejwHbNTB2ZLk6G0B97IqNrXKBR/FKMWYWOLraRgOCj7yXAezuQd0F2yV5U5IjstKsfEI2f226VYxlTTd52tD7NmC72C8M6yh7r5VPHjNXqwcAebLmUZTpc/3qCTI0936dg1pxXSZWu5pYd3wEbOe+dOZFFMJrt+B3W0jjSDsRxhF6C/NYo4Z7dRXjUYqHPz/A3e9/wP7TR5jbuAN/PMAhAVMQIaWNJ+1GKdtLgDD14OceQrLtsu9mSKXJWCpgN4nYhEz6tAh54BngTTkbL0mbyJiKH/OzArjJySa+HBYkOVhS/cWhUL9m7tyw3JZHk7XqdOw7OjdcbHFkJQhtRNm13VG1Uy8tcDXmUctsm71ZqrpwRWGH5fRQwKrVdlN6wd9k27OMXUF9KVpkB2EWMXp0c+q00Z2bw/zKClpz80Jo7GxvYfPVOvZ3ttAY9BEx7qcpAjLNAvS1uZkUyNL/2Q/Rz+fRiDtoXpzH5Y+u48yvLiJqeth69QzPf3qIzdt3sbv+CtGbAVpehE7YFsJLrkOeMw9/pX7dBcVl/KsSmeX8M/uAqUmIaB0YRTLARSMgEleW7Z1UC2DmdAn0j0pRLIln14++Vllvrb9x4sSEdeMy1wURaNZjMdVq69tltm1ssjH7JHxlX1d0QzXZDBdwV0A+r/kIs33aCFe7+eN/TKf4P8B2dcKcPGb/q8B29UqK5JszyW1yz2YZVPvdECkEJxXlGzzFs6o6CCP47Tnpejb2Y7CTZaM7h8XVM1i9eBmLS8uI41AY3e31x3j64Ce8fnwPu+vPMd5kS9oD+B5tAk0RVVHEwaARiAG/BDg5vPE11G9rSposte/twW+MjV5LUKpuAnKyV2Za2/mGwkiTAVBvVhaOUOZxToCz3JdxQiGDbTWV5bDQ95sFmQmS8RgpbZj2X8Lrv5EiR/qqJjlb6iYYEVRnqTaaYfAWB0CrkSOYVpuk0Vg7a3KzE9kINXPc0MQyis1qfAwpIeFYd3pSlNpZW8PZa+/jzKWr6CwsIwoDjA/7eLOxjpcvngqb3d/ZRn54gIxs9sGetF8PWHBJMtvQDGxYoxjKzIBCWmbmh2V7jnxfmW+XdaoHMjeYvUOIMfFD2fKjTLlNE5pNXC7/bcC2AU6TwM9JFfRTANo0AFjZNBTpHc9sTwLbxV7lajgmwI9K9sp8v8aKy3NyGlTUQZ/NJFbAdpE2Lz2bJ0lg3HbGxfsWaXrTgU1OluW112UXp5kr7wS2ndjmgg/LfMu42MyAw17r9ZXrY+rmPJ07Km6pzgTKGpmQ2XDHgF7THsE24y9lDQTcrRheqwUvjqXQnO3em90uzl28iEuXLkvjlAcPH+Lu97exee9bDDdfIe8P0I6bmGn4WqdB4EyrwIANdVioHsh9+nQ1yjwEqYfMzzFqmQ6URmvO2CTWhfQOt0INA66Fzzb9FHgPIsWwNoe6RMtDy4RsTZGRNZknGa+pE+I4sG0ajptr1LfQmGHfsciyCKq3C0zReeY3cNBmz4IUwZiguIHm/8veey5Jkh3ngp46s7Tonu6exmBmABAUS9Iu14xrd3+sLfel9w32D7ncS3VBkMDMACNbVJfOShmZay6PnxMnRFVjBIZdsEb3VGZEnDjC/fPP1arDOSzQp/rfCyxHi02HxkPo7+9Q0urx08ewc3KErSVgenEJty9ew/Tla1jf3ECPwgTx3ltYDACW2IGXmFWA3aIHg20XdpYUOwNXz57AwfPn8PGffww//8XHMNntwRe/+ww++dd/ghe//xyWr89hs1jB7nYIO5NdClmh+t0YXol62dXN9t6u0mw6bwx7uPCMcsMX/B8y2lh+Ev/g75bLJUynUwLdoa29tDp3hnWkCzLyzO95PcsBbEsysYkviZnPuUszIWn+HKeePh1XdM412bYmvA2/b2EkysCrk89VM1HZYDJiD9u1NyiUJoHXbAW8A9vpHLabsx8G2GbdEvhuAgjkKsXQAu7qqDWkEaTiAcVazKOdXeju7JHr7a6D7cYnMDl5BCenp/Dk2TN47/EjONgdwd31Nbz68jP44rNP4cVnv4XbF1/A9uYFJd9tC3RnY0z2kGOxCVRjrCQ+W+PiMPYMY4vx2QD97jWKP6tKgaCcS2kJIKT7IAPDggRBrIJrdKdu1kfUQp68KQnrxbF46B7n2E12P3E4CsZW7xU31FymoNAPRLJ8H0pmRzJl0CPBhKEqyPagi5YqjCBrtC5gg0GZGONHShWoQyMCbeyfRt/pDmA7GMD40SM4/fBDePSzj+H0+XPYe/QIxqMJLGdLeP3qJXyNcdkvX8Ld1RVsF5xoia3cV/MpbO/usAYhjDo4HHwW6xdkrqRztLMK+cPUSmd95Zht8yLFsdptQGeTfPGsIt8vo1iRoYqYjPuBbS/kPTD0AjM3zrr3a3p3FvLtwXYMPppmLYAZkyKKEQWyBPbKzacw5Z5ZjUFh0MgU/qJKLwGXOSAZj5jX0TeUsHWuUXR1a5B6TupkrHkgBFDnFDFLPaFDLQZbRsCu1kg+6PPUHd20QpVguw5Qbrm5C8oyBNzEpA560EWP4mQMvcmEmqUsthsYjsfwwccI0P6ESnh+881X8Nmv/gU+/+Q3MP3976G7WMIBedewLn9BhMMCm+FAh8rLIanRK0bEpA+LAWx6G1gOsbynNkUTeUpTESpBUM0Pjfmlr/D+6mIISZ0R4sBeSV9SdIoa9fkJql5vDmUJmX4O5MtZULAtRYwCtKMeEACX4w5VueoVHRj3BjBad2C73sAYOIQQ9VJ/ZwSjo0M4fPwI9p4+BhgN4GJ6C6+/+houv3kJm9s76C+WMN52KLwQjZHFZkWNh9DIWWEA4XYD41UXBtCDgw5W/ZrA8L/9BfzkT38JH334DDbrFXz5yX/Ar/7tX+H1p59CcYeJlDivOK4hjMc70MPGY9jLAQsJIEkkNcLLc+r2sDNjjJ2lKi1clx3nFt9zb28Pdnd36dwulgu4vrom0I2Ek56ptEmMGuxmjem5cUmq/uyqjBc/kdlGTbKYvpiGdbFSEPMquDb0XKshofkVeiYjxl+2SyQj5L7ZM4yhqOt1STZYne1qWNckMmJFXHEMeB7ehZHY9PyQwbaJIolz5T1sfLcoWAYKXD+aI0Q1EQL3IZca6kNnNKZGKN3dQ+gORzDvDagE0vjwBJ4+ex+evP8BHB0dU6z1YrmEizfncPHFJ3D1H38Pl2ev4PbiCpbzGcfJoYrBEnPUwpwz9TtWmgiTiiSjv7sE6GArXlYGWGUWx4ouP3SObigBk3+PQJw6ZgmThYmIo828MqTM72+6OzHgQSwgU4wxLcT402c9SkhBtgjZdHTZ4nsWKCAp/nsIBwcH9P7T2RQWswtiwjGcpFjj+2GyJSY17cJgMob9U+za+TE8/sXP4fDJY+ge7sNm0IW71RIWL1/C7e9/D69ffAPXl5cE/jHecDW7owoFGNKCsZVDqmaCc4mteLcwxDCYfh+IRFcsURM7bHs3SpoLCiwGPfWMU7N0Kcc8B2Es0pWAkLDTCo7uwWwrK18FjpvOKn7uQyi8UvCf5ZXdfcA2h7z4uMQ6rk80TKRogsJIJb5AeRe7mLLaNA8WrkObvzzLFUw83svCsshjhHsOGy+xB4kM0PXaGLJ0Puv2iYHcjLu58joFfW4adG4UbKQGWBhT2GumbJURQyko7FbT3n4I2GbkwB46fAXCUbj7MX8FvV07Exjt7sF22Ic5AqDhAB4/fQI//dnHcHjyCK5WHfjdJ5/B1//493D16W+hc/4NpsDDXn8BWGRoPcQ64B1YdjGMbwCd7S50sfTnZoyBA9DpTK08HMaNELsufyzUWVhRBa6Kd9BTV8YZTS4AnWtkxh/ObCOtwYk3/MNkufSh0H9HJRdDvhR6RGfdASyxxGoHKEwSiQ/Sc8MBAeLjoyN49ux9+hs7+l6dX8LZ69ekz1bEZM/N98f1tkII2xr/uz+AdX8As/UaFpsC+ju78OjDD+EnP/sIjv/qYzg8PoTRzRR+/6tfw9f/8E9w/uIF9G/vKHcJW9Pj3K/7feiPx1yyFRNgUU8isKcQy2Q3qpcSm7tIuV2eF5ExEkpGRogw2/g9DBWdTCa0DVfLFcwXc1iv1rAu1nFFHldi1+9zM3LFm8bYIci1sMIBbyggTkG7XZv3Y/o07ih/Rcdjf2tvBg0pTDapB+bRLCoJlQHPvtO1PWf/6f+yZar94T9NykhNi3dgO8xxuzn7fpjtMEp/QsPmJy+bMDumcInh4qQQ3LMoBAjQ9voUVtLfO4Dhzi4Uox0K51h0h9DtD2G4dwSPnzyFZx/8FB4/eo/qUHcXt7B+8SmcvfgGvv7qc3j1zTdwef4GZlcXsLm9obJzGP+AlTM0DAJBJQlzolBEkAoLilY+cS/UuZEzuqnRjHTOIoZbqrP0sP7K5paFUxyOSf+NyZYIGjAUhFh9aa7jTw/+Dn/QfYt1qqmzWXcAwzFWJdmD6d0MlsuCDJKdgyP46YcfwcHhEVxfXcBvf/0PcHc3peTQbncAg8kh7B+dwO7pEzh9+hQ++MWfwsHpCfT2d4nRmm/XcHZ5Dp9+/ju4/v3voHdxDgV5BArYFmsqH7iYTqGYzwh4Y9whgu2+hI/gnHHVJzQ+cE6EXkqFswNRdWA7V+6vea83yx5jTawzJw9QM/7LMbTtmG1VQloCz5Sxb1aQixHMDJlGZOnnjTBYFMA9wHaimPBxminfOIOWq6Gxm+UrFGSSp0rCw7R0Vsr8CloRj4dRRxH4Ttkq3AeadIlAezLZ4WSr7ZZc0XNMHl6tLCEqZaqr3vFBYLthwgwUJGvPvw/NwkwRe2FRE0fvH1sFtqt2TohwCGUTcTh4BihEDo338RgGkwn0d3egOxzAdL0CbB928uQ9+PBnv4CTD/4UNsUWpp9/Ap/827/A6//5D3Dz+gUMlpfQR/phzL3Fi+4IoIswfBc6nSE1MOtuV5QoSB0wcQp6GKuMYBtD9LQSh29igi49zKfh/cSFOsw/I0kgigPLuoZ2lfwf/oUFsOrhtsj90toinJNMzgRsW3ikGJE8xwLwSdagTYkdeCewLraw6m4oDHG4P4G9gwPYPT6E4+MTODk+hpuLKzj75gVcnZ3D6vYONssVbBZLgDUaMgX0+mpYbmGzLojZoBb0GBYJHVjgc7AU3+kxPP7pB/D8L/4Mnv/sI+gc9+Dy8g28/udfwW/+x79A8cmXMOp04VBIov5oQPH6K0zSH40AxjtkzOJ4kZwaaY1we3eea2WsuatxmNsAfsn3xFXCaJ9xxR1kuPHfCLCJTJDGcngdyiMNH1N5omdevcIkt8TIVsBcYpJlhDQCzZ1iVssIh8jjmShrC/Vwv/cyzANu1iPSkbqKCVcPt+yNKNxLxZ8PKXQVS1i9dqCDYLvU1aBRcsdfaFamPJp3YPvHA7Z517vQEgFs9FthPKmWCDEA6FbsQn80hP7OHvQnO7AeTGC97cBqsAND7FR4cAqHJ6dw/PgZhZns7uxTHWlM8Ls6P4PzF1/A2Tefw93rb2B1dQbL6RUUi1vYLJGtXZKiQNWAzy/gCAA7pSnzarERzMZjBy0OAREWyuKstlBgDN0E1RPtWLfR1dhwv1PFqwqBDhsmi+D1XWIXYIudHpEB2YGD40fw/vOP4c35Bbz+5gzWswWM90/gT//qr+D5T34K0+sr+Pf/5/+G1XoO3YNj2Dt9BOP3fwLHT5/CztNnsHd4CDsHBzQvd1eXcPn6Jdy+fgU35+cwv8aY7GvoL24ofhz/YClB7DCJTDkmifax0ggJLy411peEoy0qQ/JisFES/YgA8b/NgW1mcN0cKXOiAlKZnHvKlhw4UbaYhTeLrzLoaQu28eKYoVXQXAW4ql7hPmEMquyqwkh0/6lSYJYwNMnQrZmLi/bj81VJLGxF3PpEKDnvFcvowGwFJikusWYhJtaBTsFJRBOzUkxjoxEQSoMqZATJ+4XJuasVLBYLckm3Bdn6nl7/lN3RD9twVJHChYlEc8q0qAEWlhTlGO+mJ+fAdtM1SFKSl4xhEIWaYZiZFN4DrOlPwHsygvHBPhTIcBcrYrgPjk/h9OmfwXtPnsLewYCM+88/+Wf47D9/ReB7eXUJO1jHH7owxOocvQEsB0MqNTjv9WFcABwtCLZC0cXQuC2ssRQhlW5lWY9AncL+sGkX9Kn6CNLvBMhgRY3SBAy4UpMuaKkuAZsqoFTMUF08Ny2VewZhR8EkosMo9EUakNG3FVzhXu30YKezSyVcuwc7MNydQO94F8YHuwCTAYWXXJ6fw/T8Elbn17CdzmEwW0F3VcAQQx17K1gPFhKmJ63QNx3orvEPdktGsqcH2719OH7/Kez+5S/h9OcfweLpESWtr89+BxdffQ7Tf/sELn//Ney9uoVJD5uMYVJ+B1bjAYH0+WhApVqxLwK1Y19jJQ8E9YHRj+SpAFFljukcpSIcw5ac98lX8UHCSctf+hhm7fJMYBgTPzE/ipL7OeQUfxSAWzk9lTsi2Ags0xFksO8LFHivFxPFEg5TYscc3vKg23kiI9mhjWxE50WyMxNOas8O4iAKtyzprgNhtpsOed3nbcF2rMiDYM7Fuuvz1Jq35xuJ0paLFzP8bV6w5trmd89f3Hxd/bibr2cAUkq4MYarYUJci3f7prleJVMY70+dXAXwiLvJxkZWorDN+Dp44CjDug+ws0ftwLs7R5RAOd1gKaUh7D96D04ePYGdoydwfHwEp4d7MO53CVxfvXkBt2cv4fLVV3D56ku4PX8F00sErTfQWS84LKLA+tO7GBxt7Vgl4IRLeIsLjwBnlNbH4AyVxw0nWxvU1nguNUoNxtkWlHhhOvgr6KBLDVmR/gB7cJJgH+8dw5Nnz+Gv/uZv4dXZG/i3f/l3uH3xCga7B/DRX/81/OLP/oLi8c5+/U8wHg1h8t4T2Dk5hi4mk+7vQzHZIYb8bj6D81ev4PrFNzC7eAPb6yso7u6gu5hBb7OAzfwWbrFu9gLdlrxOpAOFgcDwm+GAGwZxuEpBgg8FIq2lAeZyeJiC3BCrHeK2ec2F1VLXtkruFjW37d6ZbamfeTZCWQ3Ngg+rmYlVdvc0FlT3LL0CFXln0sRc4IQUGVC1YLYjDEBaQsFYreS0NTI4YAybBEHJs/l95VsOwDYx2ynYZmcPG13/N524AAAgAElEQVS0r0n5sRGqOiOA6bAHTBHLi9r7Umigl+UmoEP8pOvVwHOJzCw31KBEZSwpJ2EkVk4stw+cwvSGkP9qE9hO5WYO2BvL1hJs+/h2nsMwB/rvkhyWfVViFCtc4vqOGE+NvXcZaHcoTECBNz6ZIpORLEViYzKG7WREiXtYTg7DTPqjx3B8+gge/eQRnDw6gqK4g6+//By+/NU/wze/+wzg5WuAxQKGGK6H7d2HmJQNMB90YLLpwckCKY0tseVY2m/dxc6IWIVDKlZJh0LsUjjocudZTOjEn9VmDsWGOwfruWVjWYx9oS1L8ydkBsqngGsy+t9tPS+/w/4IYJI9nMTFMkuPOUACyOl0UMI/J/uP+kM42X8ER8fHsHN8AN1BH+5gDbezO3h1eQaXVxeUcL66ncJmtoThFucKoI9x1ChbhhtY9uawxJwcqp3NntTuBjNzMGOmDzt7B3CM3SB/+UvY/ZOPoHe4D18sb+Hrs5dw+/mvYHFxBuOXN1Bc3sDu61vorDYwwZKzkzHMBqxX5wPst4ChI33od3ow2nD/BUzSD1syddfqnGYSD0UEEthG3a2kjIBlY6UdSE1BtOb7eIIEn1jK1XDhKwFvSAEEF+riz5Geu/x+SQz9BJCrIaBt11XhKztv905AtukPkcE5eaPGS4m3+vbBth6KHDhuF8/5doD72wPbbQBvlaptvrYBbNdYcdEzTTlq0wFWjqmCSMepbVvNyafaVVgd3VC85xwy10Q5+ZsdZCjSUMjiD/WIBcCKJVgHdLxH1UAwvATdlliOajveh+LwGezs7sHJ8RE8Oj2G4/1dGKIbbrOC+d01zG8vYXpzBdcXb4j5vro4g9nlBXXe6tzewXa15lAKsuwL6rTYx0olCLKLFYWgDHFsGEaxwag5rt297gzhprPP4MvFYWpLeCpFKKEWbIyzRNLK073NHDrbJTdg6PYAIS/GQncPDuHJBx/A3/wf/yfMliv4+//3/4OrFy+hc3gIRz/7Ofz5f/sbmIwnAG+mcHx0AqPDY4qdvOt2YFEUcHF7A1dv3sDd1TnML85hc3kGvfkd7C5m0F3MYTu9gfliBosC48FRbSjby/GxKlRonBJnriE/GjPTxdj2VELIqgWQ6kIlGImyj0MafZifzzYUQViWZZ7lTJgG/jynImtkhE+ko+xT9yMKOhA1MfPoBTUlAbkYw/sy287zaPepOvfl34cSV2q0aglL/K7WxrXPdGVTt2/mgVmXeyamWt83LH3eWR/tAVsqAekJY6IGanQn2yt6jSQoC/A0A8qxXBFrFZBW4/TmwHiVzLV9qUZihv2JlWzQaf73CgS8sk3BdgmYi+HjGcV0H3swwYmRnGNC5fcQbGPYniYPIsOMcgzzyHtd2Iw4tKA3wXramMg3ou6wvdMjePrBT+Dw/fcJWF68fAUvv/oarv7zN3Dx1VewevMNwHYJvd4ciu0Stv0CJtsJ7M72JeF7Q6EjG6yoQSy3sMFo2eMvEPR1BtQqHP9gpadNZ0VlASX0n5lONLIKbjxGXhpJQPeyQlXPSsrO4vySaSzLkPeEqHGqrCeecU72wzUg2SeykLwr6IWkqlpYxnYAk50dSgTcRVJoNCSPAT53M1/C7fUNLPDP3RRW0yksFwtqPobvgAnvpA7RCMHnIPvfXUHRWUJ/3YEBtlovOtQspsB8poMD6D99DKcf/ZTycLBMYK/Th+ntHZx9/jW8+PIrWF39HjrLGUxuV1DczqB/NaNXH+C6jkcwHaCnASvI9MjnMVn1YVgATJYdWHcBZn3qmkTbivarJfsGTJA7ULy3xRD3XiqX4IgfawgGrYuEfOhZJpbbheSl+9yfSc9Y83iULArlB/Veavw34yi7E+sg563OGd46BjUG6J3SmHYlZVSfZUJPfMgKMeB4zr9fsN0muZJVdbX3qInh/pGAbWOVqzdPhDUce6VAJ3W3VLpr1Z2koFIUq2Ih5sV4XiP+zlhRjuUj4YWx1BgLiLWcJS2RhBHGPZOAGFBySGe8AwN0K48mUAwnMO3vkUuy3+9RqaGjo0M4PT0ltnt3bw9GoyEdYnQ732IJwcsLuLq6hNntFLbnr2B+dQ43V5fcOAYbxWDZpvUCAJOGNksC4IMCa1hj+ElBQgLbnmPS5M0Km9aEBBkuLyjzLvPKLjES2/SBChkUtuQaw7ANNCKQRUa36t4BnDx9Bn/93/936t72r7/5Ldze3EL/4BAePXsGH//yz2A0HMFw04MBugSXa7i8vILz6xu4QaB9cUGNabZ3t9BbL2G0mlG93P78FjazKayxbjaylNpQw9hYblmrQpNtI2FzVPyIwUTxgy3BdrQdzaNR3TzKAxp+RADRAbCIOJSb85yH71XuV9mLtVmtOXAqCS4p2NbzYuemzvWmCkwOn4J2fxarxh3COmKPgCVBKgOk4VoWDx7CZvx3U4WZh8xhH+v3OUIlSFgGi00/dSQKX+uNkMgboopUFHmqmPw7+c/8v5tGFyllMzzDVTklr89tVuDi4nYeDwXa6lo2MCAzaZ+nzYaiSZLxye9y786J3VK2jkJI9I+SKFyZkMI8kI1ERhvLA44GVIoVxkMK5Fj2R7B3dAzHz38Kjx6/B5PdfQrRwO6y33z+Kbz+9N/h4vXXsL19CdtiDr3uGobbHRgsDjj2GP/QM7hhjXIuFJ63QY8nShPsg9CHPlaKwlKCbB1QcjuFFpBXwxAzyS9lugm4YolTAeQEXAfcGdiZ7w7IMQmC8691mTX8gNlWdFci08uAizp0YrUOYa8xyXA0HhPBg7kECGTxpVbrNSxXC5gimYFhede3MLu9he18Qc19uB45xqVzqVlmc5C0wXrZWOp1DRssYN7l4B8kNHCO+uMdGL33GI4/eA5HH/8UDp89oeY38+UKpi/ewMXLM7j7+g11l+wuzynuG0NTYLmG0XJDcwc4H/0+zPoSOw/YmqcHO1jNxIHtuyF72mw/JWC76iyRHECiJvWQJ95xSwiWJGiVmwoy5bibh1BjvElvutrp/oxwd9AAtume1CiIXOmlEK+6M2vGr4BtM8T92XQCy3CSMx4C0RCq7qiQi7yH5iEMhKbJhHdgu0lsV3/eLJTf5trESHgI2NbYI+fyaKWwUGi5x8eEI5cZ8lBbme3A4nSorTBFXBHYZlaZ6kZLzB52RUTvEwpqOtCDATXGQbYb/70eYEF+BKoDCjPBrpLDvQMYHRzD7uEjmByewvjoFMYHx9Ad7XBTARR7mOhw/RVML19SA4HpzTVV4UA33/rmAla3N7BYL2CNTWVmt7BZIBDHOrMFdOjPFgZLNu9MaGuZL8KpHC/JACW0aGbl0Yf13iMoJofQx6ztnT0Y7e5Q2cL+eAK7Bwfw/KOfwWRnFy6nt8T398YTclfu7u3DdD6Ds8UN3E6nMDu7gLuLS9hcIZjGGMAZwHJBbDaNdzmF5fIO1ssbKDYrrHgO3Q6GznA8egywWT1RYALT9RY2YKEJ5Jp+S7BtTW1y+56FVNh/PySwzQowZVaqwX0etD1MkmintHB1eK54UQRdBFamnUewzviIwOa3BLbrQ2kcO5yylBmwqbPjzYA671y6dv59WYkHc6INs+1WXCwJFyfqGTMzFDOfOxkeGWXy++AfEzDhvT8KDCTxnNzz4r6nUyvghCWXlN6TOOoOVm7CUiP9Lqz3u9DDEBPAUDsEa4dwcPQYTj76mBKw15MO3Eyv4PVX/wnffPJrmH32P2F59go6t5dQbEZQdI457KyDoBmT1DnBWkwACtLDUAYuz4pKgCsykULBrriY1C7VjzBMBYkF34XPG2UKnJH9RrC9wPeRcCqN9Q2JbVz9SUO/EIxSngqCaWo4NqQeDRS+NOjDaDimyhr4OZeW5co4OH8I8mcLBNhTuJvewWJ+B+tbbAC2oPhnjrCmrDr2jJKukFAN7sPC5L52Il5uoLMqoBgNAPYm0D3eh8nzp3D0y4/h8c8+hP2TEyr5d/fyHF59/iUsf/cC1pc3ML5ZAsyXUKyuoVgvKakS9w2NFWt691mbrqkEVodKNPa3yGx3YLABGK04LPJuwPo8e3aqWEzZ8KjT6sC2sdZ+36vNKIy2njcfOoLeV5woS6ZUYRWNJ4Bteo7kVqXgVs+y9ygp4CcTw513HyOenkH9ng8tSQlKxuQur0XeVZ/DKpZlC8kV5319x2w/TEOysdbAeNXduvnatwfb7JYLpdOiGKc66kpcgppXaF+1JgACtpXJtta3Ek5CjQAU3nFNVuowhvBShCWBW2HQ8W8STqJcUDEMRgMYjMbcShg7nXUGsO4NYTOYwAYF52gXRkensHN0CqP9Yyp3Nd47IFbicBdlOtasXhEgxuolq+UCZjdXML29gdurC5hTzek7WGFCFgoyjF/G7Or1GnoLDD9htyAzLaHeGQk7quetbdpRYSBDwqUO15ND2Iz3YbwzgcODQzg4OKSOW9RtEl2UgxF9nyovLAv6++bmhlyR55eX8GpxBnezW4BbZK6XMJyvALA263wBgDHpszvYbrCBzgxW2DgH0DW7JbYJWQ1MyPTZ26E0o1JoHnBLZrfFJlcz08Gyl0Q9EzIhBphZ8dzGSko7/cCYbQQD6fsp0dGUPN50jnNMtwduym5XyQpVID6MxJSLMk51gqZCmX7bYFvPtrI/WfMrzQ/wiqkmTt6Uf9V7u/KIpJiVbXJ/vzXYFnY52u4eTKssS5ht0hvK5mYUMlMU5YSvAJTkjPkSkKqLyCgLLLMoKTGuEf92YIFFjCZj2OkfQGeLFSswrGQC/ZNHsIdeww/eg6NHhzAYFHB38RquP/sPePnZp3D92adwfnkLiyXGLKBhv4F+v0uhfcQ3o+ykOk8oQxCKYq4K/iGpTzHRW2yRqI1lqIMoEhTMciMwRhBJXRrx3/I77p3AjcnWmO9DbGtgPU0FS3ifzp3GGSPbTQRJB0NotG25GNcYe75C5noJq1UBy8USZrMZ3N3NYL5YUIwygShMBLybEiGD4xoOhnSrAktVcutiuTWCWu7DgKw26R58+00f+phyenIAhx8+g6M/+RgOP/oJjB8fU+Lq7PoGrl6fwfTzr+Hi65fQv7yBwXoDg8UaNij3qdswdvLk5nHIaOPfBRofQvzgOBFooyGAoSrco4E9HNQZ+AE4h+eSM5si4zUF7s4rpm4HL/f0DFqSowvDoO9lgTYOOLSXV1CvicvROXGVQrzcoWTOBGyzARcnjBrTrXtSizr490rOpYbJeRLAQL05awQ7qK58x2w/YBfq5P2RgG11vaTMSeWbaxMWh5sClx0aEyCbQps++ZviuHqcCEOqgz7H7mHiypKTT3nZdAvclMh0Y6IMxlVjLegtICMD2MxmMIYOxnQPxwy2sZJJbwgL6MGCup1hfdld2D88gf2jI9h/dAKDnR2qPzoacwt57G6JzWMI2KPgwlrYGCsoyTn0u6KAJZUg4/Jj9Jm2dRaFhkIcE7vwXsjKUK1gVAiiVFEhIMuOymOEzWcwXGa5gvV0BqvZHIopsuxLmF1ewc3VFcwuruD25gbWiwUsljPY7GA4yAKGqzUMtlsYz2awwgRILN+3WpFhQGF36MbFBjnIcGCMJs5lwewGR/DwXIcQgeCvZoFUZvbqgGNrsF0j1T0j8UMKI9FOpezBKb9AHcPtWRNjeWSvpIA2d974bGiMUvwNXUM5ISGWzrtxxQ6slmL5L3xXYDti05K5tXwPUWRpPKU3NKL3a4EcLGY8k7zp14yX3Khl9v/UyvVwrkqGhKxLxLzlwLaG6SVGgQEI/ofzAgVWkqAPNulC9hSBtabLsIiVPSLJtRJiQrAFn9UBuMPoiF4PJp0RTEY7MB7uU2vxKdZ5Rrl9ug+Pnj+Fxz95AkcHezBar+H27A28/vQz+OKLL+DVqxcwu7omD2GnWFIJ0QHC6mJNQG9IgBaZZOxyOeBwQexSSaVVZYUF8BgQkmoXlpDcZSCOchZJDPobu/3uoJeQmXCSwQLKdT05JEW8PlsIISgEftcUEkLdftdIvnD1m/lsDgsEtOjXw0Q8AXhKUiHZggTRHrLKyHrLO2AsNMWqE4PNHlrqO7FBkgdR7hb63Q4MsIrLzgmcPP4ATn/5EZz88iMYvH8Cd8Mu3N5N4ebyEm5++3uYv34Dw/NrAKydvZxRuOMCCZXlEsbrESWbrpEZ73VhQZn+HB+NeUbYZZjAtXk3MK6fx8q7VdGfO0UeMNcRb2JUcjUkJ6qSM6Lg2mMM0xlSshTHoey2nruSbPXhflZlSj0a4h1NDHEzsLRUo7yvr5xiRrHP80k8ehRupKULXfv1ErC33iJBtqrcKMls94x3zPbDsfYPntmmzZ4wIIyOG16ahAcnvfB3I6jNvyKSohpsQ28h8cziUkT+g9yKnISn96AnSVw3/rJL1UvYRUqsMv4HNYPhcBJMDuoMhtSauDPExBUUQH1K8sEqJxTK0RsRSMfEIIzDG+/swt7+PuwdHMJkdxe2FD/YJSVDLjmsT4qxztIyvYu1Tl3sVaT4SODgoUcBwAAdhTeyI8VqTaEoWN96Qy3cl7Cez2GGYSHXVzDHZJrbWwLWm8WCPkehSq5IDLHAeVhdQrFewGY5o3rZ3RWGuayhR54ArkLA3Sh7AJh01ENV14E1/RJbCfu11YXmX4oqYpwtcbkWOtEAMtqBbdwX+c1V9qr8cMJIuBpJrvxOmMsc4NY50SQgTqKVuXZZ7HVgnZWYB9tyNkTpGFPjWV8LLyAqszqhxbBXGZ1+F2Dbj11n0s+FVr5RZemBL7FgFs/rEptaAG0zThJSxD/nocy2eSKo3F5griI2Wl82zRNwzHfWeJDl1MMajVdlMCVEItiWEnzIpBLQltA/2Q/kScTESQ6T5rAH6MCcamILc4xybzii8L0Nxij3sdMvUInW8fExnD5+TPkk+/v7VLMZk9Fff/MZnH3zDZx//jlMX7+C4vYaOusVDDEnhvrcSpxvt8+yCf/u9rk6k2f8lIhxrLyGiJisolhrBpWU9EmVPLh0Kcpvb8jpIUiNXyVNOtw0WGp+I5Ei55T+YoVHRYSMCOLnqpzcYI1x1BcYx03e0I2VUsWGa5jkieB2hRM96MFgbweOT4/h4NEpHD77CI6e/5w8Bzi3s+Uczi8u4OLFS7g+O4PF2RvozBcwXM5gu5hTRalihQbAmt51tN6HQX8Eayzx1+3AXDwY2GVyAB0KFyF/AhlUHVj2AVa9Lcx7UhGlkBC51HNkcqQGD0hnXvPuOo++Amyd8xzZgGfYN3nyYSMWVpg5LywLZE20coyEIVIsviReRgaAex873yn+yYR52HlLY7S1ipaGyEgjHmXjLUxE+x8EZBN705T8KjHbSXKMjx+sWpJ6gleVb14J17MI/EQ1qnLPb77eMUdvAawf9uzqB7Ydd5XLVAVNZdyit1yjLPs43jMLBARsY0knxtpsHQfxJuy2bkIfRqL4vDflmtPIe1DRfuxAhs1ghuRWxFw+wXxSCQTjnzn9h4r8b/ss+OhLGN+FwHZFySZYL3o4QmajAwMMORlwIiW6NVGirrp7sO2OSNCj8CkwZrDbg+1gTI10ejt70Btia2OuhNIZjqGPXRqHQ1I8yIZzBrIkRjrMykkayIpzUX9M0MQ/K+yitVpBb3oFvdmt1Lpewno1pzqsmwJj7rAKCib+YOfGNdVAxZAQZEOWyzl01gUcX86oy+Nqs4DFeg6rzhK6wx7AkF2paHDgfBY4rxt04I4kghCTOtF1yW1zNa4szLHWSg6gmybYZ5lXR5GUwiwi3GAygxPHmn5478f7kAW3nPYKBqUatMoZr3t2LkHSXIOZTojuJXQu7Vd6LpyLUuNLdYzkvvYJdBUTg7/Ws0C6IjHyWOGLHExryibMTG7ela2vkzchREUdHgHwR/7nkvu42mrH56HHxzzESaksHpfwbrpJnWLUUAHVAJZb0GJ/scgSIkDIAoZUtnA2Vd6bYfuvLkFUE80SsK3PVIIjAswuptvvYZXhtjZmO6lxHMar/KSW+yuwdKewlxgqQF0cBYThevYRmGL+SYFAu0OgjHIyNmNq877oY1jCBtbDDfSHPRiL7Otjuvi2C6v+BLo7ewBP3oeDZ89g+P4zOJx0YW91CbPrS7j+5gUlU159+QXcvXoNxc01EQhdbNZC/RWwEYwQJCiHkQiJPGq6x3RzIxOtrQ5tw0dlZQfo5SSjmOclxAuz0YMAmvadJQNyRRJk1KG3hk6Pwwo4QQ8ZaIy59t5W7D2ANcLROyhlbfG+/Q4Up0zY9OcF3J6dQ+96BoNtBwarLXlDcU67e2PonO7B+NExDJ8/gpPnT2H/+RMoTp7AdPcEhndrWL64gNnvvobl12ewvbwGmM1gjbk3qwWsNlNYF3OAzYz0Q7+zgQGOZXUI3e4IlgK2lygSNlsYF10aw96SwTb+wRjt2zHAvL+Fm+EWhkUHDpdYMiYJaVDZlDC9sQzRXZeUEHZyQNljIxykjravjW26SJ6Ja6Ux2+GcxnkUOA7rocA8khwpaYzVS6qcJMIP74ux+hrT70NF1IjXmt+RoZx4lKLzKuO3iitibHsjw+SlyHIthUjyIQLbFUKGLD4ntJqUaf7ztwDb9wjXIGsp+v7DwHYzGH7YLOhVzfeXje4YN2MH9f1Stssn6rB24f+TBfTA2XFF2RfBvS0VeEN5N++SElxkppRnNGnKl3IH7dqILdI5ng9bpJN7TgUj7TuOb2OKoQObbYijpTa7FOstwhhjrgiYY1cyjKHGP5jZLkp2sAfdwQiQoaYseKwhraAbr8KYOyr3hHF86O7kOqLckEHjxGwCaX4IkEjVQgKGkhnN3faYKcG9Ny5W0F+vKQYcQTbG9dGFyEVh6ArGWWMHTATsBLbZ7bheY9fHDewvsH06ZhGx8ik6BXSoUxu7KqlZDrLa1IIes+s5TptSdjoYhsOclytcwULKCRFv/voEybpj1sxs83y1Bdut9n8iMurAtvpeak+lgRnZvMqNNbDa0T1VRsrZEkgXwnUyzLZenxu/I8NLsbokAZJFiULB3HmPWb64ukgoz8ij9caYzoTukWAEOQvT1JyfCb2XSwjim9uX8Ezq88JzXVyxVIPJGSW539V5COJ1T7wmuPe1462SNxWgnZ6RKNzSvd21QTfy/qfl8saicyOq/OZHqDEg86whKGqUWDHR8HQxTdi7JSEkdNqtxrWuO8YJcygJsp34fZQQXarBPKDwimWnIJlSDLYcBoesXa8Lk/EudHsDKPojKHp9WIzGMNjbhcHxMRycHMHJ4xPYnUxg2O/BanoHFy9fwOuvvoSrly/h5vwMllL3HxlabL6Fg+ib4RnIG8x5IQKEkjm5/fwKOx6S7sBSpdz8hYAZMc5bGFOFkyCXZQfKBGloXHlh8TfrDjaVKQhIa7dYNnJZ3pOncrOBEYbWjCewXhUUZoKkCgz7sPvhE/jpRx/C4uYOPvn1r6E4v+bGMd0BALZs39uj8MVDTHx89oTisYd7O1T9BZMtzzFk8OyCKo1s3txA724J/dmSYrIxdwi9nMV2BZ3OBrr9LfSIReUmbd3NDvkMVn1m+NG4QpWIYSNItwyQ2ZZGZVgNZd4Hqn+Of/c3HZggs10HtmuENiW31vwo3sI5tGRVraIksfUegOq/NXwTb+1juZUtx99buV2ahbCuvsGNly9yAmmTsR4P7+1Du0qGgWfE9bxW8AgqlyLALd0iTT7J+TcQr/s/B7a9YjWLQJzQ1fPeQCtVXNiodKW2Zu2Ky4eRMDbr6/5gu3FMbQbT8J3mZ6iirVh10ZKp8uVf81qoh8wUcTQnTRRRcKunbFu4eUkNuV+w0gpPCQyGQFfhmjx7o5ezmHE6yz2SfUupxUkHTYAJ1pelpBhp1qIJN1RfmhJwRMCqda/ASYCU3UcC1ZT90lraPEotARSADY4JmQZUcBoXjhnkHB/OQBhDTrShg74Du6N4ptA4YAZIWvGYkRsCMZz+LsUEhflO11eAgAdvptglLMiWyIUmOBaDBCFLt0h+hgoC1WDbwD/VLXV7OvK6mLjMhjrlwZbu7hpaPujnwOTT2qvgqD+stg8NhLmykDQdAcTaDjZmVUqyJXtWv+ebCHm2v3xmY/OYGLrUfenex69QjmX3ipHGoq5O53XwOli3oR8X5xmFtbS9IRca2NY9E7Wb5xlgstNVZAkbxYUJhIY+sVCokY0WhhNCpnTOuQqSjjyYKeIPknGl5kss2vAMBKbcfdeGFMYWQwWZMzE0bO5lHiOZkHgSeL4ERFg3UZP08kZe4gYPhY4Qk+YQuFJ4niSmI6jBetDIjmOlEqx0gRWhelQRCv9gyFof1rv7sHj0ARycHMPx48ewd4gNyTowo9jjC7jGBiyvXsACu/yevYLi8g2VJe0tZtBZraDb1U61SI70OcQEm+Ng8AkSIt0BN09BJhxzcSSEAceJMpUYXJKVYS0Y/EiOipdPPh4ePQB9NC64Wyxer+UTN1T8FW/Qg6LYwsnpe/Ds2fuwLAp48eIVXF/fUDm/neeP4G//+/8Gd/MF/I9//EdY3t1RUj42HNs5OYHjJ09g/wgNkhOY7O1R2cXb2zu4ur6C9asvYPv6C1jeTmF1twBYrAGWK9jOlrCaLWCzwj4QUukKx4dki+gqjs3uqRMylru2Z5ixV72me8qkKYU8BvmhRjyFeKhcysKBZgziQawSUDQW0b/qgdBwVg9A0/rcauSmOM6vt/dEWUiKiwknz4a2gscSlGmYnRq1GgKWGsaelErZJ6ertPY2eU28d1jn0TVyMwztwban9O0IW/evZtBaZSC1Ycwq1Z0CqHp9yPAnGQC/T/O401s3A+EWg2n4SvMzmjd6tIEjXeCCSwxIxoqxbnh0IJzbhoV8jWJ7wHQomaigIQWQmmWdvXVpozFgV6VGVrMR+xz7SePHP+7f+PuesNr0HUqQkBhB3lGyr/jfymJxPVcG1CGRUhQJst4CiQYAACAASURBVDNImUgbcRZmPB42EvheWrublYWGq7DrkkFXAHQ8B65JQ+Tblxnytkxu0iJGNiIKwsTRouSNsD8Es423VuBn6+2EU90eeytW229dEYy8H2SimuxOOToRALbzwHxjbtpKrLQaKQ5QmkWchDnUQL1odT2ojl9HQInUvlVGRuOMaV+65F9jvyUuUR1iuvcCsAysrOIeHStOY2w4BgMoNtJEQal09kZvAqT0Zduz2noeFGhq+FTgQfFeXI/A+GXbCLYda+Qdhbc5D6rfF+1EYZiXlOGOwHZyM5VhxMw6Be/ZeO+yl1eM3hJjuFkl8P4nVlwC/qgNewe9hV3oDPvQoxrUArqx+kVvBLP+HgzGI5hgMy4E3I9OYbyLDcmQRVzDcnEHi6tzuD1/DdNXX8PV65cwPT+Dxc0VDOcz6CwXRDjwfhLdvNUKJEI0ULghexLxaxTWgcB8w70VWLaLhKeYbgXcGFoQvCsivQVoLqnvpeZnUCgjdlckLwGQcYG/O33vKfziT/6EQgr/8z9/A19+/gVV/xgfn8Lf/t3fwWA8ht9+8gkRBhjTvrO7Q2Vbj06PSX+g1wCZ7Ovra3j95gzO35zD5uoMhndX0EXCZb2BzrKg5jj0Z4HhIj3oE7hG7yS9MM0nAW7qVcHzlMc3Afd4/Ebn3RLkg5yLEvm8hzwvwCxbq2pfe7KPzhXlXwWwrfuxRI6Jsk5zeSK5lxA9rEJDnesUbOPnmuvBMrkhD0cAtxkAztsU6QedPjdHOr8xbnF6NUmwpCNnYNuHkCTJU/ysBuYo9iBGa/MObJe3ajN4/fGCba/4FTeaktGNTR0J8z8x7A9A2xSzsvuiOTXChRQsgmTf91ddPBo+khTa9/ekf4uStUOPv8JQEmWnJXs9AlEkK4NiVybGu/fVMOTz7MG2wB1loauAYRPYVgWrWET/1sPpaV6nyFXoBCb1Ycx2WEkHftQ6EmYqXe12AIuVSpYK1xs2gW3ZF9ndVjE2uzWta3C1GovhmG1jjzKEgJEBgh1yoLZO0UXzqmeHN6qFM+h5I8+EIGRjxZPnesWjYCVMY2ygUKCCu17vqSCelGESHkH3UptOrFc+HmVjPvYwVYqDajmReBf4+LJ6JzvDnUk5ZYE5rFBaNEoxmPFvAzjOFd04Uq1AI6/sAXcj2CbZwLIxyMzE5+ZDKT1gkaoktsckN4fmQ2TminheLNPHLcux6pL2EMAY2H53RGF5BcZPj8fQ3z+AneMj+rN/cgSTvR3o9baUXzOfXsHN5Ru4unhDCeLw1VewfHNGjcaWc2R0JcwOSwniKaI+DBxjToQEhsJICMmm14fp6IA78+LLk+s+MNq6z7yYC2uDPWWW0NlgzSbefxiQiOEpK/mb7tbrw6Pnz+Ev/vIv4eD0BP79V/8Ov/mP/4BNbwiTo/fhf/27/wseP3kPbm5vYW8yhuPjQxonlY1dr7i52sU5NVjDf2N5WSzp2lnMid3fLNdQLFdUc7tboBeU2v5w83bpwEvhMxwPSX+TrnCgMZUvfq/5z/TMM0jnveLPmIHFRFfGe5cNojrDXw29SI87A5+PS/BGePnmZYPJeuelSJ/r9YEaDUHUhTNAxJnqhIaEfZoXObv+HCpBl57HktFQQ5KEsLG0g2RdUkiTMlMJWillqqmjRtD5jtmult3q1kjMK+8OFRrjXjH3tOlkyVLmpVGRtPhCBLaNDYvd5NuKWLH0YEQ+RXm2HVKZH2M4FIw4YOp3prJvajHnuHxl7yKA4L5IykHLeCo2obPFqISZFTdJqrhFh2MMoYLt8C1ltWsmtw3YNtTEX2aBay6AQPQmYSIe9MQMZWDJ5I6tY7b5sWooORAnYMYLKh1r/u3/EGC72msT5idZMwVK5AnByMkA5PRu0by5MBJWUMH4MgNL1iJSSE3nScBuYGnNH2NX0gwpk+/d6+7e+p7ZZ9szksH4soV6ttx7BqWXPoj/27w8ibKrfeUceK87FsqaJ8v3tmCb4KAYwLaPPVOY8z7xqSsFsOR0YN7QdB46JRI8w67GlJ+PJBRFq20osy3HTfJBOLyEDBJSAdzmG2UWysRBB2C324XheEJlWJfbDsyxhja2Dd/dg97ODowO9uDkvUdw8vgUJrtj6HS31A9ghV0Yr6Zwc3UDUyx3d30Nc/z74hKWl5ewmc+hd8cl77pY1Qm2MMLkRRzLesWl+8YF50aKuNDwo640daFjZeBOkiNN5k8wulkaqQmjT+3mMXwFQe0WuuMRHDx5j5jt956/Dy9fvoTPv/wCeoMJPH7/T+EXf/bncHiwTwB6gFVgEGBfXcD05gqu37yGu+ktzG+vqNPkZjknzxGOH2t5rxZLAttQYDflDgyQzcaQQ4zG7nCukIb2UOUWHJsaixLjn9sTfu94o96DbQuYcsanbZG0Wkd0lhpIjNy587oQ5Y4LGVSJ59lsHKdPYtRxq6FO5JiQWWow2LvpsxIcpMRVLQHj5FUWbGsyp6s4pDI+fW3vUaiTXcxsJ7yQAhBVoLyDqxVSm5fKgaJ6JSrDfge2q9fvjxhs+5fylq8yD5xMWf6JmCQvMRSsqqXqUbShH+JLbLsScHZKUXGvgVDVjaIkw9kON4/BidjT9rG7u5wydD9GpmfJDi17NIw1zyI/PScCYGpPezjD9i8VwMl1gWmI+YWHgu2UpfQCik2RskEelEtcuSQe6tuC7Trexs1tbj+ZwSKJgCyNebc4ZlQNtDTXIJQbDBu0FvSma6vktVzkdE8UJ2RvqLnSZtgl76cGhJpdJaNQ95giPUlXMxntGkCph6gCHKvOidzIOm+MmEo/KSht5flQpkzeiddCbv9AZpumxcdpOoaVvAeSMFV5FBUx+kCWaL/EccnhPrFsSJnMLBhIwHaSbcFeBu9xoThelou2BLIPhts17MCSKzoNJ9AZjGHdH8K6O4AlJlViO3hsRLYzhuHuBEb7O7B7dAAHx4ewhyB1fAAL5HKpDnUBm+kUbs4vYHX+BjbYS+DmlkqjLi4uqUzq9u4OVpikeHcHy9UdQO8NRXjz2Jznxgx3TyJQnVQ5h11Yd09h0zugUA/qkbAzhsnODpXoG04mMD7A8JghdEYD6tVw9PiUph27+mKr94P9Z9DvDWE+vYWb6ytY3l7D9eUl3F2ewRrL9c1uYbtaQmcliaFYOYuY+xUsNx1YYXInJjR2ujDsDWCAgHrNYSXYQRhDZSyOnjo4c4lXitlmRUU/WWZVDSQXYhHkK8f4m3fL6z8X/15l3PFT67Cf2+XOC2jeLcyPSoxpDWXTJEMNx1SWPA4F4SZBUXy3FTGIx2U7luqN47jK3Xn9mSwZy07uRbImBsTxGiQeLbqulIckxBaCbdEO8WJGLj5x3WQE4L0WIyNB3zHbVSL5xxtGUjq/kbXHB6gqZrsMtj3ryxsUhZM2mVEaRLll/O+C3In6UPLTlQRKEBAS3+i+EY4BXxeMBYnFFn7FC0cN94qSA70QMxsgFhAagxjGW7FfRO5UH1HPYidgRsGNAzmJfHmr0n95kJQkNomiiNkPVZ6VsEXUbAMDk4BGc6kmQKTqKTwXvNYGhs1I4Wfr+vqdVGK2eUMkLl1dOHODOG9D3XvrZ3Gypo60itxwV5V1aHIMIkPS8F+It+b5KCs8VWIYdqA/kZEWMfvBzRwxVslGbs/+JnOWWWPGLuoi92DCQdGaMBL2/IXYUbqDJGYhUCBgkDBiYVRhr5ZkWWwtZRY/eIJ4PkX7uph3NswTAOTWSJuvpDfX9SFjIfpQ5Cs+Gqt59OewXGEFpQ4MBmMYjvegP5hQqVXoD6gHAoVmIPPb60J/PITx7gQmuzvQ2X8fhnsnsL+/B/sHBzAcYZw03p8bdS3Xc5jPZzC9u4G7uynMFlOqCILMOKzWsH9zSxVOuMpTQVWdKPGcGpJxEzKM38bGN7j3EFRjczHsvTDoH0Cvt0NMKyZ9YnlXHNNodwfGkxEMdieUYIid5jlBtEfx19O7KdxeXsH26hamN7dwe3kJ87s7Yq6xX0J3vaTwlw6GiaxWFJOOY8Ta49iRGHsuQH8E28GECEuqG4Ut45HNFksHu2YSw0uNf3j+EWgTs402A7kZRAolxnxKYii77YEkxrsb2JZ76j7xRFd5w4kurlAqMaEgZRel/rVWP9GkTSawgq6kMBBhvjWxMsRwJWSFC31T7KDXevmj76K6EhNL2/ykxkDJ86wyxIm6HEWTI4z8vBOzrcIiEoje2aXMxVuA7bq47doJuU81EhcbxAYHC7bgVig/qck102axaqHAA148bOIGEFHDbJMsVmRgeLGlhYrf14Y1buc1Gkb3mKyU0bL1kjGjmze33WIFpQLIaR7gkkgBbIsytdhkjtkmocQbX0ZdPirRIXRKO1jQeX0oKjDw5klihQSy8tcSxaghCV7vevdg5RQ3gG1bO8dkK4iM3Pk17AkNV4W+DETHGc5YOZFH5Yu/Xn+nwghLQZYmwy9P9sVdEmmd5y0B23ar1mA7LFIcMqAKJM90+iFXr2F8xiMhXnNcdRwhJCWw/7qefh/aXpPz5USDm47MAyMDLD2UMnb/HbfXscufrrnpltJZCGEvNJsu3MXP331kTyTTLVTKARaSjc4j4g6bySUnt3mufGgd2+e+fFkEtkW+ZLcsC51gusuzzbCp1LF6nf9bVthK67nqEvpwv8clIZI+cu8jixQN13aCMPj4rpt+AcVoyQC3QEJD2pB3sP71AHq9AfT6QwBsCtbH2toIXrFsKYenFINT6IyOYLy3AzsY2707gsFkBL39EcV6b3f60B32YTPGPgJbmG1XBKixUspw04X3rgC6K67RTN1/EWBriIEYONwBkNvA0x+p3jLqDqEHfcnXwfbqCMo5Jh2/h41mbqdTWKzmsMLwkNmUmtfMEPxfnMPw6g2BaOwGjGx1F0E0xpqv+O/OYgHb1Zp+391sKPacG9UDFL0hbPojV78b49GxyEmX2tNThRQC2JJ4L6XEuUqKEEcObPuzQMaRO1N0Hxd2gTfoIdi2FvdBUdQDbVFPtRENDIr9maHwD1c8AOP99UzbWH1VDzRO9byIse8JFz0X1G/AvRu+o66vblwzcOUMUdlf95MaJuGIlOVO7DkJnxv+cAy2yVbnKU9DXkjPGbNtBzA97SzE4xJVOTFSrRkegDejB5B75b4/JkBDQknVLb4twH0fBWELH72rQZm83PaKy9ykYf3SeeNbt5hLrQPrmJPa6W8JWtJ7VLqQtep2RvEEsC3CILkp9S/wzLZ8bjrOHwjZ8xzhoQ+LkVkMuFkMKHDIzgnpUb5Hrd6smFBNtvNgm+6VCNTS5Q1gm19VNbsytL70U0igSV2VLCy5Dq29l44nKpfoqk94qle2XaoYms8Hjzd//H1oiYCXuglPJ9QfhaaF8gBV38Xch/Gzc8aIvrftm4gVbwjRc0CWJ4NXXudOm0oYg2Ld1mSlRIGZI8dz0W6rh1AT90u358qKOQlp4E3K+0Obi0iil5WKdKX/ov3oNnPdnkhBRlaeyFoGI4Q3kD+39BWqVV/xYxUv5Fq/AUk2JuW+3HrkwE/8lADyI/nnQHf9WS/rBA8Astc6Zg4TH7kCtwgoO6c+iU32mG0hQtyw7G9gPuSru5sOdLE7Jf3dhd6mSwQNVXNCAEvsMANewL+7XZj1saIJl7ZDthkrnvQHQ+hPxlThZLAzob/7CMCxYzC2ZKdmZQPo98fQ7Z5At4ugXlu1832VVGNnBa80lTMsuMMvJjDCagnb1Yr6GWAMdVEsiR3HTr/IQN9Nb6jT72o5p5js5XwmZVoLYrH3V9fQwXsho75ewXaFBseGEh0pNrvA5E6U3hwugkAa5wLDRgpqOMQlT4ndpWxUbcAjyZCUpMqsNv0h2y4kytNb5QxVrENeFJTEGogLIZMkdJHAtsoc001VoUq6NXSP1+MFM47Vx5gI67rzbASEww8GzBOc4p/DvS04lEhBuMnYaI6kb6p7d/w+GmvU0AjjyankIvfpoO0uFZpSo9uTLMqqk1GRGgpi+OKakJjRijL4t1YjqVd8olCqxVPtJ81Ktf7GKeeVfjvdSPo5b856sF0n2N523G2u93F3ZQUkoK0JDOSm760An4CcBqs2hDi5RLd77pFU4fCcSYubGrBd9Ri8WlsUqz7x51ZBt946ekQCqrzCVsBZC7bleq/LTFSZd6geEZricC/YCLRp4wT92XAYo7KCgXEN2dyRUFdGhEpkYXOhirsToCmD7XR/57dqvUD31xgDSOdaP2kBthv2ZdUc27pXgF72n2WMDAs8UfanrCxp+Faju3qAAmHpC6nQR8VhQDt11ZoXopxxb09zIC/2LmkZv7yhp+dUN543QCOwLQ/KfV55hhvIFf++fMZj4JBltp2RTHARDYGaH79vIzlOykg0UnIW2sh7GjtwMxcaexoWoKRJpXEddEKV3qt8LZxXBNs6vz7khHJdgsFEe80LyQ7Aqg9wN+pAZ8N1rxFs97BDJYFuQh5U9pTLqALXtaZeYV3o9LtQjAE2AwkgQPBBoR4D6GBlk24X1loCcIC1vpElR5DNXX1hOIG78VOKF8dyhOg14VrOznjRxElpiIJhINhUDLtFFvNbWM+n1mgMWeoCOz9KXDXgv4mtXhMAx0RN2sdYym6zgtHsjJltYdSxfSfOYw8bim3R0OhykxtuH8T9OpG5poR4rGGOHZIVSes8a8K8hI7IrxVok5FIf6p1Bo6RWF6tay17KuwrHEdDYxrfQEllqsbtK/KvUbjBUHdp2gKgFdDqXvdnxHv79Ex7GZSGamjoiVrO+t96n1gOlHEf9d3AzqbYjXrNcpPICg+29Uy4+POgc4L8xbXF51m/AgHtZvCg94ea7rl4+R8/2FYk0l6hmwp/CKPuNmUb4fsObLMgSRlkMf5LR7xpThVs54hqD7RL4suqmCXMXsTcOpq1QhkG+8SBQVfph3V1JWJl1Pwg46oF2HYudSdTOf7U+TxUaBnLoCDONVGJF0bFogAYzXBnJMQ/DcevaV3tTDpG+bsC2wq4JfMlvLpNYgUZUbPuDLpagG01ohitRmCbY8VDxWjP/hD+zIBtpw6TdVFvh1tZzxInJ/H7Btu8p1J1HAZpZyxZA97r7cA2287K4Lu9XAG2+estmEA1ztw58fKvTRytP1BNz7RZocS7IMP8SG0rU/yeymS5koQDXous9ICnngTZRprMcNUNrF5OTB82r+lsYAVr+W/sGdOBwy3ASIQwlbfDFu7EYI/I+FlSwHQXttTmvQubDncAxhhrNBKWwH3JMfSCK0ZpDLATMlKtROUoATGssE0dezGGmllNbI5D/RAkHATb2+N7YxjIFoHYGrv7MteMXX5Xyzs5TwLusQIRxl1vsQsxgusBN58BjENHGa6Jidj6HTtDrqz7peoAvhPuRQTDwsYTYysvIZVgGGzXA24DqxJqoXuR5QzPVe7Hy/pIfojsLkX3ReKhzI7bXhSwqsxzjpXnR/A9/HX+vxWs6zqSAUOx+Bwiggwy1m1XJtmfBfUS67UItDEZVUE2XYvrnzm3mqRpeseHlbl/+0Y+LFaCDozui/PxDmxn92B2Aaq/mf+kjRB8B7b/8GCb3JspZnDMrxE2WfkjINkUoXDNpHTp+CgnlV/0tEKEu06Fy/cFtiNB5Lqt+RcpeRpESOO1je5tVaQPsBbanBWefZdI+B0x276EXYlFpUVVejiE50QeDTFmUoXTCLaT/UlMm7y/Z1vUUiIXtahVP86IEcpVzXXzGAh8flYV8Ps+wXYAj6mRHkwJZJxEiBvMUHa9DdhmwCln3sU38xrEDLA/P037mNdNmtLkcozCAmTkiy5UWXA1PZfnQiCbyDE2EWOvpPUMSOAZw8Ie9LYjRto0mTjH1DCeYVMHQfYWNt0NFJ0NrKGAzbagpEN85eO7FYyX6F6XahsYU9vrUx3rLZbgG4yosUvRHVAHxgIjn6njL8Ycb6DYvqFn47tyl111MnCbd2rPTY1VgsGg7q81Fv9gvz8GNTPYJnDNlVG6a/x7A71NAUD/ZrCNugRfdUWNZpCxR/CMrCaCPXwegm0czwg6BMCx8Q4+Rku4Yov5FfQ6S9JJJCrMEGb2lZrZYJ2VjTClGj4iYFssm0b4oTJa5Yx1UmzyUAvYJWBungJ+HObS1EUw2jnzgFXFoeXLOe+TC2kyAyFDzgRjmfeoxmMjyB5PxjAejWmtlxhXP5vBijqUqhEmoWxcjsbYZ/SGjMdjGA6GUGwLWMwXsMIYfPEOemBNRkIFux3pS1d5SN+HzmJqG/3owTbt6grWqXHrNrMUTbdoIwDfge1vAWxTIwS3Om7v54B29NUoPtMp3JLibaKfnRJTfKhexO+J2W7aj9FefEAcflVeh4G2mgPTNDYThN8H2MYGH87joACU/3YAKOM5kIQXjsNMYi7bgG3lbv0zda7CnDmEFrsoaNoqwbbRmZFbI6xSDfD7QYBtAZApYGQsLOfzgcy23DqCnMHw4GYruZ/mfcx7SRwVIbksAb0Vdxf7Id+xlMbc1hvrQY8a1BJ+kTOqCWpvujDaYIk6htgErBFqd6QgHyZCYhws/h7/qCeMCAes0oLxylprkGU0xnn3kAVG/nXLFTooFEM+o4AMLIvX38LNeAobIWkZbPPpwLnkxEgMddtSLHUhIW/yNegWc+gUC25Aho3HlDYpsNsv/inomfh7CgQhAK3GSBcW3REx+wq2GWjjPCioRmabr2aSnDsYsmGAdcOR3WYsEjHbFMuNYUUcL0yJ4rK3uNY0lSOpZbb9uvvQjFZg246JhKyUwLZIkIr9HodslfxmTKjLtal+MfY4+dzCQiSuXfc0ek0QMO9Mdgg04/ewWk0V2GbvQgDqyGrvYC344Yg8Lnd3d3S9suJ65nTePPhmeSCKXI0D75nShGsB6DYvOm8/erDdImZbJzQrYNoKrgoQ0UbwvQPb3w7YTpdESFcBH/xp7nexY1rAtioxYYTc1aWVF1iW/N7zhXUmmhiGTTg+q+XrRlV20+n72yu5sANjHJLnKOudfQPtcpYmyKQC6i3OSiTwvsOYbVNaVKaMWc2Y8WWlGPGNyX8/BGx71yrJCe9tESBAzTC0zJxm+Scu4yzYTslRt+ci70btegUig8Ej34TYXymFZ/I183nVSWgjNxl1hjsks+8+CJ/oGNsw23zroFyFmwshFm8Bti3EIcNs1797vs62n8e66z0vHjCAMMTuJimAIimINaK3HRgXEqsqIHtNwBpL/SHOpNaBzCZS+IXUXZf23Yv+EFadPjf9IlaZEwv7G4wD30B/zZU3+ngzZJXxc/RSIlDvb+BsModCqOZ0+1JJPyo7Jx19FeHhPgSA0WYOfQTbAsJ7+H3dkzgWAuwIjLvQ63GVEDIAsIrKtgMzbIiDMdldTETkEBFcx43JPf0ds+toVNC8kaGBL+zAdnSOObbbjocvw6XhFRggX3ZmRMdHZbYH25FB3KBTIlZW7mwGYc21KQPNRyYMVkM4VHbpZ9nnOfmhL+ffSyuQIDM9HHKcPzLayG5jOAjpXsuNYjeCNsfBcRDYnuzQtfjfBrbRm+F+cvovPVeG29RI9uFmSdy8hsX8Fwgjecds18G7PG4TVdPkfnLuovSQtX1mNmyBhLXptdJBqLs3rXYimxRUe5mR+x3f19SsMYIaPsLEhLJKOQnEbIiWHWTZoW44oxBqhv8tg23HZEbMnwBDdQl6Qajfyxmj6YsQk2PMsw/54G/W3aMtwAr3/+4SJCnBy7kyfTw07RitbJFsCVO2GY8GzTFNCi9KztlBcyJrFoNt3qf4OQID9prjPhOft2MtIyUnllVkM+oiKrskAJDHnmGq5PvfJ7NdUnxGncU7kufv/mA7Ato2PwoceTGrsE/zPg5nPDLYMkxzWVCUy9j6M6VGTtUYCDxamJGZD7z/MtxpKv4RPvYwVITK1CGrzY1X0HjBf3NC4ICYaqpSsgboFMxc9zodWPQLWCFY1qdhfDfJx4KENkZqsAe+oKRG/INx4bSMGCKwGYogSWbG5k5IDS9q6bMu1t+D7YaBMN2QygKKnsHxiJHAsekyQqz0IUZuBxMh5R05KZP3AFemwXMnoSykf+QsCoDHkn7aoEbPug6DkymVopG9KvHjnI6xhQ627qwB2/hOno31MpvlVvXFHvx6HW7ESk1kgD3H55JkDH0jCWxd5IRlAGoKekWDmv6gNZBwETaupOlNKXmf6ydSlREKN+I5QqCtYJvCSDAxVvJe9NkGtoNFGuk11WXmUXPvEcC+q8Ov7x2V/quEAQ8HrKQWKhlip/1rIEjb0n9V1ocei5pHZD9qFpz1d3zI9fE1eXehBzRVI2hFjlati5b+o5vnDqrbhfIV3iHuu1mN7kdbjgUz5S4F/ktxT+5ZdTNfN2KbFwUxpRv5qwlySDyguCxJG1TNLpZ8YqUTGIak+UVDFQQKcBSgE+a+Om5ODQFVmOy2E4ZRgZHeUNfbt9R2gITAtiiuiCnxDJyEJdjaOEBmYNt5AhSk3vfspd8vn6UKsC3jCcqi3ZOrDAFiaBOwHbkICc/1becHBcTPZftMwwbifUPvRCxXPilWjTsV7lZCT08llhbr9S1O1YNtlbv+vUw5OIOItRiPNQqPkfOclWG25kEv+BALfXNNFlJG2Z4ieKcKQbSRm/470Zz76h5JcnP4Hsam1lcj0Xfg4y7nyWKBYx69Sh7nxmjgR+v8J+EuwYgp79tw1uOMlMBAskchmr9EJGOr8LDkoaW5nReNu7AAFzeO7hY6WH5EorXxuYWGRqDLHhnqbRcG2x70ii701lgSkCt2YAm8eXcOq86KwiJoHgR4bzprCklhGhsx0ppiaineG8E2hktDDyariegYBafKHCcS3+ZUtjZZEjsUX82jVwY+RJ0TM4/nlJ7PgJvKB1JsN8AQ+Izrk6jNH8XvbwhcY+FxDjshvls+4/XYYLk5thhs7vjaOp9fsQAAIABJREFUoDUVyNObYXiKNOshNneI4St5wKx6BkGlAu60zrYa9HaHRDfzf8Z6L6i4MNfpjqRp9aFxKvAymCHN/eB9yutjp4n+Q8No1OMSmoD5U8dGU0hIpP1UahjWJfmIxhHVhsdIeywnSWE7W2uMpEaqylkjm2SvRPNjkFVG7uqXx1KB5amVKcT1Pnz2l9tm1urtwLYK/nix0s1TAWDu0dSmZJn5eMp2Ojf6Vhuh33Tb+94jFtC2e+0xbYB205h4D6VbI76K42/VolZ3qmnlCj0pa6pCpwLMq3IoZxHw+9Jmb9ukJPOyVVC49Ps6VK5CQGKwVB6xgKmeYeIpXKH/wGyr+tZrHVsRJoRbzNK8x4PjMxpAN+tEEdYGMPneJHQSgFyyg/QZvsKIe2YJKOgzElefV+4as52yJTomWV3eVppw6ZNjKqa1zli3IUsL7EggO5bWzbo9xZaxZkGj90usP5t/Scf1oM+vnr1r8n78e5qd0p5SAc/PUFCkmfvunOizvQfF7c+854gVXC750YcKpcZzKnv082j7uneM100Bq5wDieM1gJ8Bya3kWPIlVoHyk5Fx+jmH32hIkJ7N9EwqDcyzEvSkA3siI9PzEp+LtGsoy5BU7yoA0aNLIMAMVwHRapyZwWWnijGV1AlWGR/ve1kxjCdmSVE6C/oe9rkrOOGNv/hqHgP/vzC1iDfReBfihllkBjyqVmL1zPJN3Cn0b+3EiWOiGO1C4qOdbKZnCoil1yegy78zXoRkHKFo1nta71oMTJaXIjsjWcq/D5BYwD0zGpqdKe+tN7A76Ubn8UnLdJs3f0bFU2J7hthaub/K+TzWjkpHpnvOlrjC4+jPiW6EyLA0orTi4X4POWjgf81j4rXgZEv+InkHpAFObKgHDCEaT+aXz2aQOW7vivchHHuJlcfoezE+7SxRKT5eOh5PSKTmcYd+E3oWUjkW7GMtzegrFiXBlm5vfWdg28RZbF7ZYc8Dr2Bx1eAbd4/cPx9uKNwXKDcMJPq43b15stjlpMKs3qXUdgz1z1dhrBvfHbaENc3OuEsUqxtPzsgLIrsN85S5e8i/yT66bMUnX4uQQ6hAYgrCZGp+R/p1qopxDrNpZrIbRB5sE6vpQaGrcuLZbd0wQYFE8EMUbGxo2ZtUsCd4zxL4diOmzwQEROwpXchfjNdaWI0qlJYsSfNZUXUoQs8AqnoVRPpk4qhrLaf0vUUl2ztqUoy0a1fwls5XmzMZlFyws0xRiBDQdTIgrlxbpOh8bLdJXf1H1h1aNz7bKfzQ1AasFNv2QLu5Py+qpDTeXIWcMyBbTFrdvvBrkd6KrnMeKmbJ5E1NzsZXxesT9psBACcitdGQMfupJ8mdB72vV+z0uzT5yhhrPVABlEQjTeP2HUAJh7GC5kgNfGewa9gDUc9Z7MXzp1Uc8FJlWAMIdEalqRZ/M5ZVamByV9nAXm+KIMtU5qWyz0phujXm6dR7cfiIGsDxPqnQrR4w2ZmXO9pnwtZLOImRRjIOX4s/3Y9+D9i41PhMvVCZc5Fen+6HQFwFfRaWukz6KAEgk195EtOVE+vViVQO+SCwLcm3uicoPp4SQGPyyutnoYxsD/A/3HAsfC58k8xgWV+sAxP527O4RJLcK+yJEl7INLyi58mwVO/amvAG5j33XTHbJvbfge1489QqlT9esN0GcFR5VMilFhXva6F59StNYLuB0Rdc48CJO+GRzVEPtqtGXHGm5eteiSffdAI/kjkeHAggUmAe2KvyvaLxkUJIXYnVc56CHF5HGbtnx1UEiStev6df8UK9Dji1AdvIqpNAE7ceKXuMCbXSTCKEY1ld76ZoAbZZW4SyiDnw1Gb3ekbJAy9SvrIp7w+2FUCa9C0DpToWA5fU8E18L3unB7EgQSGqveXfrXm9K8IH/NqmxqlfBJEBJUBuBkVijJY8H8Jsp3tdjpnmPlSBbQVUvKwBUKrMNLmowNkBbZ4bBdz8UiWjPqlbHN4m6JPcniyd6xLYds9OblDasxJLy7JKkxcdKMqQR+rO13vp2VXwRNUc3UaJDEE1OF0IiZEAznvHwMgl0nkDuuKgxiRHwq4q4MsY4lohxbzEmfsTOHNVN0pgOw0LSu6h1+veidZQ5oTBNq+9B9klkkZ3U2wX14ovFREKtE1/ipGHddLVeMKxUjiHeGzMMNMnCIFk661nWAdt9qXuYyFTvBdXwyA1Dp7kV2JIy39bTeyGdbGJ86Ff7p4ebOuZTg0g+s47sN0eVLRRmm2/00ah6AH5Y2S29fBXzkcCHiNd+C2DbXJJ1vx44Rrzwma/JgEF4Wa1oFGlXeIdCKOpAdsqUMIQ4jdwQKEJbDNzppI4AB/CjQ3zooLQFKKBGjaRUtbLwhUEWIT5YTGdgo02IKD8HS6zpWyJKqwodlGUll/5OvYzyP9wRSkkQ4CPTWcKyjLPrJrebwNsV3kZ2sooBUqsbCquejDYxvvlvVdNstEDu7r5rDTm3fk3F7YqcgVjmsaXOataiSJ9tu51Zbb9GVGjRc+PX28vKw0gZk6iAm0Nm/Dsd2DSFFQZMnG5NN8e2E7Pi4FAreGceM3SkCR/fQQ4XQ3obG5DIg9tzTX8IgOG0/3VtN8awbaulVMWeE8qbeeMo7rwQzoNLo9A91CTHq0F24T8NLSHZzinz8L7lw9z4/G2L5SpHTZqOEGRnp0xgPnM8A87ATjMA8fEpSPdT+SlicMlI9msfDZdLOdBHsBqUsJMavI2vI60c8wv4fiHAOIj8ejBvdez78B2teppOoT3UVolwdwA+GT7ySb94wsjqdPPeuir5u/bZrYbwbYNMM8N15KBNeuqFrC5Nf1BVBbVYuVTdCPBkyW0qJKKZ5yVtVr8GfEascyeIdSElOpdnTIwLHuYqaBYc4mdrDsXuTNVBYr0Ps3nkNllml/PbGNNXWO1vj1m+wcLtiNWjBVDObSp2vCMXM2mqt3qNmrimp1ACsmB7djd0a5edJ0MrUE2uk8MI3l22ceF6jlKDVNhzbKvLx4VBdUKMu4FttUw1bj6CG8IgNG1THIelO21M5MJI6mamvSc+Zj+QPg0ExURWBa5ppUjIuyUWT9vjDDgERlFYN3tl4q9VwW2bR08O5qAtzq5hXORGq9+fvSd9R70/YhFrw+L9CRGDpRWjc3LTr/n7PtIQmi4mWz4POAuIRT5RVUwpH4cFiJPTDkqyRNC6tWJcgIEBIscL0x+uzDGzPksEQHKI1EJGNWPMTDOzlUq2lz8dhR25lSuvbNnukkVB11MX3/HbNcdrzhOtf6b9/+0GUAweGIh8UcGtmVz3X9W+IpvG2zXqYvYiqXZ5zXQ/6vXNbUgwcA23s93nqKzKCyI60YYzV9lGInOmG6XarAd3Iappgpxe23wk9+7sbsMO6El8dlGW8jaOgCoYSRvC7YlWtQYFAUclnwnyYM6/zqvfwhmm5gZCSPx99M5anfO44oX/lpS4iIEoqm02NHgjrCd6sIPSq7SCJzF4RLRfnOJwfZ7f22bjVIrACRZjWJSXcyjeHBixX1PSdIQKkaso0+QdGA7gFSpbrDBFuT8sgEQSV5Fmtwr/61G6UPDSHJvG4UbuPbbVQmt3xfY9tSplw003y5BziLMvJchaWLi35lDDuJW2GmCbwR4E2bbyyUFzjRH7nt1u6wN2K58hoWt1Bm2LrQqifGvk49NYJuDZrhjKf+IlHDnN8gb/U4cx10Ht9UgilW+XI/P0BA7mWeN4Y4MipIxy+CUwgAdPZAzdqJQovB6HKriw2dkgH4FWsnmRJZEOkOJLQ2izIT8eCPqv1QYSQ4kpAfMH9hWi5E5oW2f06xC/ojBdt3LNbD6VWA7tx4lQdQUsx1LhRRfmFK1c6tuZEXbOTaGr6p2tctTSMlLFQ5ykTklbkk7ao2nz/EuOGMI+LnqGgugKM9s88GXsUZv7rLxK9atbk/zZ5x1biLd5i1I9fC98JAmoM3LVW/h8Hv1eD4ziWUs2PmZJcdAg283eu9MXKaCbdov7l5NY06nOTcPKqgfArZ13jzY1lXOzUVODsbvzidCDaTaeKNmwSbnRfdNDLa9Aq+8VQtAnbs2NYLSedc5pzJwEnccG5RSXcHFTYd5jff6QxMkc+PWsfD4NYk6fDONX/ZgO0iJbz+MRA0Nfx4odrmHHSS5Uoiyvjp6bxzbnk/kY6gQLt4ZPed6rgXoNDHbPmzIAyEaSxsDMq2IkbkmBvMMd3k+yiur65R2LfT7sklGpvvTP8Xr0vB83/vBVflQFRYZv+WqOf7+aEBpcIrpFlOF7HFkY1UbXXGFkGBI6bwEKoHWBctKEth2PzlPhMZoi44gcK4eEQHbFjpSFnJJdqZj4f1jE4Mwen9d2Io48B8c2K71BsqbtTkHecEcBLoqIN2cb6Mc6wR5lYLwh8IEjZZAK12kCx8DjapYt+x4Mm5I/9xqnVhfjaTNWpQAYCsFzF9KwXYb4BIJJ2EsfNJGBIar/aiSJxjPeXRveY/oWDaw3UGpBOAYAUCXGMK1+VNQnICcCGwL3HZu+BSc8b53Zasc4GbBJHCBjooqhsDmpUuXOzdpHGu1gtDJUoal+jlttowCeGx5TIo8TYYywa57yyHuZCPHrEWUx87KMgXb5p6VOUsEr47fA5BIUHs3ZQVY98Z/NB8i3BGEcIG4pApJLlZW3jeNb6yaZ5rbknUSwE6b9amTMcxoM7NtPz4JqeYBbWRC9J1EUdO8ynr5bcBHgMORlIktgxnWKdFPGs6h1RYc2135OomByOe1LIPCmZJa/GLgN+kEMzDEC/OQdfNhJJWkhwuh4anlmbW23MmD/bj0fNm9/ZzoHnGpJimrrXNmDDQrEj63Ar7sPCYhIdE+TzcDDyz86D6yI+fiIPRbDgCqfMKPfOk7Ha+CMQXbHojmcEpu7bx8iYxJlQEuGce8ifZerhKP0zumTvwZSRhokgS+1CQNLq14gkZWkgSqayI6ibF4IHxUPSmMt3euAdt2HJ0R1pWeFeUSSrI1hJkO9489fbH8iMumRPqNDwe/vVVZcWEk+tn3HbPdQFrxYWlpdJY3YgCsqRWryVNesEVMTgPjlT7LX5sTlLlDot+rYrVwS2St4RYsqmx7mb8YVTQJZ3quHBz824BzTVKjfz8PtCPQ3fr6UI2kbl5NkMrDbR4lGYeVqXzorHYFmFVrUqfIbSZpYVwptBTs5m6ezKUXTKYYtHNswi7w7Ww1vHwoK3771Md5o+ucQQLPU1zbmdYJAUbAbbIDlLSPQXj8et44CJU5oj1hIF5/W2ahK6as8dcE2Trc4S11eZryCttA7K4EzBg4KDMsBuCjveSN4VBKTAfrQXKkDN2W1NVsAxyr9yqH7hijnwF9XoXY/Mi7ND47TUoSUN+4KLVf0P1SH8eaA1S6KbWcWNVjIobTgVJ7X6doeX1NiPAjKuKJ+Vssl7PzqvusjWITYkHZOAOnkriV1Q+0vkGx82hkL8papUy76j7a+PSiLdkBmxKtPRx7r0pz74BOatDZu+S6DdYMJzJUhanM7YuIsZawDWM57ezHD4qAqXtXe68MuMtdQ8fPuYt0PRjEK7ONjVWwK+aG/uBn2GDFd0P06433U4yi1W2q9mUl2E6IqxS8B/0YdFnY90G3MTHkPLHYwdFqZ3Od6ginOGZbQ+xs1yXngv4z8VJYWJl29aw45LrmVXjLwDZPnAF6mi/8VZIgSedEvqtGd5V80dAyMpLIkGIWHj3U2GDIqYoAxH/cYFuFJoOMOhCcE67V7Fx5CaoOYZDhCeDNMBf6Xb/hSxu5pZbjjSMAyStIb5lX3isG2y0f6WVUqdyOfdgCcPPIw/hT4yAHqvwYt3hIRZI4YzyEetSVBdOD2fDS0WFsy8xFrm8HUD2xVwm2y0DbD9H2X9W4TRHTjgrhAD4MxYfgeBajcQN44Fl9NsJZ4DGkIR9Nj8kapcJ6dTHrve2PV6J+7qN9oTGUEl+fNb5VprQALzWxf42At+K9+IxLnLzFYhp9TVc99N5ve239UpTnrYr9z94nx3AlXyx5X7xnR76bAmzZlbY3/RykMtkDVg9E2sxbSVcII6znoa4kmXYDJGmgjFkCvuWEl8Ka6PsUQ9v2oITvqQciV3EoyPbg/TFvgDN0PCCmeWpJGvH9WYdXhXqkYNtkTaL7/HNjUFw2WKPP9YZOf5aMrZqSi+xAZACNPwqyEZjhH78n9HsKzD3Yblq5dG8RbYXhfY558ux2eEd/51SehX4F5iG1pkEBhEcAU9ZMHKf5Y6xI29ZXiT3eG2xb1cvWKoyWYgg92xHRlktqtHWOWe70Beg+2mxJaojTuiqzzYIgmLU/hATJNgTAQ5lt3nhsjVexxyYUMgN5B7ZDWZ6mQ146qm4jR9e2Bduug2ROOdk9jdQJ7A5eagLFGDwR2GRJV7c/b0P6GLTUPROBbVF1OYUWeeUrwDbJ4mBh03u2mTMZQ12lFZa3xnuVXH5UxlY0cXou6kHbdwO2K2MqJWa7Tiyn7uVIlCq7knFl8vxXxS22B9uB5VK9V+4qeJ8zpgCEDU/5cXsuihu9/41Z/bURzg+6dzxvnqm0Z0aKOH5IvRrk75bBNl+F9/fnIJzlwBgrGq1mDAPw86x0ykznpqaSlPHsXu1GVgKlPdhWUCsz8CCwHciqQILk3k/X0nuYDFSXQkPCLm6Wu/VgW6RuvG/9eWBXBH/uw29kT6SschUzz5cGXWNzkPN6OYJDGxXq9z2jra3W7RgLKPdg+z5YxJ9dMscdEREDbU36RQ9TmCwf2y0qQ+ZVRui9rimlrQLT2O56406ZZB2zsct4fVMp2hovG7439erIxJ97wE3Po7Ax9rLZZ1X4RSYkBdve0FBj2ctPesaPmdm2iZTkqdQdo+WIqliV+2zwd8x2EL3eFVOyTNsAR2EwKJtY5VrOresZHSdIN53A3FYx23UYoQ5keDYsBgbujq2oowawzZMoN60xDtxjdb9XvpuPh5X7hzOCCSmxu9Duo/HBleDrOwLblS+m7u0qlMKr5pVkCtiyIQth+rPGugcgdfvJKz//vXuxudkHCPCidsz8k4KctwHMb3Nt/XxoUhZ3kMzHxLaB1PVPyYFlcycnnpvoLLtzUJbr8V6PdESZ2isNsPmMxmtYuoGQEDlmWza5bgQWH5FDrBmwVs9oe8OSAYsCswBu09/7c9HMcjePnQzMhO038sBtstZgW+aOzAsv+5JwHZ2zrHyhNZCxJ7Ja47QxnAQBt/4os+3DTvxnuTWqOqsebKfx2sZSU9t0XrCYpPKMEesrM0rky16/xgaLbENHmlXtLb4vV+PyYJtrkdSchxoPDZuEHOKRylzyRKmvRJhobh2f6L+KJGw11vm8Jey1PCz1Tv2XANsps+0ZuyZl8g5sf3/MNp4Gc3E5dyMzeQ48ZcB4M7Ndp6Tb+1irwXab+1eAbQNOPmZOYFTD0DxLkBXIMX9hzLZWEeEmAklbeCdQqs/LdwG2q+k+Vp51dCC/eFivNN5WtExi4Kh+joRrNLHtAIiyILY+znvQCL5q8WSZNUoZ+7eBrE3ysXZojR/Kmsme9nNEz20RKtL4iOQLKVCIwJ55qYInIwvWZauEEF0Za01YoB9Gab0jMBy+Wal7msB2QH7l6aG5ro+Tr55TYbTbuvW16kgSKpIamBE4rj3CzWCbwY8LT/F7y4G2HNjW906Z+RLQrtt0lcw59yAgkOeIGN0Lg8EgamiDj0hZbX+d9z7iPXJhR4ZzEHJSGAlbXqks8/sx8nw6XcNLLvooXf8aYok7Z+arsPA0ih73DYBCEDco2L7vOZfRcu8F0V86EL8G+u6+EgzFYrcIoSwB7gSY670jvPljZraVeVIwUXItOndjTrG8A9vfH9jmGpmxKztaowolxeZ3QxhJ3elNa+dWfJdEfy6MpEky8CmNQjhcYJclMJWEhEitOrzdBI4cURuN0kCINLzhRwVBmK5D+RW/bbDtElGz89su8asSbCvT4ZkbolTKyil+/D3AdrKXVVj/ocB2CrJN4TTtx5rPm/bTW9w6xOCqyvX7rSGv5G0MCG+UlbBdckDqwDZWWNBzYYycMHM++T6do9KcOvbU03BvA7aV4VVQqYwyP+rhYDvsqTwqNq9KmqSbic32THYzq81ProvZ5sWIQ0Qi4JwJYanaRz7kTA0/hw3ln4rkgwMy904M1hls+462HuhpSIkHaAoK/V7yQNHL55QVtz0nQ6RwCjtn/C8JOY71UHWcXgSMU33AjoxQ1SoYKFrir0JS6Jnv+m6boaIUDb+JRKkUQh3o8A2c109DSHmnarndVAZHBmHV8zOEienRTJWpmNmm5IkqVV52g7QVtOrJ4u/7qgXymwZCSjdJe76xJN6sZaoXdKl1WAe28bMm4G0WesXipNenz8sZAhpG0CoqIXltWlzZZsxWxskH1TFyYo3Kej1k3hUo2tLqnOgGbdg87AAKSsHPlX+n3G2YvGlIkGyzeW3So0Dr6Iw8CGzThhawrcLEnwGtDZqwrOreC1735GQ1CKW6/abCUz1+0V6tcKWVp7BaRpSfLac6U/IstzTNoI/Xu1p6JYZbpsIGK5/Ym8Dz4JRqaXDtqmroZTn5o6xRmy2ZnXNRKBGjJ1+0s3JPAeLd4Q8bV5urwn7xbt30PWTl4hvek/X2SpDFmhpJ5U3jbfgS6JJRxORXmRRooyty+ie3P0oz2YLZNrAtMiFi8yShts0KlSZddELttRmyogpYtwPZdnryYNvJTt0rtt4+adgLB89Au5fJhWBFAFiETF3IWYk1F6+bgm0NZcX7prHawWhjFaHr5vdKzI5j2Ew3YrbjvcddLzWJml410cFGGln4DR0Qw7j+2V6OBYCK2IgrrDArjMmfzLbj2IrC95MIk+31Gd6L2HlSaVtu064HMdFrqvWadAK/t8dATuckRFI2FKRO72kYkYxVx+97aNibepacmG0TznXH6OGAW14zqICAwgwO1j0Zt8xDQF+4p1YW4L/TTZwDyimzVzW+3PeagA3L+yAlcsKZP69nDJsFpgfO/O0UAOfZneCefsi8K9i25zmw3eZ+4ZDE7uQcnizjiFDz0u+7EvCvmbx4TmJWVYGBVwFCqTQvhzDG4f4JkKc7oJERKmFocl4k4JO9Y8aNjyWMlAvDJ6+EPNvF+1H+T6RZleOArssKonr5EJ0Jw6+hIkmd8GwSrIHxcmcqQd90j4QxLRtustZYscHCaYTBTKxTO7MWZ5gmKoYF8GeZOA3bmKGkGuvB5tNRki2Y1WqMvI4/Y3i4e8fyPtntD2GSHPjNApHsyUhkU7Sv9FzkdyFv1XYMbVYWawdJbJrhOrkqC5bbb8Gw1jATVWfeHODDE6+jIbvAsOn+d2tCCpu6JPJ965htAyLuTEeGlT7S5G6Ie42AV2ZdWp21KDQg3bMKh9Kbxy79CJS6LVh9BpJsOQ8OlSdUEoMFIgi1mRyGlDyR+U5jumVuFVRiN0OzuzUcJEmWTL1L4b9lr1sYCZdhxd4A2OxnK2XjlBH2RzBlsxWkhnmSkq5ClrJskTURws28GYl8yeGe9HesJ5LqVSJvVK4Z2BZZREw9yVutVe+QmKyVjtOWyhGDtv8NA6nsdnsqMg5yAgYTQ1VGqGzmeTHMJpeFOQuhMkFf5r2qjCPlXjIfGCHOXS8Dn+7Xo3Pw7C+VG2mAHyVY1gpceMDDaK8iHq+GVde6oq0fWPHFKoDrf69gnIfa7p3bAvOS+KllzNu5qKvnBDeYBx8OaOtFkdwJ6yJb8oFZ63zzWsbOr7UANxPZJicYdPLNym+ZAmJ9pgcSOTXgBlc5ddVg24MwJ0BkkNsOMwlyopP7a3iLG1UWS0gGtQgrvVfk+QgTTCyAwdwEhOM1xpa4a+ye/A8nm3VDxA7WrALMxKhpjF79Oc3Hojcdtdqz6BOQnK43RaUlmmw7JRtKGW0zAjSExAFt0QoCp8RgF+d2TxJxlCh17FEQ2rlZSapyeECcuCLtyOpEyfxjEpWtcY7JjPaEbE3LecD/zjRI8WeuCf+7eeHdJP/fdJ28UAT8S+URq0w+SajS/I3kWSTDRX6rq5hGJUwUbnhNjmdGbsNnyOoHB8Hom3aowaYARKwcM2R1j5bCSOy9nDzOzE8rfUMKnuVQCSzZ/nVyKJVCdSUyW3kMwgELwC94+5vPqWyuJOSDWU23P93SqzQqNkWoJKKeWwE6GNazsc8V2AfQw+PiJDyRelGVIZOV4hWN5C3tpzCn2gkTjw4ZSFU/ive9cPOGcUSAxESYl1Asx2zUUXibnv1w9vRfOmtMXeHlHqf460pMpns4hmLwfzqwIGPh1w46MZJD6uEQG0UbtRH7S81weLlpuoUR17RFVn0KZvkZYQrjf9dMPTWm4sUuk1r6imFe4qRevS/XE2fDge/FeU1oKNGvnCfH2HqpALMlY0PBN8B3C7ZNUfhIGn2HKulsUKJ6U7f8pA3Y9rdqJfxqWIi21+eH/4cB23U6z85URZmbNkxbbuwKtKsAFHvnXdcluUlQ1Li5q4VYkAUiBty+arkVsl9j3CDz7t1tkSGYY6PD7VK7ILymA9tVhqWUsKuKU0sVAD5Vi+t7UJcHx/GZU4vb7w+7R1IuqWR1OaUc7/F2NXxN4akCiZ0RpbUxUFER+yTkC4t+Dy6V3TYFl92tjWGBnkXKgm1ymT5s57GyDmWnms6cvZ8aqalLtCVDrooyqNKEBLnX+yRxkXUxPck0GYhJgV6ENjQmNJCUVFc9UXYlF756HRIjBOeYwLaGBbg5rNIRNmxjEAP4MuAi2lfBdgjH8cargL0awVynN1h2StaHsXvxYlXtIQYN0uo9fxQi8Kj3qSKT/Ocl4F8+xYpVovraaYhJKUExIRDSEKcgS5JuhgmYT9/dr33wUon8cCEcamAJ5DPPePp6dWsWzqycumTdsjKrQpx4z5H+W8doc5kYXdjw635rlZUOCeAMA+R7K7E6rBLxAAAgAElEQVQjspBqx+P/eccCs/DBeFB5XU4cFRqjRqiGaIXslzTEQ3S66gY+q/p+jjxLFGHJMIliMDh8R8E23s3TAgiy4zh58QZ/p8z2O7B9D438xwy247CF9KU1hpwFmNHgwWKnC74HsK1CMLJi46SKiBHIrGYT2G5yF3R6A1FKIYLQ5sh38ZIxerDth1MJGiIGKfIHG0Oa1ibVRMH43dTl5lxmLco8eUCcY8ayGKACVOh3mbGUcVSxczWAW8fhFbkqLnMVevpH2Ay7TgRv1fXKhpQUNMIO6kDWHmz7takDhhEISZxD4TpHZGSYRA80Smc4MUA9U1QbQN8CbEfgxOZaFLKMkzqGEvBlIK5lQiPQ05FW4RmwnQ+FKu++nIFLytV5HlKgyd3kHLscMfbNYLteSYT8hCojtAlsV90f76dMbQq09X38vroP4KwKiUzBMwu/EPbi5UXtvFQktuv9uWJHCNPRNfRhehrGwcxrQF9+T2kyI15PIQMuUbZuXu2zjFHpDY6I5ZUh+GojKdi2kEth2XGsOn5eQ07QtPet2LtZuStrYSSUfEmJGpO/fHOpV62hutoMLNJKQoagF4JfjrsaVz093Mt8ZkLQsB4OnoqcfOJOnfyJgmOea9ZdPvQqGFx6PsWAcN+3Z5isTDwock+Z9RBZIIzbO2a7Jlykzlr1i1sr3OolZ82nP16w7Q9+TAlqDC8dw8q5+baYbS/Y64i9Vt4CFUzG2gojXhkuJax6b2CF9SNGSQGDdCDTvZmCbXOHWhKYtJLVA58RmCo7PEMXgadcx03zhlikaz7eJ7OKQWGzNHdOjgedFgbEIkBpnspxdvVsoVOsJeHKCUDRjzJfJeY8xKUaIee/m7wdK3dOJNIzUZIlwqT68afgjpkin4iksoPXXrSNGbbiDyqvVwK468B2dIbTjP+3ZLYD2BY/gnu/cCZC1z18nM1JV93mAnadkWVARu6n+90DSJqvmgRKAjN6hh2ITg0fD8ZjYP+WYLtNgmSFjOExxoAzgULZXKIqZjs9rPX6UiVKWbJGgNsqW8jdDSzVu1rqPELhnIlx6Twi/uzQfnChSWZg6J7abimpsT/o0+CKNbdfb/opzUtbr5ElbYcLcmCbQh0sKTGA7TC2oEtz3oq6deOKHsIza0MoSxTlz/z+YPAs55ZYbTYOg7ebP2OwHUKhynOoctyB34wRFgc8ursYceYVXvw5v3c5Hp1CY9SF5GSbnmMzNtgKcWF8Li+KXs8tNO6td8x2dWz2O7BdByurRQwLrep5LW3W6Dzg5neMWw6s2e8ENvyBwkhUqJTBSUicQOAV2M68iPC/TcNIWDpVzJ24eWMgI8LOsXM0zhbMtgKDSBEJePPPaAW2+QIdjAA3H5pSv2b+jR8CtuuUqe4XBk/lEDWfQFie+ZCkaVc6FzQpDnvvsFE1YSqKndXoRh6EKKI4/juahyaw7RnRCmCn69gEtlOArm5aY3dCwKyssVZnqUYGYU3+sGEkAWwHltPeT5lsx2xzOKlzK3tLMR2+uth9PkPKfBtciD0/kccnA7hDBmTMfD8IbFeK3pCIa2uahFfVkz8NstWFbejeUra0Cti005MMZHVz+cofkQ9ej1gSHtXqGS58ws4ZCTfdG3EIjT/D3mCzMyVgUMHspthQ+NFwNKS/16s1YM6EvUvFmlWNPTcHynLrXKXXVjHbCLaNLLH8hI14fGLiygNuf01OK3WUHffK0cKb+YUZlyqzzeEVwd4LDXP8szjUKq3sJ1aQDcTF2Msz5ImsoivCClU/9vpoFMkVmAgt8dYq6iim24dqG3h23hVd0yQsie+lKYjooZT5F7KGE6/jnIF3YPsdsx2qS2QEbQUsrP11sGJrvqZCkE+GIRPxEkXJneldgv78w4NtD2SDwFMdwVKEz31espZ0e8ps18+c3DshHd2jUtCUxmxXgtIEhJrADQGgwUD6gcVsq/KrnrrAgngBbDGNJAjL3cT0fibA1epwDK9+JxXsHtxilg+te+Y61kYVI5cwh6qY7TIjVjZio3Hc57BqpQJqeCHHzwFuNSLqQI43JD2+fdswEtGk4W0c2xmm0oG3BGwrOKyce9HpaVtlP5dGCCRud48kcgy3jc8nuD4kjKRiz/CvY7mX25v5rdDsLY0Y+RrdaOci0RlVW1Dd98EKDXH4do2pgfjl/R70IRcGuGQ9PehNAbCFHDj22htwKve9l0PngsrYdTvw/7d3bVty5Lix1Be1Zv3gffX+g+3//y4fj0etvtgEEEAACZJZ3a25rFvn7GpUVcnkBQQCARD88fhDQPa3b9/k7x8/fiRmu9W9k7Q2Bs1wFrG0vJ47sA0nITmopnP0HbHmNfpyZg0FbJcLwTzNhxxXnz9JizOVIt+TtbbUD01zGWDbpJmikTm1sHEMWcfO9Kphiru7kauuk+EEGQC3Oecsr8KRmJ3QVNdgvd0JMsfNwbQBdFRf0bHD27CUFdtHn2D7nxlse05jVoG+6Qp7UE95sfJgELmS8djAeaNVJewMpAkrzL17mnLifmYy/C2qnz6S2eZQor0GyiMDil3fbERXge1xZbpqKhkTvRBrwbddjTd4NRIyepW5qIZE1I+tPSv9mMfCVOK3gq7cxLmTpqHX9XpnpaYDy4p1stinPh49MPamzJkYzJuby63kbG4EqhiPxDwVJoWB2e2dXbXcgMKWaaduaAoJ5qO5vbNYA+cGqYQpM0aHaAY7Tr7m2qietLd5SafqsZrl0CT1xXkblofgkeYORrcENqgEpKg/B/YdskZhWsxBYve6dBZ+l24M3mY5ioHSXtADtidl75TvKsk2B0ws+3ORrKA3D+XtYJvBT/d2BkA+l8hFbc6MnGKcbb30tyHrqgQiP9tTOEpqAuSi7Zvpf18TMJlMhoDYKYdDWU+OboHBrmsL1vLx+6N0/9vDN0kneXp6ukiFFCeLmhnlKBk7tYVASfre5gWtJZDsKRzRgOfZ2zmBzJgTEdE4Rgc5q0MY+tMBrko1O6KwJTrFI+cflTsMqDZ7FMBX03SOEbTQrSEvoRtqNauFWidHB6QUGJHRsh6Sjj/Q1WO9B5iWnHzb6x49MwY7PsdeFGUCTeF/8/i+jDrbe3vWeBj7h9IvxglN/9N4e1NGTpfjyrcdf94pha2gnfDsIWytDTnp9feD27MQaiv6udFFJWGisGd+n+4kb8X+g3UVmGp+br5eaZn1H6WPznzX73Bjnz50et1N3D9CTLS/2BFlamOO5vKo2CNfqnNWDMZrRxEy9qJdvqxPs8MyqqxNFdbT9Dadq7DbGflN+YmJrdMXALgxO7RrNzl0Zyeqa/S1hErdKFmoj5nt2SFKa5f7lBgoiGWCZ2ZglD9xUtcwaMhwk3agxoZKXDYRE5/LzW6YslbDySCQxMQQKlNkNk83gBu3DXvE41Tpo7jsSmuzOWhBADbiTDflussAK16qq/Qlj7tEGyiy5l1G/xwguZ95BNq256tW6HVz/KoNjnmazFHHqFyOcc+doNWUX6NT3bZYzrsAYXa6i06Bkzd7fwBtGJj4ZZUZgEXMn4B+q2GMfuGzREgQdDpEuDBvvofV6iUGvNEL3Ien5ydZe1xGczgI2yo7s65+eI7S1ky2qlOjks/5DWGhQ8eEY8712U0TF6ImznCcdY7csTFmOCITNMjivDNZ43kkfMbA7Xo2sp3a16YzeO1wyEreR8onLtfREnyhBQC2vSdGJImkScUUJaQUVCvJlBx5rN1YKzO7QSAqdoEMugz9/R///roHThWxr7f04VtPrKdvymnQeYvnQVdt46xg7Uazamc1d+97vy3YBoDM3/Hl8ioh4srPcRK/0ahpE8RGQJh4doHEcuyYVOu/g9Ay2QFOuZ/Xr/mHAe7EtCTNbKTu2vFL60EhrNP+IpjO+hrTE0OxihIgZZyUAH2+29epr3SSmiumCFtht3uNA0Ftm2YMUcc2Y5cerVXjfHav1PmNeQiZqSFkBw4me2EUjnl/HVj0zwxZhtPlQu6hSnhqWJPx9zgMNJQ9AxjZZVIjPS4xqnPLhr5jk3gupmDbFoOZeAWmCtpgXNAfBC9m7fn2TXntEw26AOoAx2tjGTmRDkDwAIx4wxB628wkmo5b715tnBlU/rctICek6gPF8dzLskWCeH6aahrtGpSa8tc50Of16mGPGKA4zIepyHP9iIPADJZZNlkeeA+N/x750dhD7RybjuR9A+ZcwBsDuElaXZgtsyiwX1blg6lQdwpWyp1SnHhsGLM63OY8Ibcc7L/HC3OU0/eqpTr482gH/ZE1izXv9MXBgaob0pltW2G254sMuWgmnOLk8PohdhKs9G7td3VIzwJund+Xy+3tnUQ1n4f+BaAxTBTElVafcXaeD3l6B8JhyWE7vl087rW4EPnzJrA9u7RiS0hB4a806/S78wqiNrFXem/q0OmH3vf+7B0dXmpWY/oOmXNjtglwZ9A7sYam+FU2WcioFw2IT4oytNYpkJrH9/Y1P7M4a8MQoJ8BfACsN4JtaOkDI5x7LA6SKc2DPJuC0shWMB8JuNCSblnGYnAEAKsm91cnIF+qXsDwGeLwSyPOgO1r9yplsKSSb5x2tFr7zrFQy33KYsR8Y/kp+lHTHJLxFEYuwDbKTsU0BwMymxP0ndfmmqicOmfJ/L0bbEPmpvqnVpUog2MwN1s3d/YJzIQjpQth/my64CXma4H2V4w9z9Xy4jH74WZPH8dX9BuhkBb8mIzquIzZbiZtb2/O69UD2E6qXyePGWjfAy1dD4JHzwcAYEKGEtjmfeUHG3Wt+arzNFYmSBiw2rwJNSFgm3T3BmwjbQA6DsCMQbKqj437tgLbUF6w5dRWchiaCHbqB5yMCrZdwUUfa7udo5Pmlksg6mR4q77/Vop3Wg4W6SC6SMcIZ8hqJ1I7WR/PjEuORhTi9vZGZGd8JmkupjcCuEd+tvIQcTAzsK3NoUcoVaYTA54iKzliKXb0PLO9Eaq1pQvFuPpd+915BTEzVle/8oMe2AnE+jVIJ5jP+7L9Ddjeraazp81Bgo4tP8w9PvAScbs3cgtvX/Pd0kFVzHoDM1IB74eA7U2VFlECwlx3llQ/09BnBsTmzSS1vwXavj5rg1FlzJW8dTJyyLFmNafuJKpZGK4a6uXZQWjdc7a7qevYgE0qSXpHprOOIV6AIGap3GHCJQ56uwOcF7H9lhYwM9gHw0jrfgZsq8BEaYDKLCHUiZvWdG0t2YDmrItmONjegI1ddGX9+LG6zFmwfVr+G3nheVKDupHhCrY3DhyHyCMXNXck7bME2AC4jx3f25vzevX3BtsA4dkKWJUH20vXgO2sI+xfFfjtouv0/QBtuv00l5cyEraAu9srnA7iet0ilpx+MFsHB8k8BqrtHrJwXHOWk0PEiyZObJ6JPkRaPiM2ZafdV3pZUw9/FtjWG0Uj5UdDG7j50XWdY+i4SXmUL0TazDEHPVJKIA/qyEEzQYcea4BfCbZXgGkx7Z/M9g4DtugKTMbUe14tx3vBNuof8+YyY7/bYKo87M+fDWy7YTwjy2E13QBfk9ZjtJsaVz0pCc+6F4iR+mOedz0gxt09swDZaiWDMAMiO2MN4AEFPf7NYBsg4i3M9nKDNPVVoej0ubFDJgcga7rDgeK9YmsimOAn2u3dXHKQQTyBLjivArYRJjawPTts8CFgO8kB1+SC26mVFthwiHnegG1m/q6YwfTTcGxrC8F6CdP0BmbbGeLE6dN7tvjZ5udasH2CU3jRbIhg4ymShXlnsJ3lwMqVNf3f7d9rcrb/CLDNUSZhvymFg/c7HFZfTWLLXS4JRKlw2wUppooPEkfpVt13vi7lwhu8b0185bxttJ/T03AJjC5sB9DxmY7HnHWvaGQ5xgfAnVMx6pzitlP0qX4v17VPHXZg8dlmslQ1IyPCLpgi9aj5z2C2CWx/uVEH6aL59mM8Mm69Cc1vBXXS2m2G2ety7kXtnjrhz896iJKdECVCcplJkdnrmO2dJplM+ifYvtoewbNagYhlo6fSSCaaJ7TB4XAjQtI7Sfgzg+014D3Oahju+YHUqqygEDVEZvO8CzeL8rkVeFAZBwG6Hm5D/lwwDznjnVZnwuB2gJsNBoB1NXL137hRTcN26pK8C2w3KuQwNgzPQfgebLOxnOGv6X6i98WOsY7KkHU9HARUZlMw7sTALGrKfyTY7sEzcrb5Up1zzDaDxauVmz2wwrswXm8G24uDmmdYb577q5jtUHyTaXm9vD7TGezivEOG+J2IYuieBNA6Nv+XBts8nAqeCxDuwLY/XgwT5nHYUb88qpGNlXPJjofrZTC+JdVlpUNkt5X19pxt6PzStwP4bZ6XczzmBPh4yVHh9N/6/g5s8ztTkpuhUezb6pTXsWuKhWgKuykSLDbq0GvKxs9IIxlvFWb7RsG15GwT2B753HrDpI4wIo0xOsgZOxtS2cpSUwbQRvlHAeAJ5+b0wE+w/VYrcfK5vfKbNxQbc87YvR9sL8ydgYjjBlIvdDe2PzPYTqEwGiD6rMAWiMD4N3Z7FxOf5qUy24pQlpHzcV17TdVg4xI33EUnEMZig8OhyFl33YmoV09bH7t+1OvCAxyEYn0P2F4Bmy7krr+fg+1qrBQsR757zmZuAAyvlgpOsuvIBxXDY2Wh/AdkkMGs+Fr6affcJvfgI8A2R2TcZ8CFDMJaDWb7erC92/8nVWTr98Q0vz2NxNe56whXGmi+T2CjMtvE8oUgbDN3abPqbafcPzX2xGjar48AEHRtT3Xs10Sk9NTSMMCso6tRAwAWGdMbc7Z1F9C8LKqynAbbWOda5pL6mfLHaWbqOJTJVN3hjjM52Pu5t6M4FNk6LASTCA5s9QBlAn7lQS9VZ7WreUxiywzw4jHu6wxs65pGTQ22h2rW9pFagG3ue85x1vJ7Pwtsjz6OtJExEDlcO/59eyugeJyjAdh2kFxuSlZ9rukgkIe7u7vL16/3l/v7eyn9+Ntv3y9PP36oXYfdlInOe03+pcz2mf233qir6LqpkasJpejVOQVRR3FqA5wZ+uI3H/mO2paw2pu0hXnXrBqJbQz2RqPNyFM6zl0PAjiFYDV1fyTYfsuagIyEhwoy2gNljlrMXJ1ZF+RxRWMp3y3NH5TbzZ162XI6OgwwvGsH2xb6x6YKBocPscQpdt5BB8XpWtiUa0khQIkrLTEVAIiNXrAYXO1GIcU1f64F24patLrGVEvwIV8YMThCpYtVdph58tx4Q4OWbqgHt0ppqHoQTOu8huEEMNFurMGTO3+kqCuD1em+FIWi+eE57q6Lzwxc745oj+P/fZWxkc6koswEg6ajsoFtzjZAga0B+jWXPK0+gD9V5iqwcXBhY6pRJ52KXv6O8qyhdU+TsG50sxyOLDv85lgWkeH1WO83dazEZzjIPj9pLYYity8pUsc60RjKyGVO1wia3uNqJMJ36nlPk2voOBstdYYd3KjcsdUrDrZfLzdy46i9351tnXXdzjW9iyfnixyy03VHf9k5MsZ6poDI+LJjcuh/ySHX/avEgMxNd9hypJGMetGjLvQKbHsfEBU1x+blRYAnZMIj6h3Y3hRFOIxH5stA6M2NgFydP1xoo2mIOkbarb4WSnrVaTWcf/jmYJLHgUgjEp7GTZ+jOslgulFHezDb1i/Xx9SP8TvYPCUYLwKyx6VGDw8PArZ//fXXy/fvj4mAZOcm4aB//bf/yAUdlxI8MwprsbfS5Vea3e1W2v7gLaBr2yirgDOA62SDlcXSx84zEfU1KrpQLvlbKJclsFmM7Yx3tgPbCRxip3s33z7uM2uefpPAl826vD7X8cWO16/mzh8AzmzZM3tjCobB4FizWsnB895xjHouVAejuzEACZA4WMnt+3ojNNm8PnSUGa0KBpxhqRCI004Wl7okww4gcL2c+NrBcLrhpfJbHcNGAgCGXRhJv2UMftRox5O7Q6DEQuCfNDkCvIqs2fwmBsq8mU72Dk56cZZgSfHWDNT7SyL8txNRgw4R4GjWTz+jQ1V2HTKaCEb0LL9a5ounLdnmksZjxNtaTxnY8P3P4GlEKeLGUYBtdlLrtCgYWgPuALchv1XvM5BXtdgd0MybK8mje9/HhbMRRroTqgtJfrSCocZS0Ech14mgI5DojopduJUO0/sFTrqZIS8cNJwRf9o1cxQ4x533aierlGqm4olNCDklwG3Ps4ZCGpOAQtYZsM627nONHKUv2HHEOo+3o072LIIw2gbwjvkNuaiVUrgv8ntCePgu9i85nc3qI/c4O+jBtEulJdJN2Adj3bUKE9Wohp3n9L8uUuR4IKdicPeqw+vEj+xBMxbyauxz0yWmo7CWKleh7SB/IhVe9nZccjPSUF4lheTr14fLt4cHSU15fPwuN4uOy41CjmGXYj9J/wbYVtQ+BxBLQdqAjzEQbPI507B7w9u+f8+YzrzxI9s/gu1zQGJqUGQ98w1JZ8YEBX/mt2sW0lqYHJDEBnUDleTv3Ni7Pu7WRBWePhnGL9gaNwOkk41SkGdmuwTvZRbs0D8OMznrbYrBDdb0DXQIQ7UnkRVsRoq9zO3N5YXmhFrYORb4qY6bgXYYU24jmKEAp5F2EmA7+kkmKIFVOkTnRnKnYWLt1YAhN15XdoANMEgQkACIdNFLU3/AQYIFE/Lhp+hX7HN0WktEdSDDZcoM1/gRjApa7M4fuOEpuf8sGHldO2i9htv6fOQQu96g/PSbW76dUnecjpPA1kLRcFTB+4u9Cz9VXyx7Oo372cp5Ne3rb8dVzlnekg4uwLmmD7R7uwHbCajL4DGvAVhU+gwUlDJoZ3WcjN3SUdgBPD6v7/V6/TYH8tnqllVWmKE4WVPI0HQPjdC7nuEYbKL+UWfEjpLFZ9horl37PawOxRxsm3Qdh2vNHSJLJN4RLcnDgUxjbv0dWMdy+PqgWw3IfbFzGZ1uAfZK3/lcR38cbCPve7SNPcDOdc35dtnKUWyATDa72Jusi0ZEAH/cqaa95nvI2HcH/pRD7lJ/wALKfOuf5OKYNLADy3YMpfrCQfZyfbAR4yuxR7l1+ffQ+zR/hx/J5XLqJCANRS7FedE0lJFKcn93L4z889PTZbDmIz88M+45/fcTbHea7IrPdsDuiqYOJ6/PstqfYDvPMlie2dy7R8/GIwFv3vhUC/SEL+pmdOO4Okh2MIR34hbG48vQb1ceyLtVixD6InZ8hEcLQJnJzLQkKkzjQqnLCAC2uU+FLb8ObGdwLJCEpiaxVKc2Ww+2kcYR7EhoaIBmB34woOV9R7DMxiOQIcuf6I8TzLazYAS28fp0o2jNvT8Ntk9NXvrRGbCNKidhraM2M3GM515+qEqie8ZZXYSeIeuWJtLKOoCpLQuTTazTqwPNDhSArQMeYsK1Z5lOZOdRB4wcT0sp4dsMFzPS2RyB2XZewFMJWopYHSSXc0qz8DamdIJ5pxUXUV/V/8JBMWVeUSZPRT3XHj638PgVHHldYNbzvhaTvrmjZM8dQC9FA2ruPANtpHFAinfvtY5Smhs58yR70e58Rt4Gti1tzcJNiZ0258dUNTnBkdGhy2klD1XBQ3TT/MvH0E22D/QjIhl00RIplBzRw9BjvTvTy6QWdJEHo6U6yGD0kQ+uK+aSY0TBKsVR2pesScsOsHSboW+lnKCd6xog3Nl910dERNi4PsH2dbv9KA7viAbUxhKr4rt0j/A+wXaeSWyo1dJG6EiVAfNNQdoY+2YK4mCDJsYsh6X6XsAoiXNtzBJYoNvb+56lhqKysFv0nAyP5xMGAFfDorPiLO0kVrsD26qY7TDXgYACygG18H5m+7gn5qt6zvGdgO1Qw54XyW9iQ1cNBn63Atuh6I3g8zC4KmX5X0PoMbONtWP2VuwBHW70Phfnq9MR5+ZrN99rZjv2jMoCM4in3u+eZQ4pMchxsE2pBdjUFfDGaNwtthQY7KGoFiEAHAABwAgAuqttTAekADChV/L8x7t5DhIwmdiVw34grx1ysQPbOl8BWKsDscLaIx3BMVMjGqYxFfibvkFtbN1Y7zuDpKvE51Div9Oad32zDaqRTXrOUxqM8UQcHnNEEQM8W/dlf6oBncBca356Au/Uz1kbHvGgGtze/y2zfQ5sazfMovAay9gt8mZ51Wx31B4EoB39qnWpXWYn8jK7swNySnFNYo5DCntmXqnru5s7cfZEf5vzLTW06dKaJfGESCdstDkUow21p5Zt6robigJ7LPDbJ9heIbIT350yGCfaAYjhvz+Z7b2jMZva/ZM5lYS2BAGCt4DtlSkyQ+WgWQGxKBvkt72+ioJQY3gcBQP5bJwDFTDo01eVUNrskAuw8kl5DWCnJtDfC8ROeeYZVPCBKO23TsMipH+iT+f24hpsW28OgPt6sJ2Rs7NlAPWOtwC0e4mdgW1msw+/6VIZGufq3HzNJx5skrJakG0FMSKbqHSYMYd7tmxE27cYoE0h/naawqmzXlhzTaIqC638N/LNDcaZcWVZZNaR2bTaZ4Dd8Xet8JB/S2CbgOMpsG2/b50NA4UOLqZrHqk9HbBeRQal5vKpvWhpJHZzqoKSjwHbLk7kMJgnF7q79pEA9R8BtlVC44CjyxR0ru2X5T74qWA7gLavr88vohG2Eyn9cTwlughR1gK2/WBnM7DAp5MD2HRIUoFteJbKHx0lkVNaxjN3VtlLStLC2bIa2ZDkPvKlHcadF14tRSABHHLydKFxKH/9xu146MbPnO0TymP2k/caLG73k9nmzdODzauWqmEKxbyGNoH+s2aRbBtKJdIWCoOy6sjkvXmt1dDDSNjWVvMvYbsGaFvnpf9+TslRTmkqOsGsvSiQuTBvLelBMTHDh4bfCbaRN5j3Aw2apgag4/w+PIJtD2tQOTZnSwFgRr4epSwcUyDmVX3UUMSku8MEp2sBXzqwjbrmaBEAMEUtJgf1On1z1Z6iH+/ANkLLGJ6Da1u/JdP//b4AAA8oSURBVNg+pIw4tUwTmUZzCgSmhz3mjJq/BobsQCKYMJctc4zrvOu2NPbSDDGD7aNsEth+Q2TUmU7ayQ70cWB3kvetrOqo42/lW4nlhYPEzkWVjdDKHeQOIQ/ZGLWM1RsTBvTdzLbm4bpMdfPXKDiGc28F26qc252/L7jkDHGeUd/fJeXoMO+QSa5mZCqR5U/1OzuZ55htj5rZGDHB+gqLJuA7VThWBnGAbUS37DwJpZEgtSTtGevfzkyqTBurbjIEJjmY6UJqeGEBY7Zv79oyuk5WcCQ4qxPZXWDxPTPTnUZMPu8DZc91b43Lc+6SHf9ktt9qaey580Z+/6JPsP3RYHu2nRlw5Zxs2ULl4GIGR1s86gs9VSamrPSHYeDdCEwPy+nvVU4M3IkWQAjcNaWjcRwK8lS7lXE/wWxDkR9llQ6bvhts68zVdxyZv7yOe4uH+Yu9mMk/YznNO6lMZZxGtXbSlu7Adsiz9j3+DTBCxOZSQfDYAbZHG2By/G+xgxn0zHTUe3XXHmzH1e8JqJwA2wFwwzsEYOJ0mn7SDPguZtRZVjK2kjaCdCvcEjgJ+3eHJSEvwuxTWcEKhkIOIne6A9Cz8LYDl2ad4XzOnh19HAfeuErEOCg5PgcjPmO2AbmmzDdAmNS01jWQiJ1dJqKM4Kh5fIYb7xbPbs5k3dBsoN28vQlsO8tawGxJJ2p7bVFKXE7HV72jL4ic9aNWOeHomspviSjZw1eDbYp0cuQUy6QHGOMAsoWuUklC3pPYBwCdWO04+0KRTd0c7U4F2B5z5PJqt4pK5Ry7wTHtW3cEzIaMi4xKTftkWxYu+mhBDklSnjqXvgUplFUus+/5fIKD7T0UXP9irbh/fjWS9xoOHt172nJlXRThTgF04IKV8mr2p21Lbi1qqhYPbONWvmcOJmrysKmUSdGkJyX5Phhsc0cSwOXUCoT24jMH2/a8m24HCX0Iy43gZLGgG9UQBzjT6KqW3RonnzV3+9hIBp90sQIYUv8bJaHsxDZ523q1urbdvWOVs13ZoQoifIqNeVLDH8uK/ivTJT1ISjyF7jH3HrIblQ1G7p22x3PhwHVZxYGBbsxtzEF4GjpOC/yO99/cXF7GhQj407FbnktRDQdAh8yWtMAGLYwY1qTfmNWY6To2YNsGBGgfADDzyBn6v1X7GwhAsQmAIEoJCsbsmGe7YrYr2AbDBLGRKEM10jR14z9Xt8TqvFg1koZVZFn0OSQdJXWCG0Dd6X/sk/xd6GW0z993eyGps5NpQbU/CrY1jzUu9BiXGsX11Yd5JXkX2LUAy2DHdUy5GokCxPeAbWO1C8Bepb24TmZ7TASHLv3aGGJ9UvUW5HXTYdNpOwbUB9gOpxhg8JzjIXu9RiNIIHhN6jkFg8rJ5rAeyiSG6inWUcrn0KFae5jZcLFodsZBWGMzdpm4AiHjbrPl38c5iaqJUHbwWF5QwXacBwj9CtsiS266qcqs9nVdfUcuvXF+W/uo+d7hSIZYZZshVXeKMRU5+vs//lNK/73nzx8Jtj8SGB6NeM4lXc1Rt6AMSHZznMEUWXY10e2r121amSUc3ElCEkB3NqaPnFcfAfVBDecJsH2MwS9FNfWb2BbVj4bWrIUKpKdzEbHwWI0rGBo3UpRXKeDRQ6wK6jT3mZg5A9DX7E0GB2G0VRno4ZUoeZfa1U76Ryxb8t8NyMzyHXKalD85Okmxk9HsZT+PGuHoMAamVm1Jow7uYNP0AgIFF6b8V5MoFUGOOTZq5AZTqVo7AS9rT41b1Z+Yx/E3MxzaH1yqoPM6bjnDWOxiCtvxHVjq+nBWPpKhwP6jh6/a8zJkcia61I/xmV3govtd9SmchV2/3SmAI1lUocuTTT/+PdZE1p1CwfqucKJQs3m65y332r+3fFRZOzpwVZ/H+jiDOd5qzrQydC+XcQhaGTtc7mG9q/px0rnOidHlNBBHaS38+fhvySXFWhDQBFCuaT8uE7KW1RIFb4muMuOHd2sbx5ztoQPHzX7j+1FObf+nv035GsBd05l275T1NLAZ7Gze7+n9BuB9nzq7QQ4/Ks+YgPvzFGmpOnFl631fN44jwHb3vDxX7Gtit52UIZApn41rztXh96ocIssxmyCXeH59Boxg26POIEHadYKc296GYAP6fnmJm1l993O+d3LQzaX32vP2Ropu8Q3BL88KxVU1kc22x8SO06HpT7BdVnAGtqvC6hb+Z4Ltt/lCFWybKPolHG/nt64yyitttgPbAMuMkTcg99A3aqOC7TPr2BnT1ZAObpEpFukXjCnKBTHY9mth0XrH+McazvoAJS9AkQ4dMiOsQQWBkUYwG/NY5tbBywJsZ/Vqqh06ssy9MAqumHLu5RmZqoZc9RwY43HxgJYaYwZ8D7YjPD0juSqzzHOvPA2bDS3np31ToC1r8QIuH6y0Gq3LlxcH29AzzoBRqb8zDsnMIMEgMDRScBWHUgNUHTnn3tBjkXsiQOSQTu3rISqVt7MOg2goa/4AqLoqEnwQjqpIcAqQthNJEat9xPsHJe3YqZsBGOw9b9sckRi/lVOTNcjs6rl9wDXfYwSZpcwsHH4ldZMFZEVKRDqEqqgkSipyRKaAbZf6A2rq5crvfTAAI/v1WW9fHWA7zXdrm3uwzXpgbW56eLea88O+a+TO5TlVgxrRFXWsda4bsO14LtJCsBaQd6QGbQj4fuvj0wWqDQAcdic3xs5G2A1mu1XNx/6G/IR8HEm1DozXQXjAMEVUjHm3BmZDG06+zGFzOFb2JyKhDIP8PoO41FftdugsaEe9VVn/dPJjbr3rOiHTPpltggtkuN1bRGh2g3j/lGAbRuVsRYqVpqLvzhiEU039PwTbyopZOaJILvAQFVIcwcJ1OW07lgPKv4JttCnwkFIfAMY48lXDkfv1NPbKw5AgTfgik1Dogetz2LLzpZhZkkMoBP61zFg4FsIokhLcgm0YwoVBWoFtofuC49AV9YnUaMX4TLEtyk4paNAw6NPly00w5xVwdyD72v0HR+93A9sG1uRSGwMgLrMMnqdIl3RylzbgZysKWGVmjaI44QyFrGFddnJd134YzeqoHNogB1v2IDm1gnNfwIQh0hSs2ilHxK28vblh6LidDMLjkhKgBd7rB9miiIVcWAPXkhz2aJ/PlGin2Ikb+wDZN7VkJTsx3ZpoO39VsE2RM/ZNmdnGUgJnkMPzFqAtc38CbPPvOhU40l/cnpDdgE4WfWVgWxdc/w8MeZI9FYjdlvPvVddDhiJvnLGZ8TnHLaix3DnYJqIhHsbBT9uPlOKK8fi7F2BbR2jzZil/snc+wbZONSuZGXBeScmfDmxX5eThrNhSC3yx3BDXGvtpY/8PwbZXKiDnTUJyBhoVbKsW5hAVz+F7wLa044di8q2IwIjXA21o2TWzbTttwlZOGFJrGjmTqdLDTaSJuGNR2U1X7isl39e5dltF4fmj7DOzjXeE46HAe6zv7eX2Rm8fk1D+66tc9/v8/Hh5eX0sUYg4FKXLddyplQyYAxTTbcXh/l2YbQBec5AS2y2pPpM1YaDRmlGLChSWkbPtvO3CbClLNZygOXDjOWdcy07sbF1898rtc2rsh8wOJ3DI8HBAnp+sxoMx/2gL67y7yVHXTiemMqGYrhnYZsBaWdMAxsdgDcDVmDlnMgWwqKOoUSsFGHompYDt8ZxE21Qexz4Yf8vcvIy0hByJq8v+lwbbzrD28+p6htNAyCld5ZUf41Axc2fBdjzhQuUf6ZpaNK4B2+pMIiUUERHL8S66y0lk3/crhkPJiWwzzEm1jxPILwKjFMwebMv5D1IcHs1lVU7OAz7W4gPWu6LH1G6Pc1hD70e6zSfYbsIA/5Rg+6i9CHR1pnr+2SfYXsxNM88CvSyNZOQoanKbhadkYyJUNwyzb+GfBLaZDQxAP7onOaWH/jvsb0FfVu0rsO2khzyS0wKcL2sn1pltq27gzLblZHse7ST6tJVXO3E/W9U5s22sZSAfZFvT30Pp3l3u7u8vD1+/Xb59+0Wv+n29XJ6eXy5PT/9z+fHj18vjj8fLjx8/pCU9LMvsdw+4d7s2seK/M9i2RTZWX0HZuHntzspxIVe3G0MCfYFE/KcO9njeK2NeUjfQnwh/E8NbOiGrKgeLgx2sQHTlkDqwNhYcDiIqyTw/W5k0OgCco1Br9g/RHd6tlRHvwLZuD6TQ2OCaaECXuqB+U+ToIgWp9jsuOWmYbQNud/d63fXo45D5p6cnDesjatUIxV8ebKOmu0UE1B6QbjWgPXOepuz25CyNrrT92bJq/IOsi5XZnoNtAZ3NbcbMhksvkCHA/VoqMERJdBRIIayphHPd/uVyIzdIZoeUHeaolBPrwL9XrJ8BPv5dU7Z4KGrvb0WH43yKvHcw2zulfeb7lUEbvgPnLJ1p75rfbI3pprH3PK8ePRYEgmFhCDsM5N7SwdvPHasKU4XsfNjlMExj0HKYJwDWiiHdzf975kzHRRLRViSxYvkUJwqDt54TZrWi8oetySTHKm2Wa/PCy2Shd9hYEkIysD0qW+i8E9hmnfg6uCMKx8l/x3hXawZZ5GoVyhpF5EazRwxIOIOo/Xt+eVadzgqcDcImlerVlFvcsMWVVXKe6RFs5wM2Vf465svzGq8ITXZyjVvSZjIP5g1rGOurrLaye8Po4Bs7FDnW8su43vf+8vXrw+Vvv/zL5Ze//U1At7J6l8vj039ffvvtvy6//vrr5bfv3y/PT08RtqWcbV73laLv5g0Vf7AvwMrg4CeewfjCxGxA/sZJGfN2c3sraVMDgA6A9fDtQUDV4+PjTsWY3BOL6wY7myyWJbBUGGsCxSzvC2ZbVpVL1sUEaRrFdh9Y/4zlPQKlY5UoHwMj/MkMjffXi3O6Q6ecqhE2qIDtiKHJvo+DpT17zvEABdoBTwSMi4NBJWpc3365fLm9u9zf319++eWXy8PDgxyOHHL//ft3GakQEYs/uDp89pMlBrkyDbTaA2m7OydgP5RxW44M2NJBAugaaGoZ1k1Vup5pQAocbCKD7STDi3nBmrW6bYvuahTC0jXMPr28qIMl+hfpW3ZAcnzOt6XWggcJzxDYbkthNZ0f1bmG/lQ8H1EUgOQOL3Ezt5e7dGstcq8RJX1+frKUF0p7oQMeFXox6pA+ePGJpDFFTm7vvsq8ydXuQzb+7yf/C9HhTGMByw/P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4" name="AutoShape 6" descr="data:image/png;base64,iVBORw0KGgoAAAANSUhEUgAAAtsAAALbCAYAAAArcEyoAAAgAElEQVR4Xuy9B7RVVZYuPE+8gQySQUGSksUA5oSAAUQtFQwYKmh1VXdX6FfdVfXe+Pv/x+vu8f7uN94bXT36f5W6TChItCwjKCqYyIJkECOS44WbTvjHN+dae++z79577bP3PYDV9zjwwj07rDDXnN/85lxzJWo69imS6ZPABfw/74/6yvsK/DZBRUqZbg94PppobqapG17fJxIB/YrywJD3hHsvxi3gk8DIere/qO/0e0DAvfLGuOMS8X7rtuD7A6ct1pwmKiVqoSTDLRfW/IYYzrgrpFgMnvWg5wc2T+mPoGvitt00PObnm54QpP6CBi5BIo5+z1cr1dzAYOUbSrrKv8hPT1nNDRg2vgb/Y11jjwHGQ76L3GnjGmWr49YDuq0xXts6ujFiA7QcBek3g00oYswDbEJ8vV++jIW/w183B9nTcLbWYPIiTpk92AEPMCjGIq+eiPrJkpnwo9y6V2r9F+Wp/veK6jBNStIXHwW2RturQBwRsI48WoZHJWo79eH1F4jpwoAXX1nQXyQ9h0b6ZRIk06BGmUj7ntCLMd5rSu42v1OPiWlsgkCA4d6ojw6WM2VWIV1hX6AgZUJ+imtluQstOhgMXqLrJX5RZUUt0jorB3BHFVHRXS3nywmSoCi8ZkWvYT/Hz4GzApsXdeiNUqYUc/DzjU/xbDvLYiCYDl4GoWxG1ElthfuMeiqsB2VdZyNek90Jar6HqIZeWzxlUYXNAj3R5EUamQ8xM97Pl/lIRsZeQVg77DoN0fjKXBKEV40OCJpUCDCWQfOpFnlkmQkYDiPppexhZHGLAdRjzqIJ2xntuOn9bI+8PzJc/gSvSdZNbTfhhBYtA7ap7dRXoFMgbRV5ph20hjdLa1TmpgEP8b2fN6HffTra4G6m+Z2ORRJhkZufH2LgDJcEj2vYRW4zf059CbXoCexCA/h4/TN6oBEeb5qTuN9HaJLjFkBle87c/df/9gbbCpLHmRulYiKIus35GG72V83RR47nLE6/o7+6Ve4807ox0jpLJLz8Qms8LDHgUI3tyOsLFFyN6FhrWxjHJuZ9SX1blAxgO+LsC5Hx5/cJ1J08lP49N425jFayIgNn0vlQbvHmLKwdLl8mjCsgQC8a+x22Ob4eu7XKPZ8UrLKNPTO2TsgA2+KwdRWwXcmPjiGeSbDt3T894K028WUMo/md3wCw7dNfBb1CUsxnJ9iuiEVSa9iXATascbPMlCGArkvx7AQMiootaB1WArIDHXL/lKZQrToNYDtUO8q9iJdpfOVc7mtb6/pgZsgjFaO1XqyeUwmwraEVI1oX2NZa1cJfZfenNcB2gfydHDTIX54SCb1Gy2443xAPuEV75+m4Kz7YDlrDSmoqgJSMOv1sB9sRdZ+x360hNEWslSDsVyG97ZXtBBjcLiTYji5nZx5sB89bnJyi6BJhFrazH2ybxjVcrPMsBdvRpzbwTgbaEde4WWbiNFoz2/IMK70BbVWLn/10H0UQu21tYDvO5FXmXg1UK/N0kbMouSQcTTATjXi2JZeOvliaNZJRqzTYDgZ90p+ICuQ/Pdi2NFuJRAfrLsd8R5IXg5U0gdWzGWyrtgdJo68zb+p3CJ0TvApA7ppz/P2aEUUtWU32sGVMZrXr3C+cCAXkxxhBF7/8zDHbwUxBiFmtwCVmcHKWg23TYgmdVHn2ge3A3OO4smDI0QtKdTDLTMzGWXNmUfAlG0wiAaOwTaow2K7k2IUW9bBjcbquM6zh6JAufAciyVRIsC25GgLMnU5uG9gOPz/flCvjMdsmVlvwSyWinUa9dJaDbRm5YLjtBTCN/TYInvm9CnMGkEPBOePF6Pu3Nd51DAvrnNBgOyoLYTF5ZwpsG6DT6bAoHoJjFrazGGyHYLyCvMrS4Ti7wPaZBNp6XPwAt1lmoptGASMe4VIHEc8bJMO55uU3pIJgu5Ljpm1NpYal/IEMeYfJWY7Fn4ZsQ1SbosC231vsTacCtrVRVTbQhgeRJq21mG3v1ps2jbUx237jFmDI+Sv/yRa5CAG4I8mLgYo0rcOzHmwbIrUcDG05cHF1sjFCzK9MBOyNgF4IBn+RiACnLDkfD8zUvkv/YtiHhr3ODab0bv1KeDgGUT5r0ylNEy3eYnQEYn5+eIPovtL8bGl3OGB2FoLtCjlgoaqK+CgnWcMVaph6djqV1SnbVCwir1TC/KHztqOLVBxRN26QrOS4xViicUYr/r0hHOb4LzE/IZJNsTbb+DzfynaCy684MOfaAT6IDJxaA2xrp9XdCHeZSNP35vF1X/GfMmdbcJf6eAA/bWs9QXl0Gxxmdoy66WwH2yFsktcaN/bbMHjm+2Xg/DAIp3WcRrDN72stsB3UcKkTafIew4hmOde0Ti62aULKaZHXtYHPd4f1476sle43j0kUg+QwNIliUJEmz144gazJgJvb30oD5XqM0RuvzGsDn2q1KZGgmqoakg1YRLl8jvL5PBXyspkrKF9bvyDOuFomMIo/oW6OcmvsIW8FWxxn3GK3P7ZRi9YC0xoN/N6jwkhJKxwpjzabHS7wHE6Wg/WbqW+mEWs9eSi1gZUG2qZ+t16//Ecw+B1BHtYZ0R4W4PNrtzVnAc0LHncHaWcSPI/vTXNm+h6PDALbYe6P0GxH2o//wJneHTSupnutcrCO14dOI4n1YtD5ITygaIPqCWFNpW9Dvco4oCGeEu8Z8M7OjBII6pq5T+WC7VJ2WxRM+EJtXoyxqaRZ4NRFZr2CY+/mcQshUHEucfbLlceaTKaoXW17ymYz3InGxgZqbGykXD5PxYIZbMfuW8yUyOhMZZwBjRV84hfHHreYzY+3zuO93ATOAtdwBZl585yYAYx/30r1udsZ8JKJls8Ko6CcQFuz+0SFyHuvws11LL17hhy/cD2rzFWhGNYwujGwBF5EDBGC/TWOij+1HFv/BffKtEGSV5qh+b7bO43d5pQKJ9DWGyRNSs/05GDlFFyNxPTssN9LH7zz88I+w32dWekGPzne/Q6FHka3RuxklBCPuV/lgO3y0kh0N7nSgDtE7BDu2Eo/4phjjfku0dPgcIZZy5rNdv7EnFbX1FI2k+UhBtBuamqiQqFgsdr/aauRmHRyjNrF5rUUcWG3wm2no21B8hq0hhmkxOhjIMcZJn/X8PYgsG1x7Drg66hQVBL9cqSU2ZhFt9ykoEpTUnSX+PyCcPl9kUbXd79JrNmK65SGkxR/eVNDEe4xZY0b14AKkrfQaSQ+8sBkXcSGhwXbUeTJFJ0yOV7GUTb1O8yYRATbHmlurK+wQTLu4msD294zH89YnSaw7dF0Swx9lIBZTM882DYcLeW7VM19M65yf+XWOg8PboDJBuu7XYYeSj+dzlA6neZUkubmZsrlcta7rLxtH8UaT9bjMcTWsIbte5gpdIxTEKyTV4aPwrS2Q19OV8q9NvachnhhINj2uV80Y/w0wWhOcTjd5kvooU9qI7Kw2qWH7uinW21TTLQ9Tmc32A4x5ZEuiSeL7lz40iaEOfq7kjxJ64DtoGE1AU8f/GLJaqQpC7zJhDFMb9RrJ/C6OI6GqQGBw20ZV+uqNrBtGNB4C7w1vHE1aZUAESZhisUchTNI0oTKMNum7vl9H3fOo773TN4Hcy8ilqB0KsVMC+drF6ROMf5w3nYAgxF73GKIeiXBdph+6bSnKHMY5vlRntsa95yOtkUlekqrwpfZW4OsGckjtVbKfKu6XLkKrF+dZQkdzoNmtNVPWXu43Zl1bTIKZ4DZNpEJpiYHDGgcWZR7TYDTv9KSAG0ckBRtxk13BcZoQjDbwc0y9dsIgsKBZlMnvb6P4cFoefDvu7nfQYS8qWmBZH4bs12+NMRZ4AxdTDNmFOMYCCRMdwPaZ/Qcg6XNYVhMDWl9sG0KMFe6lnUwExrD4pj0Ymhr4DECRaJ8oUgpgG0umSTVSJLJJD8VuZ5Bn3iyfvYy25ZS91krnM0eUEHGKP2xdITp6fG+jz2nIV7vC7YNuilWjn7FwbYB/iSwxjSrnaBEUhxa/E4wtaxPHptiUdae3qRshexMeuQ0g23D+QECV/0PxTKJShxZ1GBbb/72elew0ydAu0JYO7jrBrBttNM88Gbg6dkIQ4fl64ijEvE23U4bbAc9yNRvbwfLVj1Bzw4og9sGtk3LueX3cRb4WQ+2Tcy14XttFLxH9cwx2yagrdvrn1tYvpzYdwSHK03vjvnmcLfrqdEbpZTNZuNeALgWBVUoFhgAMNgu/ucG20F6QLPakRnaNrDtpXiDHTvNU5rwps9T9J7zyqSRmIA2NFRSpY+o9aWiRxxBwn/YkKzAtfxdleHkGk1nZxpJWFt5JtaJROfMx9z7O35+R/KFU7mxrjKBbaP+MAHO6K07k9W1TCSIHEJkRvTee9bCORFGosDxekcaSfQBVw56wANO1wZJZ116nQcXt1/lgMYgm2Ge9EDQGtGoRD450wTEVWODyc6wffZntr22Gtq5jA6IqxSO/Aj7Xu8Rt0B4wJgH67cQ9TvjiWUwCWFUvrhdGCYn0yTOE4y/HATAG1AV2MbfsVEyyKCGNba+XY83bTHn3X+yW2xgspwV6YkNtv0nNdSUxJTbCohUiDMK4kyaynb3GnqLRfR/PkMI571lNsWZkOEeOzOzFcymmfWDRI90ihY7tI7NaFhrcHYZcGvgbTHbANxa8oJmvVLMtnffzWMWMN+qG5VaJ3huOLDtY4UtQQsyxGUKYNgFy2DbbIz83i5ll03sb9jGlF5nnvNozw1zl7b1wTbfXMYlSoEI3b5AWOYacgW2wx9q4zcIRpDDfa6QMJY0qvQdssgk3zTKRzw3A1MR1K/YXTYLS4CJD+yyac5M34cbz3IGwKsmbJh5c3HZlqPg/25TODPUW30fb2K3o2+mCzatZdaxF3Rtq3H+t+0oaLCt149eQ1FBdZj7wox7sNyVI29ulen9dhODIikkZ+8nkJU3pgaJTFTyE5VZcmn60lbiS8OkhCC9fLptWt+m0RKWVcB20kohSeLvmsVksK3YbQezrQuiJsrOoVGjhefHSHkykzeVlZUwOsQfo8j5AUEf/yp1Z3CF85D62wzhl4LBtJzm7HNNiPQf3zGr7HRb1cY83+8qXdvyGtW4GFMX6FoZ+94y7yjRrvO5sauRmOabJ9vYONNSCIYazpw3JzCQBRq8uct3gWqv0EeYpUuGjsXpdwxBMW8IMfkRpt3+cToWMOKWf+Eb5DWMuMmTNyhco502jUvwuMaa0oCmW7IYZlrKaEQcZ1U3N46RDKUVeH3qTZ6h7nBdFMwW2u23595pmIsByC1c3wPy/6J0R91jdpjN7zWxtDGap/Syh5kUBBH4aDfYFhNjg0rT8bVlLIGSdpjH1DQi2qFVYJujR5JaoseagTZKbrbI1xbgZfQk/NBJmecXlD5Gj7j3vMQfl7h7nMKMu/81wX4nonzm55uuiPx9Qusn7ycEAW7opiLSlnw/5khsIPIyjkvkXhsOrVDrPej9URe5aYUpErecnilmu3XAdsBcyqBVaFJ0+E1vgpCd25LjZjHbrKPKH3lR3v7gLZwhLWdKWvPa6KDT1C/T963ZC/ezzO9W/S5/uvlV8fI5K9nz4Gebx+XPuG2xwbYBwFiZcC4lplltH7BdzpxEjb4FG0Kz0o2gFvmVZvARTt683l/es73TJUTlR1QCVtNbjl95bfMaA12FRH5amyOZ2RbqWVf+kVQSvWFS98X9M9w466uiQnVtwLWdLe+t5qvLWSvmp53eKyrfdn+wbU7lELDtl1kQx0kyv7ty81DpMTdFvozv94gYtBqzfSbBNnLe8AcflCtDzpugbTYLqmnlK942sO09q0ZBq9waC1HhpQ1sV3D4Iz264vJyWsC2B2HQBrYjyYPzprMXbAcxuHG6LfpJpyjaZJFidnW5v5JcbXYdHC+NDpmj32kz8nF673dvxXVEJRqtnln5tvvPmhksA2jjT+vbcvO7KzfoFR1ztfSD00gCiAwvoC2H2nxzmW3tZXO5Mt5gAqAtYNtmNdrAdrkibxJk0/flvq+c683vbgPb5Yzn6bjWPGcxW9EqYNsNaBxtsg4ecTnvfwZgO17IsXwCo3SmWyMGXAlm25SXHaffdrSUI69qXxDbL4sWUuUkdW17Habl7zXwitaG1gDbfus5TiSh4joipooJur3ybQ8C20FrSPacSRqJOcpV7hDpfleu/0G1z1u/P1b/NdgOTB/2Hy1rPBz386r/JoNtvaErlVIhOFUPuJB3lkhqA9tRF9HZyEKYF3Yb2C53vit9vXnOYrag1cB2kAJVQLtEncAY+Cv9cvodB6hEX6etYbCigb5wxj/Ms1sfbIdLlQjTNq+ZKU1NtEC2At56KxxXIWFsrd5jgXEuDmjKKvUV5Kh36jEJqlUtzY02LuWslZjaotVvr3zbI4JtSy+mWr3PrA3DHuce6+1+tbBbQ3f5NExlRATsKQ3skSfY/qYz284J1xNvby6xc7Zlg2T5M96WRuI9ZpVXLiG8Rt9L2sB2+ZJe2TsqLi+xwbZmDH1hq52jrNkKpVCCTyELbxCigpTojJu0LWoOst3vCIpV3hz4bnl+mGdXDmz7jU34tvmDbSGrnXPglBVVmlPVwhfbr5lvAV5Raxq1ge3W13UV128B6yAwb1qDRvomg21vB66iY64HNbz6LhEqT8Zfg+04HqlRdNWEe0cx9KlZZqVqGlzn9/p4W71B0tS/wGcHnL5kapNxbCp6QXCOXUvjLkarJGLp5/hFtdCt0F/zmMcH217SaH5vK3QuxiPCtk+ui+Z8Rm1e2LZFfb6gtjjVSMxvttkKda0Gg/jZCushDtgOP75OWt5cVcc0KmF0hekZrfd9/P4422Ia0+jzZcWo5XUacLsGokV5UifYLrv0nzw8KtC2m6YPh/GfNV0y1Dk+eiz1d6035637JNOcm97md7+zOpp7DExypG2yl+NpbC+LmuRsR/2Y3mH6vtz3OvPATWOjnx10j2lOPNtXAbDNZHD7zufps+Qih4CMA8q20O0mlNZHbp0jtAVIlCoHHYnzBvRmYQk+ich8v3F0KnKBtEv/8X6FM6+9XLxwJvttfHcxunKBb+WWFOP7KjKD5T80TDvta04f4A7TrvJ761zmlQXbJSXlnA1loB2r5QKCooTd1GvDj627odL4ctd9/N629hMq0wfTuEafswAywEVul46U7icocTM55TfKwUXkgudGxiS8bj3bwbWzt6b5NkltnPv9ZMn9TC8HxunISBvtdS1SYir959+zMH0yXSMyYMHiwGH02nBpWmdB94RpWyXAth2FckavXGA7ruL3HUntzDuUu/tYbd/js2NbAzcAd6kw4/PDHfvp1XfTZJsWcJzvwypGEWbvUxxNgu7XvtPRb7zDq30iV+ENgrsPzP6oU7v0cbQtZNUFjk5Hf+PIgqXq/GRdFdqIgfkMSrQVEGnQG1qD2fYt3+cyFE5yGIZNRQpM8xN1LQV3u5xx/fMB22dyvfnpHdP829/HiLwxu62rbEUD3HHY7aBTGMMAw0qsgfDjHg9UtsY69BsjXerR+b3+u/N3zvQlTaZpebSfoQGeimCyxJSjJxySasRG5Y2+FzC2qS3/TclBcmN6prmFnnFs+wygKEOnH6n2YfAJsail72S2/zzBdvBwBytuV8jPPHMlV5xpoxAGdH5TwbYv0G8NsM2AGypKUKgTbOuFD+dQ//5MznOZIukpn06dWgnAXfHxiQ22/U9q9VbmjmG0lLE/+KkUyChvXNvAdpy10nr3xgHbzmq2pxtsB6clhgHbFcMXMSenvHXU8mVh7w8Ltt2gW+8da0lIypqWc0Vs0ozBnSoWIc5VFMTYmocMlRJ6pSNoI1M/XXsmwHbQoZvliJucDIt6+sk2sN0Gtr+ZzHYb2C5nyTuvLc19CGsoor4N91X8HbHAdrBDbQyBWiH9NrAdR0bKubfi8lROY8q+tg1slz1krXBDJWUm7LODwLbuohejjdNF3Rqc9aoqVoPDj0TP4g/OHNEgvEgFXZ40whiG7Zf50Wcn2A4i7lmbx2X21UmTmBMG3G3MdpDX18ZsmxdSdE8/yrNN97RKGsmfK7NtncuilDFC0g6M2HrKtXSWKvVc6y0VB9sBOoK/Cg7OtzHbplVb3vcVl6fymlPm1W1gu8wBi315peUl7PNNYNsLaEvnXamsVn12UT0abOPKpGZRKcG/R3U2raHKHciw/TI/9+wD20YczfXJo3+suUT6CKfptoFtA+vWBrajiFvrLdLy394Gtr3HzK3IndUOKr2RqeLyEBts6zSSlqA6HLPdBrbLX6nR76i4PEVvWog728B2iEFq1UsY6BjRVfSNymGezZDZ1QbPPUcehSQEbEvBR322CEA1GGykiBQLClQrYM35wWpPE34VtVBk2H6ZJ+tsBds+JAr/2uPEYHNH7SuUQ+SUvTZmO3ARtoHtcuRLX9t6i7T8t7eBbf8xc84L/91SCFKxR2+yKX/Ug++ouDy0Ctj2VrzmnG0NtNvSSFpbbvyeV3F5qmhH2sB2RYfX4+HfFLDdQj9bfUla+hm/Qk52KpmkdDqNf1A+l6N8Pk+FfJ51uNVfVcq3DWy3FIpAHdIKYFvPgfUe2Fp3GonfQogVCrXsmPqL6kypefMzVtrDKD/JP/QdvhcqxRi0wSAg1mA01JXUOjxspqocUv7NFjy7jFbUQxMswF22Z+japBa5vFWCEqbSfwbBKDl/1HGMMvrG0EozCA65dj4ytNx5zH/AgYQ+0uJ4GxStz1VaTNF2K9TIShsMiSjzXC4nfbN2SYbvSVDIzZOscbez6K75oi/webKz23ypSdaDFltSStB4fbTi9UV+ZrAdKx5p0hFeZIHuinu3K67l4VRj6tr8a3qVh8mKuPVKtyBioFatSa8Z832i+2LDq1sYY8f1YVodvA7Dryv3mJvEEdcHvZul1ff1wT3zJjLsh2l7Z0fNXHIWZuAChBCb1uXj0QFdpMVnDYdx0KLbPKW7SppVqpe51QZm2xtsS21zVssFWKYEJVNJyqTTlMlkWHc3NzdTczMAt4BuK0dYZZ/EHPZAtRCY9+xMUbSmTZ+tUqrfdTEC99yacKexGomvWg9Yg3qRhYiGeIobw0adPiIdZ25LH9ceShjjlCpwABMbkPmvHbsTCvAG6SenNKmBKked+S+yBBU5d0d293oqPmW7vL/nDHm9lcF1u7PRFVgO3KCCare7dfJvmU75e4v5TwSrnsDx5S/doXV9h/On+3dWmdCQp8d56wF2MiKetWq12mHVnH21Z0pCY25Z1rMdqKH8vlQlB72lIVACLROUCFijTlPFnjd2SHOIVeX+FQqOI6L9Ztj5+9JrbKhvQXslW06tW/qdhl2JYtoxnu4RcK2VFo4Y2oHDG7xnyh5un+cWccJawMwZlUmc9RtLYhybeGxgU5KIz950qWFz6lY/F8csv0pvRO265VtHeYB9tq8P7rKa71Bxji5x8N3jnBCnLnRNuhts+zXbcs79hSbOceultZG8jFLQjCaoYOWieq9De1C8Sgzq3GEts/qn6Fsbm4gWLcL+OGxBAuusfDZBOpkgKiRbDnpCPU9eIwDH+WFVgT4n8vynFMwFLWw3UnRreoeJMrAJ0jZ5nrazYWtrSwQS4wuwLaVGwWoDaGezWX5mfUM9FfJIJXFUJbFNeyxfP1BWjc56KYFmm1Q17tpWWdPgtifBWshIZhr1tvcF1nPLBtv2GpB51tFjJcK1nfqLPgrxYJOXYVbQ6gp71M3MiAVWg0fOymdSQhbWiNh9armQWSWD9YOwO5ep067h965bdUtLmQDXTdYS8NLaTlgU7tBi99jLdDY7B7z07yUnY9ottjsacHiCY/685xyhLCi2ErXnAjSiQEpBjnOO4xy/oJ/t0Tol517SpBZCiZvge50Pg4TrI3OsMCgJ3W/3m52Ky0dJsCyGAC8aECjvWy9CYbXdc+YaQ8tYerVBbypxGmrIgpZ9p4EXg2yZsGKGiCMSXuDQdZ9lwJ0GEIbcTwO5wLp1mf59SgF1o3Zu+YIWbbEvMesgB2gJMW0tXs63e425vjLEuJmiQD5Dyn3zjUaEswRgKqOwiXg3JEXPlnvotIhav9e23THvSSr4yLqtC+0Iln6jHfTxxdpqM1TwCORjASA/7trvXAB7kSWYfrHb7lyXej0616XLBmibYdkOzAJ0rZ4NdQoxr2HoMf1HnBs41MaoY8DA5dJOm4AIptgPXgb67xpwW+ZW5rOQaKZiMueyh3r9uc2kc93o7/S4uYVJ/m1rDn/dbEcMzeujlOVWYBvNSkgaSTqVpnQGBAVRQ0MD/2w1fOZoHhwm3zWqqm34x1IwL/5lVT31mYsw8VeL/nW5nRPiv04D5sCyi8GW3L3XSc+ZlxPApJYFtk1hfytB3ywo5VxhBPlhwbY6O1hwoNnMlZgj6wzNli13gm1rUblwsxNsO5eazb/gt+WCbYfSL2dALd2A9wHwqhXqfIa2RsqJaFHBXQEIO2xX2oBwHqV+t77XqdiwALUgu4A+2sYDGgV9ON7lc7tJ3hDJYMUVZcwt1yECaGPhKnJ9b3m36xktGKHS73WrTdk3pUq89D383pKO+/XD5/eWXJWCvFKw7TZk6t8A25ab4geOVQM9mW2/w6daQLGWtqHE8Yww8T63mGTNdjQDDFLAPh3BFw6w7VZQVrvUenJPW4x+i4rQgCfCmPF0RYHaMmrlgG0vMjUYbMtA5QsFBgupVJJSqTQvDTCIXNfYb86NYJufEkm/2K90gUSt89X8+1q/hIBtVTRO3eUHuDWCdfRU++I8oGoGOCpUCrYtkM2A2wbxANrm1EbvgcUr84pDsc43cLDaFsPtcACdagKsdiHpRwA54gUepTxL15k32G7ZaicIVzE3HyLEpCcSBDJA60khRvVBKXhvARHJMCRLhGVaTPiDbY21/B5rOeQRoxktnGbHi8JhkO11PGwAACAASURBVGA7Hpy3DVkNb8e9UnGd42KDbZVUL1/6vSCaYjTNr0nQ7DSM4I6zsJUwdqY3y/cCMLxVJ6eQqD8lA+8DtkuBtn5/MiCMa7XAV3UHeY3BPcR4uD350tBXiTMgGkXGxAS2rUv9ZUWYDT2uWkE5gbULfNsvVs2IAncdIxIRbDNhV8Yi81KyRkXgO3FBfQ6/8P2Vn/6mNLylf9uy3x7v9BvXFi+1QbU3s+2WfYAZBToDu+oPc0qbgId4AG2PwRGjEE5flHOVUbdZcubzfhNp4NfsFuMXdszK6F28gwx5jTtUThkvlkuTjmOgW8yyCw95gu0WOt/WTToEjLA9QE0mm6VMJstAu6mpiXL5nLIZHuNqmjPWnRqAlt1tpZz9F0gwgJCUSLvV9hrllljtcv3eeYd1syZMFLstBc6U7ta6v6CeqepAB6VqGYciQfmkgHplnqTJ/C+w5tps2JbaOUoMGhk4Oj+2vimx7x7OvNznNe7h9LKkLbWUF7OOUO9lEkra3gIEhmuCcYRbXKDSGgOVoyBuz2ezhY8YOSuxDr79C+i4Swe4Gxg87sEHOPk9K+iZDrCtJjGg7RWwRSI4pvSVCjPbJZPqITIabFtfuYG2ekALoI3rON8qaCWYwJUTkJa7VvBsH2bbOp7dyQ+VtpNdKx/mSa40lcbRilZjHj+grfrlTk8wUbRBwyEelLcCMMpbHNwl8x2VvZEGVwAY6ZHwzLFzOkRuWfWTXZ+xbTHuAipKhrwFc8QLhUFAaUqRvxLXJqd0gsNqKA+DZ1IC5S49db1Rt+l1xO9vOdbaafMT2UDI5nWTJ8MUdtxaDoKAnoj3x6hjK1rRTk+KBrZbmEw9awo2giRJUDqTpeqqKkqnM7yBuL6+nnK5Js5H9tUxQc56HL1mNdnfLgTjLpBHem+DD6D2XJ9qgaj1bTnF1prVe5q0TdCSiZ+wA+4FFg0dFhOIfrXkG6XJQhWUDq/8jr/mqKFTXO02lC4V/XunoQ868tzcFxto+4NtP13h3K8u+2vsvPTK0J+OdWGBbR8FaOg6t9Qjjz6MOrWk0zy83o8LC7Y99KSFb4ykmztH22Fo3W6dTiPh3JNABRFmeKJdYzRIpwFs+7WcVYZitp04yAkb1Tp2ms1SQtcE7nyHTRRqZNaNgbIzbFbqDvC/cLKRk11TbRFBD8inVI/yD1c6lS2/SJ5cYuzdo+i4LpooWa3X7fd6jFneYr1c5fdHztpWysndBgGkpZ9SxR0UctPCaTNPTpzg3O0Qtt3egNXedOb83gW2nQumhGPD3giHTIiFLNX81r/csuOWN+dImbW15JNGBI0B4mKUtVKt0eJJskadjGHLl0mznQ5TiHGzUrX0vTH6HnXcIutFGYN4YDtBvNfONzVL6d5EghntqqoqSiZTlMs1U2NDI+ULzb5g2yhtxgtM+icq0NajhrQP/dGA0g28nTJl/93aLGeJC9pSmg4oMq8vsB0SnZIYXdKwDrAhUJ5fOoz638Jwy6d074ftzDvH19HvFhtb7TcoGG+amACixF8/aQAd9HAuQqKISdYGjrVTUcBtAKxhIGOSc/pDDJ3HJUabFvTYMGA7MArlv870XOjXl6ZmyotL9bKQypyzbW0E8Wt8TMUYOCamZ59BsA1h4g0lDv1hBNoOPYWmtyST3NrWT/tqDzZiiJu1js63coMWlUDCOdveoFc2RnhvUgwFItwMjier5tX3CNaoBRb1dxSMbefXR9QObL91DmMUBQMQoI2Xuw1ebWoJuH1brquOWPMtCZjOw20okfJwurVBtnKubGMmJsBmleSBru99gjsu+eAtVIrt1E6cFNLQSq/FyrNsqlhY7Vg6hcG01uR7zmRl7Rh93rUCduZOGmXNEhFvmbfAtjIKrtnWkEKazcrGUv/qL06Doa2P411KR4Tut3NoPea5PIk3RcaCn8bJEEqGWqwUl6H10sG8zkpuLJUvABw+OCSV4s1oKKeGag+oaVwkpOe5839D9j5EJVuVEenxwJi5N1YEyevRYfSNzg3W15YCEi2v9tMda0ql50VP0UO8UDYEloJtB2BmfaH1leP3fE+KipxfXrp5W2rfKitYgjWcY62YbU/b4DNuFmZwtqOlfgkDtkU1Kfl0RycjmMuQkmpzZIEAzvtLkQybhQ/9TseF7hks6xkhwLa/fvbCRPbb3ffpf7t/77YF1gbJsjoS4eLwhsf18DMMtr1MsDUVqka1rk2MPkJBWxVtmBWXJ9gEkKOWtWUkW64YC2S4LIVWaCYHSTYfCbMAQ8EqSufmF6WNYGvko3aRO4y1Bttsw3WVCgXY9POc/bIVrardrTxxOUrW3jksURRHW6AetX5UrIguSWjLjHP8VIst8CgbRHhZ40Qt3uwqCtRZTYB/qyI4wbIoRhzX8HNV6M69AQW/dz5fj2+RUgTQaopAeRGCGJckl8cSg6I/2h/VfUPpJ2zSwlG8fIoY+ow/Km3JCzLiK11PW6Ezxmd4Bm/44vxUCdOyRFhzoZhpFgTnRhx5i6VoeGx1XqJmX9SYGx1q2VLFYFvJaDKRtDaoSbvtagAaImPO5ThizJN2LDUilKuwHh0mmOXExonKUSiiNq2dEqH7pNti2nzkVLZ6LkqiCAH6UtaXLdNajpxjm0rJOoU86t+j5q70FGNT5Nq78m71Mi7F5vT2WxoQ0Q+lDrXIO94lessp//hd6dhEMASetzjZOumAF2PvFCNrH4C7VoK6yKsIgr1/V5za0vVtrTbH+xVkcIXviXJU5P0wXiutNNHBS2+YdYM9zqXDZRMwlpOsHbFQEQbWMCUjZs+n6GmxBuqjqk1ouWPnhjeHSiS8pAKYQ1mxPLLjXCovBU3uKKHXToWtS/2RI8+EIiJYzSkbUqInnfPhyosH0MZGQ1v361J5Bdahsq4gdzLnsI2Qd5gvOFys3UrG2Dn3oiOlH2p8HLYMsuqlQ/xAWsslYtvIEpFzHtseYyn62cMwYNe2TbxqLcHRcxQEuE2sfJj3+3bbzVF6sNhxwXbp/c7Sl96tsupsx5gr462RgbZeARa75f+qqBskAxuvJsyP2ebsXAZleco15whGsSqb5X/nC0U+4SkPFqQIUJOnfB4LOyUgV53YZ9XQxDWqaD2eoz1DKWQvmgALGSAE96OQPZRE0NgWklLeCmAFH7xfDHeC8w/xHFaM3KYkAy5cw/WXWVXm+fe4lp+TSvL7+eQq3q2fLwG6PBYK+PHYIPSaz1lAWNqQ42fg3jTakkjIuCSI2wZ9JoX5pU0a9OJ3aiC4lBzaIEAgSY2NjVIOCeONk7QcYBn9w+8xts05jBkOcnGGUt0SIOANbWlsauLrsxnJ13QqzFQ6LcfkFuRaPlwA1yA1J+D5FuEB1QRlboXEJe8xUUgziyHASQwBGwPsxkffigWqrsryuGIsUW8Vv29sauSKCYm0rhntMtMJ4nHQ/cikcSBCggEt7sehCJl0jeIjiFJpGBt8B7nG2EoYHe8VuRN5Rb9ZdjBnSqbld5hLGR99yAKrY8tglRpWDZXRHsgF+lVf38BzjHqyWAYWkEWt2ZTIIPqDNqYzav1YDjCypKREFrOSDB6xXmUtiJwKqisWmvlwH/18C9zyWpB2+gFu5/oT+S1SPpfn+7Sc+61Rp6GCLMGoY+wwH7IuZe21a1fL66++ocGS+6bGRn5HOgXZzFN1dTX3CRv4tIOBvjNg4I62BDIMthPiqGKu8GEZSoh+EPnD3Gd4HhsbGyxZxzsxx9F1e1HpO+mnvNeeY2eFBQ345V3KQbKQt/SPK4eo2vHQU1oPOfgDa0EIRyrrW+sR9Mf+iEwLqaDlQjHdkHUuqQqGO5ipRLv8+9HS8mgZE50C+bYdD/kd5DnDfcO/9XV6vnh0TI6tqrIi9qfAKTIQj+Zm6DqASvRT6SK1tmFrcK3IN2RT1oXYK5k/ITJkeqBLZM0WLZ2eY/2d5sifXl9ig2Qt6zXjn85aIMrnqAi7kclwrWnoI4uvsoo8KA1ribu4BsVCklKJDI+hkAw5am5uZLtcXV3Fpy/ii1xObGwmU839yDUXqLq6hnKaxGkBuDXpUKRMJi0baHM5qq7KSGxY6UjRP/bHPU/B8+YA2y6xCevU++Eck7yIy+39EVFTA+2o6Ca/lpkUXeT/CSIy+L3Bt/s+uKTdVuEM2xEuieiq97RMqS19ubO/3uPmD7hZN+lDbQJHJOaXpgkNfLylYENMWoRqJMHvlm8tctmmxCwJLOTyDMY0G4RWQnFj8QKw5IrNDFIBVrTRx652nnaAXEuha0UpAJqFUJX0kRP/EqyQBHylqKlJwLa3MCvXP52gXHOzKhUkAFMDWigFAUEwdNIOKATNRANjAKOLsS4IwE4kCEaeAZTjQBSAV3mWAB6AZ9yDfEcNGprQDl64BcpiZ79iP9AmMUhQ4hpQFimdzPK4aXBqMZ4MZEWJwQjoU7TwHHYKcEfKHkMNhvWYoq+aqfFe6DAexCAN4FyPGTsAeDq+VHKGOc7DCCnDzAaQWXxdgaZUTXH/YDT1UbsERwMAWpggdgLywuIyCHRUXODqLvi3ArroO5wCPtjAYlQSlNPOmY9g430YV7wLzgHgBKotCODSKTCKKWf2XFXmVXOLOc5mBRjBQOsPyyaMFDtBAhi1g8TOoxVdKTE51j9gmLJZAAlimWW54IiKSACcG/TfcuYgt0oGmYFNimOgWSlZPpArAQ+sfDk1QFdjkJJubIhzzQS/j0Ebxkc5p7gfcqAVcxC4guw5QaEGIM7nuadE2yrupppr23hKeS92+hobuBIG5lqcIDgIAMpKFzQ2i0OoTpATkC3gXRSY02qV5rLCccV7ZN1qkC+gHx/MMfqFdQbnUORB0iu0qJmYfy9RFCZQvgE54X6Gdp412MU1ej71fdCDmENcox1/GRM13xqslpgO4dpSJPqOxxP6ihJUBfkroM+QP7WOmSixIzQyLpAzb7CtB1yiABI9xHpDU6BPcs15BmVBNlHLkdPpwvM0UcCyzYBbTgtkZxzTquZM644W8qaiFuIEQNbhSEtbWNYdBAZ0G5+hoh1NJkNAkoAsEXvE71G6GCBYr3Poek1wiF5RazmRIZg+bSvYwVTkE/dFObae8gIdQLLGNSgCUIYcQpcpt8R2LEtSjPhEHKJiisE1bE0mg3ET2UtnUryeIAP5HJwYEDTV/J58Xq162Dh7MTkgqI6Eiv1mB4DtJd7FHed5cVqC8vCQdjC9FXp5z2r5DNP9Kl7p+fISHO0oDa11GMuJjx3Svw7UHREzaK1nO50Bj+IAJe8uaasmWByRW8ezTGPm9X0b2DYIgptQtyZHpVWw5wbglEyxoYKxy6TSlqefBsOSFkaVgQeHdlX5IvVT6rbKghKmSOWVYTnnm4mKOUol08IkgDHDUa0ZxeBiIfuJc6JI+YQAXxhfKFVhF0SBMni0WHYNaUWBgpUHs50CaFWgR5wFAfzM2jH7ruCzAuTCtohhSiczXHQf7xGWuFGYPih4Zl8ldQEfNmAcahOAj1BnIQeFLq3V/C/ux7PkfmJG2w4FC6PCJbrcWsDqtWnC2fSzAuZ8TaX8NTul+UEN/IUpleNzBfDaYTTvN9kMnMUIW6F/NRaFaou9E5wkjoukSojnDIMHg6EjEMzqsbVVoNaDTWAJ48PIkhZwxWEIaDIfjgAgmhSWi52RIoBIgq+FIQWYwdxIREXx8UVxKNnJysNhyLBRYZDgBAdqMETOtQTqEZLfAayC0db3Yw7A1gpolTkRWRFp4NPS2GmV4WKWniMiwpSxrOYlh1wcMrD62qETEM5AmuUdTpt2hoXN1c5CWLBt9UaNvWbJw0icXCNOLT62c4IxTdKJujo23rW1tTz+GhjxmCWr1BoXJxJrUzNs9rvddfps089hb5XqpRlxPZ468oXnYG4wplhz7NTy+sCGtbCbat0jAQZRxpojg3DWUkl2uGTuBFhpRlCiR6InMbapFA5BSrBu5fWoHC9htKQMrP547pvJi2Ml8pJi9h4sL8aQIyo4NZipdu30KbaO16DO2/aaXQGyvM4sZ9CuhayZziDKTvSgLc/s6ChHkO8r2g6FsxqMd/zCIQXFIjU31QuzrCKJGsRrsM6uCB8PriMPQlxI1FI7tKKD0D/oBIy3MNQAmNAFeULkTBjlIrPFeGE6U8UAFLpER4U1ccENCkBmbI8SArSdEQNJ7xCfXNtWSylYlf3Q/jSv90JBGO1kCm1G20AYFLjqjESck0xkgWepylYxw93Y1KyUpyVRWqMJ6EYkVRUUgPOqx1fIBqxrOW5dd9AE1kql6kyCbUm5i8psM9Ixom1/DRl3g6QzquWFkyx7rYC0/FANdtHqzjnTfzfNo/v7NmY7wBo6SXUdcraUmwJWDJqQO6rCmDBKknZRpExVlmCPdEi+qRGGUkSguVnAZgrxb/6VsMwa7LABYO9c0j04pMyGVkCWhOiUQfDsA5JAipRHO9LCvDc2Csstx7yKMsdPPupVhfyYvUD4nIocCgNAamxq4DbU1lRzG2HwGxobuP1ij1SuLTOM6gAIlevG4Fwxr2JEEfJPS/pDTvXHSj+RUCWcC501ouydw2JgrMEiwkDKWGsGVYB9mk/9FAYlwddo4ANjgetlPFpqAQ1mgeVxnU4L0NeykednS+4yGyEVQhVALikTGqS3nBYB5uyYqbQUDbqZPeNDNGqstBvJ/xegKfmPeCLCnaIT0DeMp3ZopJ3+2k0z6zodiFNC4MCkk8zoJKnK6puAGx2pgNxAjiW8nq2SFBowrmxo2QGAyKfZ0Ep6gxy/DhynnSVpm7N98nedicrzqNJdEHmpqq5iY8iGnMPWUu6Nx5wdSWFEJV+/yHIsOAvOj7DWHC3gMLmw3pAtzltVyISjEwWRST3POsyNzXBKwH1PUdMyIDJupw3oiIpObQpmfwWs2KkBOp1EwvT4PULZNTU1it2V9crOUk7mJJNFKD5nsYMNDfXMLmqys7S2szJDHCnQsoRrheGz1pMKgUMn6PUgzrYA5GLJQUTh3Qq5EmtFWF48q5kBjTgacNwgazXVNew8y5rJMdDHPOr9BcxEahngiJ9mtJXzoiGRi9lmh8YKc6cYZOsoAeax/tQpFZ2T3HGnE80ywvna7kO73P2Xl2pHHfdB56F/4vR55/E69b9O0XA6f+ycqIwXPI/foWwRR1FUfrnfbCRIIq0YT8gUR0g5KikOjnZIheVW+wF4DQlI1qSLpJ1gmensbZFTiS4h3QVRB7EfbE8svSipa9w3nmuRNw1QvckjyRVPAOCDwFIstAb3IIcEtOsSfbae0RsykeYJIiydxv1YJwWCihJbIiQIZBvgGo5WQz3elaHqaji4OdnZwDpDQzgNQ/VmfOhopqZUtMVOscnn4ajYbTKBtLMPbHvbFCOzzY6bH1Q36wsnWDZfXXqFYOVgpG9HKpXUOdhtu7ylMzXLr9Sfh6V3vbuN2TbMoMYu1qTw+rINFQMQBZDxqHa1tdShfXtW3l27dqXefXtT+y61bPSOHDlCX375FR07epwXb0NDI9WdOMkAGI8UNg7gSXLxODebmimfa6Cqqix16dKFnyuKSsEWR2ijhaqHTchmCCE9MRZQhnJVU2MTnTx5khUr6xDlQlpsK4epc9S+poY6qfd26NiRevbowUoRfTl8+BAzQABFJ0+dolMwUByOTzOYb2rMURK5eByWT1CPHj0FHIJFRA4ownmsNAVoaFAhfYOSFyaN/6hNbWKgBOjiuSdO1Kl8bQE67du35z+5YpIOHzlKp04J4NDGEu9Bn/VzPccMLCnh8IpGateuHT8PRqmuro6OHTtmh9wRNk0mqaamlq+RdA7NTnorGPSSnYEiGJVmbjvScmDwGGghzSSH7wV0CJCXPG20HeNXVZWhzp07WpVi8nmRH6R2SA65j2Jk3SMskDgRBTpx4gSPkQQoAIzhAMEwioOYy4sz1KlTB+rSpTMzQZ06d6bu3bvxfB06dJCOHT9K9acaqL6xieob8iwTmjVGJEX2MqRVSoP3hj1muWCmAPhT4pBgfPr368s5xeKgibMJ+dF5l2D9JQKBHF2ViqGYVvSDQVkKAEfGFM4uZKapSfYgYJbAnnfo3Imfcez4MR4TzXbKOlTsjhW1cJlCxwZaLYOdOnVicAqZgWPqzvd3PkGcNjvvVbPbOu0Ga7/bOefw2m+or2eZwR/Ue2YHqZjlHFbIBsrSoVIGR4wSBerarQs7zHLih94I6QAJTHinea4ZxDDYkr0JOm2HfwJawknNZOjAwQM8jhKBgBxp1i68ORQ7hIibOAcC3IlqqqvVequmjp06UY8e3aljx07suB07dpT27dvHugf9P3mymQkL6ENZO5JWw2sbz3SAWSezzb0HsGpqokw2w3oWuhV/2rVrz+thz549rCPFAVZciF7STMBKrrsX56ffD73AufZErBvxXLxX0th0mpY/JBbny954hys7duzI44H1dvjwYYuZx3c6FUhvXvR6Mq/rJNZ0ju1Cnz59GAQL+YB0JYzrKaqrO6mYeQHDvJdA7Y1hh5VTbwT4VtdkqUOH9hwFhayg3fX1jXT0yFFqbpI5gX3BHFZVE3VoX8sOFkc/2dEq8rqWNEV/GeJ1gugZ740Rkgjl/BD1OVXfqDZ+Kj3GOkDXExeQizlLg4VHNC5F1LFTLbXvUMsbqwX4J+nwocNUV9fADnkupyMIWQbhfPJmC6Atcswpk9kUdevWlaOxMGfNuSZeo/jT0Aj9XWU5898ssO3YUO6aHlnHmgl2QlcBujaz7WcPTWDY8/iBcIpG+TbyZh2Dd1bLcndGXaVsoeAiE9A2OSH29+yjt+VsB8ydMgrO8Bz/SkdlFdgG49StWzcaNnQoDR8+gvr26UM9evRgY1dIIycszcq77kQdHT9eR3v37qPNm7fQpk2b6fPPv2QFl8+BqU5bYTIowXQqT+lkgfr260PjL7uMhl1wAbM9UGiSDy2GxvMDJZdOUVNzExtfKDMokRN1J2jzpi20Zs0a+vzzzy3GT1g5ua5D+47Up3dPGjH8Aho+fDj17NWTOrTvQAARUKinTp5iYHLk6FH6es8e2rFjB23fvp327PlKhWAxSmKE8dxzzulG9957L/Xu3csKlUNxIb8X4MrORRbDC+YGKQlW2I3DlSpcyEA1R7t3f0JLliylTz/dzW2GMr/8iito9OjRtO/AEVq1Zi3t3r2br9UnvgEQlzJVLYETFCWyKgBuhvJ8DqfOnTvThg0bafXq1WyQNCDCeAwbdgGNGTOG+vfvL3l6yGn0DbwRNYHNz+V5s9vBgwfp888/o88++4wO7D9AdSdPUnNTmtN45IhoPE9yVbNVKQYfl156CY0bN5YNlhw6JCkfDMwBLlENxeODGWnGBqNikTfx4l3o09q1a2jPnq8l4lLIWkwhgAgcxz59e9HIkSPogguHUY8e3Zht7tChHQMvgL/jJ47RkcOH6cs9+2jHrs9px46d9NVXe6gBoFuz1pg/To/SG320EtKKGtlSYNYljxrACe+YMeMeGnj+eZJX6WCkJB8SbGgTj0EqKWF2zU7K/gPZEMwREOTfN+dp165PaMXyd2n37s/YSUTqwIABA2jClZdTKpOhDRs20NYtWxgc6fxXfpZCXH6757UzB3kYNWoUXXjhheyYrVy5kr744osW+cil0yNgWzuAwg4KKGvfvh2NHDmSbpo0kQHNqpVreN3u37+fnXVmoHOSIgZlLvnVIgudOrenSy65mK64YjzPGSUUHap/sreB+VB7NZguTag1Keyh7C2xq6BgQ+Frr71GGzdsYECVSCLlSZdjC2cD9VUAOYlEI7cb6TFw5AcNHkRDhwyh/ueey2RFbU07bjvAIBwuOC9w8A4eOkSbN++kHTt2M4Fx5MhhBsa8X0DtydB8I6vrkmCKGN6MYz/I2LEX0TXXXEMDzutPn3zyGb322ussK5KyI86J0+GXtvszdpi7C4dfSOPGjeN1At24ceNGOnTokNqc7Z16o0GYZrIlXUac7k6dOrMsDBk8hPbt2y9ycOAAO6WSVgR9CefAv10MtlNNhPTGTp070eTJU6hP775UW1tDDQ3NtHfvXlq5chXt3LmTGhpkczhyzNEG2Ygt6wnvgdOLSOeAgefShAnjqVfvnqyT4Ah8+umn9MEHK+mrL/dSjqOkSH3M0CWXjKBxF4+k7uecw7oBv8O46r03sl/I/5MsyIbnZo4M5mn/gcO0Zs1a2rZtB52qb6Ac8qt5sqGBHWAbEU7x5jma0r9/P7rqqstozNhRvE7A0GO9fvjhSlqx4gPau/cAFQtSvQTpJ2grO/PcNNtZZRgHO5ZJ0+AhA+m6665lWwdn5MSJY7R9+zbauPFj+vyLr6m5+ZvKbPsf6FPKbJcHts3Z3Pa6jcSNsxg4Fr7mSDXL4hSzFlVd3CU2nRsf7cpqwcS5e7Nk2wZJo4WQg2Es2CB5ryrcgBA1QPbY0aPp4ksuoSGDB1Ovnj3ZaMEwINWiiRqkAkdSjGe7dh3473UnTtGnn35GK1eupi1bttJnn35Bp+rBfkiVCnySiUaqyiZo+PAL6a677qKrrryK0tkM1Z04wUZAqlT4e4c5ZRCYOVQ7y48ehVL5kN5Y+iZt3ryZGhsBWES4wGD07t2Hxo4ZQxeNHUsXDB1MHTt1ZMWG0KquLAImrX27dpQF057P0f79B2jr1i300Ucf0fZtO5iBamywU2YAsv/+7/+eFbOU55PwHYwjg6bmJmaGwdyAoQXbf7IOIWNsstOb3uzKK1DOMF5z5szhPsAo4f7vfve7NGXKFNq6/VNa9MKLtHrVaqpvqFf5t5LPrdM+/MP6SOXI8bxefvnldNNNk9hJePmll2ne/Hl0/Lgwnxh7MEPXXXcd3XLLLTRg4AA6WVdHTQ2nKJP283h1WotsogWrfejwIdq1axf3Z/uOnfT554eYJeYNqsw2Im81T1XVGRo4cCDdeeftFA7ukgAAIABJREFUNOXmyfy7uroTzKRg+pgJa4bw+Ksx3WfkxYK9eu/99+n1116jrVu3Sn5zAfMpm47Q54svvoguu+xS6tuvN6cwgBE6eQoRkSZm9ZFOAvYfYOhUYzMdOFxH27fvonXr1rJMHz16lI21bJjVLIg2OhpoS3tTBc6StZyvc7p3oR//5K9p9NgLKJeTiiFcESEtAATGHv3u2LEDtW/fgU6dbGAHAk6tcBSSPyowCXsACrRh48e0YP5C2rR5CzuZyMkcd9E4mjnrfspUVdOrr75Kb7/9Nh0+ckRFAfQOMf9qJGx+1Vrs07cv3XTTTXTVVVeyQ71gwQJeE840BCcbqnWJLqcm7KRsXAPj3rt3b5o2bRpNnz6FOnVqR+++t47mPPc8rVu3jhkzjlJQDfHBEaqmPiIAkI2uXTvSjROvp+l3TOWIG0CGMHP2ya4AErW1Hai2th3PEeRJxk+qBqEUI9IBNOCEzDz99FO0fMUKJg6KRTC3/pV9dGqN/VOzRZDZPGWzeWYDL7xwOF00dgydP2gQg2ww3A2NjXT82DFqaobuTDIghKxhIyh6ceTIKdq16zN2GLds3cLjjbQaONfMSDvtrGs5SkQS85an9h060PTbp9O022+j887tTZ999jXNnbuAXnnlVXa6dNqfjgpx6lxSoj/eH0mlgxzMmDGDunfvSuvWbaBXX3mFNm3axJEVCTTqvSj2U2zGU9JjJJol6VhYj5MmTaLx4yfQJ7s+ocUv/JF2ffIJO5yykVfmIThdCY5cHW8OhJP513/9Ixp30Vhq166KDh8+SVu3bqMFCxYx4MZcc4QSaSZwwrAXhll+pBE2UT7fxHNyyaUX00MPPUijRl/AuvvYsZO0ZvU6ev75+bRx42bKNSF6IQ7h9OnX0vTpk2jggAGstGQfgFRxgi0ILAUHvVZAlCpDOU6haqItW7fT/PkL6Z133qX6hiZKpavUHgINtu1TaZHvXcg1UnVNhi69dBzdcedUuvzycdShI9ZGghob6umDD1fRnDkLadWqNVR/Um0eJeyXSvNGeNFhDrDNudpgteFIXESPPfZdOv/8c5mQOnz4IL399nJ6+eWX2THM5e3UxW8es21icGVY9PxZGyStTI6WcFlfEwTA9F1RwDaPsQNsy9SpFjqjlIqd1yS9tp52GklrAG2FGVuL2TYLkD8oDAwmWKEK76usiXDSz5wrZMTRoS5A2EmMlAKkKn8UjFf37t3p6quvpok3TqRRo0bTsaNHaNvW7cwMfP31Xjp56gQ1FxvZDMJ4duzQkbp07Ur9+vWnC4ZdyKkVAKorVrxHb7/1Du3c+QmdrLPTOxIEsF1ktuy+mTPpsvHjad/+fbR502YOp7oVa4lQgtlW+c8AKQComCOAPChrsHhgMqSEl2wq69K1CwPMm6dMpsGDBtOJ4ydo65attHXbNjoG4ISd4IkEs75InTjvvHNpBJj8fv04bLZl8xZ6+523mdH7es9+dhxgNNLJJM16+GGqqa22qrQwgOTqE5K/2LNnDxozZjT17t2TDhw4ROvWbqTDh48yA8kVELiknlQ8AVD66qsvaeWHH9KBAwd5keMdP/7xjxn4btn2Cc15/nkeV6m6gjC42m3vKK1mEdAOlgqHm6Q4XaITXXXFFXTHXdO5nwsWLKYnn3yaU2YQIcCY9unTiyZOnEhTp06lTh3a04aNG+mrrz6nIjsIFodn/Y3VtMrr7dqlK51//vnUr18fBre7du2ktevW0SuvvEVffPGlRE/UJikBX1kaMnQI3X//vXTjxOuYQQbDCIDJ+fZqt7z+6SXc0DFgwuQ0vBzt3LmDgdveffvEESnKJqFOnToyWzXl5ik0fMRw2r9/H61fv452795FJ0/W8VxDnhCx6de3Dw08fyD17Xce9ek/kOVj+/Yd9Nqrr9MHH3xIhw4eYqcJyos3AOu8bUtYZaGmwLByio9sOKptV0133HE79ex5DkcBqqpQjQQsv6QwJFMF6tq1M7P8/fudS7t3f0E7d+5i1k/ysyWUzICbwXCKvt6zl2Vi3969LO9wGsdfdik9+tgjlM5macH8xfT6kqV05PARyV/mkCJwkfdRHLovEu0qcgTo1ltvpetvuJ4OHjxAc+c+T2vXrrXSVlS+jgrYyABwSg+nQsjmZzQYubFgsi+44AJ69NFHmCnv0KGaDh85zmD7jy++yOOKMnCJgpRY4w2zvNkPJQJPUnVNFTtLYy8azetMmG19EIw4ETXVtTRo4GAaOWokp8usW/8Rbdu6jQEuh/iZyRQnlxn3XI6WLXuLQR7n2hYRKfJgaXkjuLg86ItOW9KgG+3IZlPUp1dnGj1mNLPKY0aP4bUBNnDbdnHYT9SdVMBOKsQgla1//3PZ6QTDm83U0r59B2n9R+vp/fc/oC1bttCx48elvU7o5qhqwKloSD8qNLMDOXTIMLr3nntp/IQJVNuuhpCWtXTpMvo/v/41j7Gkncl+GoBNKQIjm4XdeQ8iLgLEb775ZvreY9+hwYP60p49h2jJkjfpjTfeYB3Z0IiNfrLxV7Oler+O3qQq0S3ZmAjntnefXjR9+u10/fU3Mih+5pnZtH37TsUDyeZEOw/cA57wnCByCX1YoHP796df/vIXNH78RVRblaVDR07Rhg0f07PPzqXlK96lk/UNLB+8JyaHyJKUJE2lsI9CUlEAXC+77BL6/ve/R6PHDKdsNkknTtTTB++vpt///glav24jO/GpFPLuUzTz3ol0//13sG1JZdLsJErEDTbCdDaBOM3QYSgW09DYRBs+3k7PPTuHlr29nCMtBU5pYtfdYrf1PpFUoomo2MT6ZOKNN9Bdd91GI0YM4o3RmDD0afOW7TRv/gv05hvL6MCB41QsgHUXvSWpWLarLLBNwDacjGuuvpz+9mc/pYEDe/JvDx0+QkvfeIcWLFhIH23YSrmcjgDZzGgoAMIXBWAnDRb9LrFIDp+3WfjK13X0f79jT6s7y07Wv4ML9Gifid3Wbk34cXI6rrwxw5owDbaVqi59pNUP99w4Gy1/17jShHfle/v+VksjMb1YC7zXoKkuBI+nCTg7dYt1reMm0/0Bbwf7wZt4UAqJy2lhg2GGGZlbb7mVwV02W61Ce2vpww9X0+5PdlP9KYRZBdwgNM4VK6hANTVV1LdfXzakF110EV00bhyHsF595TVOi/jy869YQUm5qEbKZhM0auRIeuDBWZxGsmLFCnrhhRc49C+Gw16MpZAABkLCdJxlqHdCKcCFzW187DAr/BwbmrFjR9KMGffS0KFD6JNdX9GKd9bQ+vXr6Ysvv1B1uWX3OedbppN0zjnnMGAcM3Y0jRt3EbPgH7z/Ps1fsIB27UKKiuQTA0B07NRZOSy6lbLZBuAJRuX8889jYDFy5HBat+4jmv/8C7RlyzZJfeB8OVSqAGsExrJAzU3IdW7k3HKsKBiMH//or+m2qbfSps1bac7c5+nDD1Zyio4+GRGGEkBZSsrxsnMAH6U8UaWCiDp0bE/XXHcl3X3P3dSrT0+av2ARPfHk03TqFJi/DJuJPr160ZQpN9Gtt0yi48cO0rPPPUVr1m+iZuT7WZsBdd1riUIghIt8yb59etKAAedR3/692ckYMLA/G7CXXvgjLVy4iE6eQEQETZS8dzg4wy4YQvfdfydNmHApvfDCy/Tiiy/RwQNHeQc9NqvxAUrWGncbXGXWVeUJ9B4MFarEcFUG3JrPUcf27WnoBcPose99l/qfex59vHkLpy+sW7+Ovt6/XzZQYUqxt6BInJfarXt3GnBuHxo1ahCNGjWSevfqx2Hk5557niM2YKYZtDo2CcmSs9uI8LRIBjYlAtHk2aGDEYbRSyayar+ElGYsFhuod+/u9P0fPErjLxtPy5evZFZu+45dnNMp4o5nSlIPA7BcntnPfHMTb5CD/E2YcBl97/H7qLomSXPmLqYlS5bR0WP1lC/IiZbMjqgDTDi/E6ClmKQEl2fE+hLTDiDTs2dXmjbtNrruhmvo0OHD9PTTz9Hq1R9RrlmYNrlS5/vCic9zxWcOWXM2FYCd5H+CEb3mmqvozrvuYMcaYGfI0KH0ztsrmDXcvnU7R6UKhWpO0cHcSzUSGUVsIAXDVlVTpZhvJ28oec3du3agydddTtOm3c7s3dPPPEuvL32TGpuxCRIOpSPHXolWff0pymOTInqCg4Q451UBboyLMjC85ySZpMaGBtZ5uWbkSKf5J34/4Nz+dP3VV9DVV11FnTt34dSQjZs20wcrV9Inuz9lwN+cQyUnqZrEsAb7Mjp0pH59+9Go4QNp3JiRdOHwEeysrFn7ES1d+gZ9tHETR1QkfxsJtNI8VaROxqiYp5pEnrp26UbXXnMjTbxpEp3Toweno/Tq04OOHTtMv/7d/6G1a9fR8RN1nG+bTFRRcxPY6DQlE6imwS4fl5MTtwIDJBsnM9kcTbrpBvrBD75Lffv24ijfl1/uoTfffJteffV1+uzzg3xvLi+sNDtJ6Qw1NyEVJkuFnJQOxcE5HJFINlDfft1p2u030w3X30A7tn1Cs2c/T1u27KRCHu+HM6XS7Aj3KFeD5VUDT6nbnUgiJ7lIQwb0oV/+/Gd01eXjqDqTprr6Bma0n5yzkN5avpzqm6TiFK9blJ1kkgL9rBGHuNhMmWyCLp9wCT3++Hdp3LhRHOmqq6unFe+vot/+9j9o/UdbJCpFSPPL0EMzJtL9M6fRkEFD2GZCv0GP1J1EdRDtoDkArctuQw+AcEF501P1TbRh006a+/w8envFCk6rgsyyM8TFBrD7UcAWl1pN1FE21UCjR42mO++8i268/mrq2aMbRzekmlSBjhw7Qq8vfYvmPr+A1m/YTU3NcHxreF9WMtEkpQETKECIVSzOUoqaqTqTpBuuupT+7mc/pcHn92WxOHDwCL265C2aM38Rbd6yk5otsB0FOvqn11jRMV9AjjEIOlciEEsHAn0LevhRzxbithJCpfMWExqQQ23lE0QZL5WC4oH7Sp2CUuCoc9BLctFLXl8O4Ja9Zg743zo528FgW7/Qu2iiGahHG2w1q0E4P9yDOa9DGCG9kQ8pBtdffy3NnDmDevXqQytWvEsvv/Qqs43Hj5/kfFWuNqI2JnJdVQDvfDODRICF2na1NGzoMJo8ZTJ163YOrVu7nt56+x3a89XX7EnLrvxGymYSnKs366FZNHjIUFr25jKaN28effX1HsVkyMl7Al0cYw2VU5QQpO1h6e/tHdTCGuepT5+edMed0zhUefToYfrTi0vozTc+ZJYP7DM+uvybMOFSVQNqp1+/vjRhwgTOufx09256c9kyOnjoqKpfKyFTveFLSGQ21Qw8NdgeNOg8+sEP/oLGjBnFqTXPzV5AGz/exOUKuV/qAB7kZELJyeE4nAXM7ALyB3/8o7+iqbfdxgARrCIAHzaCSqUXqQssrLQj3GqdNCblm5jZpgSD7Wuvv5Luuedu6t67BwO5J558RsB2ERurALZ7081TJtItt0yiw4e+pj/84be0cs0Gaio4jmxXxlgDEowlDCyYWj5UojpNF144jG6bOoVuuXky7d6xnf7whyfp3RWrqKEeB9XUMuuJMOuwYYPpvgfuovGXXUzPz19Mixa8QPv3HxEQV8jwYT5CNHoDbTfAtUOiAkbbZdPUqUNHBoyPfvsB2rz5EwZgYDyRn69GSJSlKq0HSUIaCfaHdu9WQ5dccgmNHDmGPv/8K1q65E3ah/xHgDBsJNabzUqAtooa8ambmAEFthk0wAYKGw6wrZYhG+Zi8ST17t2DfvLTv6ArrriS3lr2Hs1+dg5t3baD80S5fCU7VhINYWikh4VLjxUpm0nThPGX0WMA27UA24vo9SXL6NjxRsrlW4JtgGOA7AQ27yqwzXnmJCdQ9ujZmabdPo2uu/4aOnzkMD31FMD2Oso1Yx0K8LfANgM2/ElTooj6zpBzlMVMUG1tFV04fBjdffddNGL4hfT8vLm8wW7mjJnU2Jij+fMX0LvvvkcHDx7hHH+dX461IqXHpJSmO53CqSMAhnt260C33nQVfetbdzOg/d3vn6CXX32dGpGOBLDCOfY24Lb2IiiLVUjkGWyrejCyznQZU5W6hkov2UyK014kkpWjLp070S1TptC0m6dQt65d6aMNG+mNN9+kTVu20L59B+hUQyPn0GP+OOeXa50nGIDzRsqaGurcPkUXDj2fbrhhIl1yyTg6fqKeXnrpZQa0+/bvZ53IkTBUy0DAQB2vzv4TFaiq2EwDBwyku+++j0aPGcs52qtWr6LLJoyjSy4dS4v+uJgWLlpMe/dhQyjyjquoiAOnKMtgFnOngazoN+ZoFdhuosmTb6S//MvvcdrLwYOHeM/Lvn2H6fXX36Clb7xPBw8fhkrjSCbSMVCasv5UM1VlwK4rsM1rIEeJlAbbk5nZ3rF9Fz07ex5t2bzLAtuyNiHn2lmVjX98oi0rBcWsJhoI1ZaGDuhNv/j5z+jqCeOoOpumk/X19OHKlfTEnEX01jsrqD7HSV0iA4hCMtiGBMG5Y1edMhmA7Yvpsce+Q5dcMsYG2+8J2F4HsA1AXcS+iQw9cPf19OB90zkqUVVVQ42NBdr79T7atFmiKTh4hmVUgzRloXUEF+sOTmcjNpc3NdFnX35Fby9fThs3beJqSGk4Kgpsc9426sJzSVKssuPUrUuGbpl8M02bOp1GjbyA2rdDComUm8W4gRhbt3ETPTdnHr265AM6dryeitSOSaPqtJzQm2OwDYsjaUCpYjPVMNi+RMD2wL58gPD+g0fotSVv0bPzFtKWrZ9QLqdrgYeDHaVXhQHbXs9Vtt8Etn2aFBubOefRcbCMk/ENSnuKwZFaUQg/P0B3WTaoaxBd+tNvpkzjYkVvS5jtVsrZ/nMF21pW5HQ3qXjRsWN7DrE/8MBMZmPffvt9Zivee+8DajhVT5lsjZwMWExKnWnFBKKSg8ypAE19UEzPnj154+HBA4fowMHDapOiHCCRzzVRVTbFYd5Zsx6ywPbzANt7bLAtIIVdRuunBbEtfO0E4voIbgk/p1JFGjxkEP3wL79PgwadT0uWvEYvLH6Vdm7/gg2WnDJWtA64kM2KqioIH6yQ4Hz0Dh07cH/B1DehqoG1k19aYy0eLtcG5g2sZRODgxKw/eFqeu5Z5Pxt4hAjl3FTh6IIta4OH4EDpMazXU01/egMgu1Dh76mJ/7wG1q55mNqQpUGK13CzhtUU6TyYJs5nxzVu8DgXjb+Ynrggftp5AXn08svv0a/+fUTdOjgEUqQbIRF/uRQgO377xSwPW8RLVr4RwbbfBhNEaezwSA4t4b5qYuWKgggrTpJdO65/emnP/0JXXLpKPrNb56il195zUrNwBxw2S0+RRRgSBwuqZqAms9NnI7SsWNnBmnHj9XxZlekkTDfpBPMLbDtaAeDO8yzA2zzckGwGYYfzLZEc1G9r1A4JWD7b/6CrlRg+5nZzznANsRGA1zteisZLAHb4+mxxx+kmpoUPaeZ7eNg+0GMCWADYymnLWqwDYAMEIpQOKKVsjExCthOIkqSAKhEaoGUIzuneze66aYb6I47p9Px48fon//5/yXstXj8scfp0ksvYyfyT396mT7euIkaG+1DlHguVOUaYUbt4kluFwwgtFe3jnTrxKvprm99iysH/fZ3f6BXXltCjU0A0cpR59xiOBjabbfnTMC2rn+h1rgC23y9qmoDRYCcWFTSQQTtkosvovvum0nn9e5Na9eso1dfe5VWrV5LJ1E9CBu/uRQoREby7qXEg67Brk5OLNZTx/bVNGTwUBo5ajSl01W8GW3rtu1U3yD19wVJYQwQhYEzA+ZfwHbHbJKuu+4GeuCBh1k4XnjhJXpn+Tt07fVX08MPP0C7P9tJf3jySd7EfvhIHaWSyI2HHsS4QJ4BtlW0wgNsT5p0IzPbx48fobVr1lP37j1o8KAL6MjhYzRvwYu09I032QHgEpeqFGtTIwIpeD4qV0i6C4gQBtt9e9C06QDb19OO7TsDwLZETHS1lFKwLZGjdCohYPvvfkZXXz6Wme1TyFleuYqemLuYSZ/6nDqoDPOfz1FWlWTECZBCcjjB9nfpYifYfncV/fZ3TrAtzPbMu2+khx+6hwadP4jJg0NH6uj1196gJ554hjd7Ipqk6ZMSzaXSuDKKpW7CWsG6TKXoeF0d73FhueENv4rZhi7JC9iG4gDYHn5BP3rowYfp+utuoB7duzDzzRvacYhZVsqH7jt0hP700qs0+9kXafenXzGzjX0M2Qx0a5Ly2AvCaUqwPMJsM9i+MjrYDs5f1skU/rDRnbJQqvVDMNsVA9vCYis6RaJNAlPU/9Qpvn7v58tMySbeN+tR8yP83SDfDbjl1dHgfhvYjuJQsoWSOsK8Wa2QpxEjhtOsWffTxInX0KpV6+i3v/0Dbdu2nY4ePc4nIyaTGd7cA76Lj1BGOS0GJMLUcR4ep2ZKaTJOpcgXmQ1PZ6sonYJ3jkoAAoRRuguh+VkPPUSDBw+lZcveJAbbX5WmkbQA21zhQIucEhrHriFJKZJcUYStR40aQb/45c841Psf//F7WvYGNkHJkc0cgkcfoLS4LricXmZ7qGKJOb+zZAuJ872VANswThzcE2b7r/+Kpk69jTZuOv3MdgnYRvk+plO1y2NHF7DIZV+rIMdMVjYcde3WmSZOvJH+6i++Q5/s2k3/8N//mT779Euqr5dcW4CUYcOG0Mz77qDxl42j5+ctpkULhdluCbaDhN0DaKvIXk0mwRVo/vGf/oGdp5/97S9pzdp1vEkKG+iAVCC3AECcf20d1y2lIpH2pPPHsQ7E0DkOcXJGDR0RBWktSifCgJ0JsD2LamrSnEYizHYTM3ISUZE0EjC4XPINfQfgYoYbVUBw2IbkwUYB28JsyzHYAk4RybqQZtx7Dw27cCgtWfI6bwRGbv6kmybRjBn3sX546aVX6JWXX6Hjx7GZFnMh9YulooNKGfEIJurZB+js1a1TK4NtMNvKkLLqwSmyiODIRmeA7fPPH0APPnAfXXnFBNq0fiPntK5Zu1ale4lTjTQ69AKpFVwkR/KAKAndA+PNaQ05ooIcNgKWFMwwUgmammWDry4HKIedQLSssAaD7V7dOtBDsx6mG2+cQu+99z7Nn7+Idn2yk4aPuIAeeHAGDRx0Lv3xxT/R66+/Tl98uY9SKdS/z1KeU4J0nW3NGuv0GeyLwWbmPN100/X0+OPfpn37vqY/vvAinTxZT9dfdxNNGH85fbRxCz3x1NO0bfsWVXNfDjzjVBWuyoPzDHT+N9JoGqlvP4DtKXT99dfRju07ooFtHgxEFDXY/i909YQxVJ3N0qmGU/TBytX05JxFnAPdkEOkSeYTa7sKB7exAyORogRhwzlxGgmYbYBtzO+JulO0gsH2HziNBH52oajA9j2T6JGH76XzBgygTCpFJ+oaadHiF+lXv/o1HTniiJw5EJLMGiKOBUrlpEQgCBjo12QGEaEi/1unGvGm4QRSfUDkqAOGiKgmU08TbxhPjz7ybRo9ahTVoK3HTtHer/dQKpPk8c1UZagpJylJTz2ziN59byUdP65L7Uo6Yw7VSRTYRrs4jSSbpBuuuDgSsx1mo6AzAunW7P4pD/pKeJvRDp6KCjatNlpFPRRj7ATPLiKgRb9iAG39LJ8quNarrIiJi9mOA7RF+zntviJ6Wuu49j9XZpuXuTpNEOwrUj+mTJlE3/nOt6lz53b0v/7Xv9Irr7zGO8yBPZEjCQOM0Ce8bDDAelOHhI/xQGwIRJhbNhvyLmwYGN6EgpqeAMBIdxADXJXJ0MhRI2jWrIdp8JAhtOxNgO35XF6NOUxl3ARHO5lthNHl2Gs13fJDAW5R5nlqam6k2tpquvTSi+mX//VvufrFb377G3rzjXc4rCllyKRKAp7Phx2oQ3zkcBdpK580qOpfM6vkPD5Ks126Ka3AbMspj15pJLeeWbC9ehM15SXsbaXwOMYcc4565ELUS5QDsoDcZ2z2+x//9Pd08sRJ+uUv/x/aumU7nTwpOa7t2tfSoEED6H6kkYwH2F5EixZ4Mdt601UQ4C79jluaIKrOJGj4hUPpn//5H6lzlw70ox//nJYvf5fztFF5hmVNHUAkB7Ao5gE3q/mQA3PUke3q6GMAIeswCp0LooLetiGpVnn5px9sP/74I1RTk7HB9jGkkWCpSNHcYgLrCJ2Vk+8YZGtmG6cgJhpigG0wcFJeD8dGo+Th5CmT6J577uJayr///e/o448/ZiCJ6jePPvptuuzSy2jlqtU07/l5tH07ylvKCX0ccVKbGTW01NjXOeO6tj2Y7VsmXhOD2UaUw4vZ1plM2rGUOvHt2lXTtddeQz/84fc4avf0E3PpzTfe5H5mq+SkPmxuBcvOw6vTv/hAFQF6+lTLTBJRBoB4SZeBzPF3vCnWUbIwKftfsMdEKiHlmMC4ePQF9NBDj1DXLj3p6aefoSWvv8H7Fzp37Uhgpe9/8F76ZPcn9Mzs2fTR+k3U2ATUj/x66DkV6VAb8QBmxMBKjnW2Ks/pZd977BHau3cPPffsXK42dPFF4+lb37qH+p53Ls/fk089wWU/5RA0WAqcYIm0DTl0TELcSKNpVMz2zQK2d2yjZ5Gz7ZlGEsBsM+jCvhEFtn8OsD2SqjMZBbbX05NzFwrYbpbUryTX389JzjZSnZTjAoLDTiP5rqSRoMrRSQHbv/ktwPZWK40klc7SjJk30yMPz+DSe0ghPHmqiRYu/BP97//971zliUkD/gg44z0o8jdO70PqD/QIwDVH07h0bJqrk8ieJLFTvF+A09YwZ7BPCerdq4bun3E73XXnXbyxHdWJPv9sD61Y/g7L5o0Tr6Vu3bvy877ed4AW/3EpzZ//Au3c8SVlspgXOdgmz6fkJqjAUToB22C2r48KtjXQ88251puaw+vzUpuPhXSGwbagV3tmQzDGmriUDUReAAAgAElEQVSz87vL77/Fbnve6hXddaeRBDHbAZGGNrBd/mQ500igSFANAhsIb7zxBtq06WP613/9V94Bz4fDqJ3QYKpkc6OE3MFwyzpSB7KwweaoqDq5EUdeV6l4r5w0hZAblwDLNQmzzTnbOo1EMduuDZKlzLaCeRbYdqSQqEoBLP98/HYT13AeO3Y0/eSnP+IDTBYvXsQ56Hu/PsjtkPrUSCOR43IB/piFVIc+cPYah5vVmiomqJB0gL5WB9sAJwK2wWwDrVhpJFNvpY8/3sIbJE9nzrbFbDPYtmuEW8ljSuHIBkk5FVHqK8sBF5Av5G7/26/+B5082UC/+Lu/p48/3krNOBAhjRJtVTRgQD964MG7HWDbwWxjox3+sw4vccu7KSRWpGyqQMMuGEq/+MXPadiwAfQv//IrTpFCWhAGm2vuwtni9BG9J0EYYA6o84ETzfwvOY1Qv1PYMG047dMM7TJ0RDUqr/lMgG1UysnQnDlqg6RKIxGwzUccqdQBrGcFtrFZC6w0z2EDHz0eidkGQGgWRhq5u0OGDKK7776bLho3hlasWE7PPfeclNJsbKKammqaPv0OzrFGrXuUFXvl5aWcYgIwyidGqkOTpHqoAGFOKVGgxQIvKo0kPtiWZ1uVWbRjqd7HKXi86TNLPXt0pUcfnUWTp1xH761YS3OfnUtbtm7jfG7IC0dPcAIt2MtcnkEU6ipD/rlcKO+1kH5xnjzvJUENZxzsgzQjHN8OAC4nrso+aNnOxhVlkHaWwl6L7vTAzG/R5RMup+3bdtPcOc/T2nUbGIyjSsqo0SPoL374HerZsztXIXrttTdoz9cHeOMip3VxGgn0m9qb4QDbANyoZX3rrZPosccepb17v+YKMh98+CF169yT97bcOv126tuvFz355FP02uuv8frCJsp8M/bqZPlwKRtsFymRaqK+fXsKs33DtbRjezSwDR0NEIPKTUMH9KJf/N1/oasvH0XV2QydqgezvY6emrOQlr2jwLZsNWRdm1WRE0wvUiLRz2wmqXK2kUYylnPyTyiwjYjvOgfYBpE0Y+YUZrZRCQWgGZspX3jhFfq3f/stR4absFdAQTJxEh1gGxW9VKY0TkWGbGB9styoiBnnbFunyIIAkC9gQyeMv5AeffgemjB+PJfCPHL4FO+nWLhgHgPpR78zi0aPHknVNbVciWXV6k28wXnZsg/4GRw14g2SQo4BbHNUS22QjAO2AxMlFHYoH73oO84g2FbcnjONxHKlDIBbV0GK3m/zgTjOVJKWaSTBFe3sMpAtW9jGbEeYNc1NQtmAebzyqivp4YdncY3SZ555hhYsmEd79+5XdZdxsAb0g9r+jsXI7ISAUlb7zGqrcDGXddJsC8AjzKLUtEUtURiMfK6RaqpVGgnnbA+hZcuWqTSSr5QxUSyA06iqMk+8k50BsDrlzcotVGyB2ugIpgbl7b79nUeYXd22bStXPMGmTTAOYkoTUsJMnYKoGXvJT5ca3XIoDxiFAuU4z1XXtVT5nBbecudsJ5i1tTZIluRsq1PIAHyYRhf2g8E2E48SYpQ0kr+kqVOF2Z4zpxXA9nVX0j33lm6QBBuDDW3uDZI22N5MzTlUBtHYUhatXpxMAiNnWJ2aCZCNf1dXV3FFl3/477/kcmb/9//1T7R9204qFER+EH1ADVfeIMnM9kJatGAx7d9/1JFGIqDC+6NTepS60/k+FuMAwF+kgQMH0CMPP0QTJ15LS5e+TYsWv8B1uHGIkQw/Ii4irxA5pEHxv9niCYNSXVXNdg4nDWrjqeGeJF6r0/dKTuED2IbDEAS2MddIJ2jdnO3vf1/SSOZyGslbdFQz21xqEskjANsC2gQDYIMkQuxymAzq4UsaSRe6HRskUY3k0GF66ulnafXq9bJBEnqAHW9VjcTaIAnmUBwXVPfBwRjTpk3liNOiRYvpvffe5eoaGO/qqioaPmIEPfjAgzR48GBat249PfXU03ywi1RjwAYy2Uiq60Nb7E4J4EbUS9JI4oFtqWdtgW1HjXeplor0IokIQH6HDRtE/+2//R21a1dDs2fPo+VvvcsbIvnYeR5YNd4KWIvBRSWnlKSGqIO38PsknzoJxhyAK02ZTBXrHwB25EHzZm7OuS9yPjwqfwBot6utoZEjLqCf/uQHzIYvmP8ibzZFqVImV1LEhzfNvP9bdPPNU7jk5Zw582nDhs1cLQRzDgAvf2Sfgeh8YbbR12wmRzdNuoG+//3vcBrJ7Gee40ofScpS167n0OSpN9Odd06lL7/8ghYuXkxrVq/mEqYA21gDiSKiPLKhmJntZI769u+pqpFcTdt3bI3EbMtGVtlAi5ztX/78b+jqCaOpOpPlcpEffLiGnpq7iJa9s4IacQgLxpmDb3nKMLNdoCKTBDqNJEETxl/M1UguvngskzJ1dadoOW+QFGYbaSTIc0dK0AP3TaGHH7qbzu1/HiOhQ0dO0It//BOz4IePHJOxVKxgaUSGBZqKzTgpktix4sOL4OInUNVF5fHDbnKUQDZFYkZQdahjh/Y0495baOZ906lf376cYrJ71x569dWltHjxAiacHn7kAbr1tpup2zld2WFDucb58xbR3Lkv0JEjx6gZdg4VZJBTDwec7TtWdI6rkVx/xbhoaSTqhGRfYpt77M+immHN2QG23SDbLxtCAvTKVkXM1xYlXf6o2W0KVzrab3Pnf1KwrSbOROoFSSyXZiLq2rULTZ48mR54cCYbgP/5P/+F3n//PTZyUt1CKwqADzuFQBSmlBnTqRssBo4aq81NUsuVj5XmiDA2oeAZOO2rqNJIhNleunQpLVgwn74Cs62lytqJrjsiSArAHoAez+VavCihxiUIoT9lY2O2GgqqmRntadNvo2lTp7Jj8e67K2j528t5lz5203OZMZUbp0/kk7QS2czJCo9PC5NNZcWkbNazwZZd1QAhQRglvUESLO9gDbbHjqaVANuz5/EhJKgqgdC4MHR2oXqd+1zCbCuw/fHmrfTcnLkWsy1zIzVYOZfP0l3qL86KJDhGuJigjp070FXXXE73zriHevbuQfMXLuZqJDjON0EZnC1GvXr24kokU2+bRAcO7OENkqtWb6Em5Gzrnlt57AKouAvqMKKmpkZOIwKAHTDwPLp92lS6/fbJXD7yd795kj7d/QVXtcEHdacxRjOQsz0eGyQXcs72oYMAYjDMyHflhGKXNFuJczzfXOZPgRppj8gttyvVzOUbb7nlZnr0kQe4QsAbb7xNy99ZTp9/8QUf1KSPC5dDN1BlQLaocmSjgOdLdRKO4OKoZ11Zh3P8NfRzgW12RvzBNgNblDdTZBeiQsViPZf+kw2SV9Fby96nZ2Y/yxvkcJIcIkSSA26HUC2Xz12N5LH7qbY2TfPmv0hLl7xFh4/WSxqJ2oxb4DQScRC5DapCCpwufJKE2t956tmrG90+fSrdcOO1DJ6eenoOrVm9nvI5jIeq7AHnkDdLS8lNPnQapd+SKRo6bChNnz6dTyRdv24t5zMjzaDuJDbo4RS/NJfJu336dJp44418Guzzc5+nVatW0/FjJ7h1OHkV651L5nH/HUZHybmU0GwdsG3XSRCHnH0pZewk4iWb/Dp17EBXXXEZ/fK//g1vPPv3f/81bVi/mU6drJd2s/OpNkYy7pYNkdZGR13ajlPQJLWBS7rxUePyEww35A8nmyLCgnHFfhSkaaFWNZcr7d6Nbrl5Es168G5as/ojmj17AW84xKFI0I0YFxz6cu11l3MpUtSUf2Hxi7R8xft0aP9RkowPFdrnzZI6Jxatko2TNbVFuvHG6+jx73+H9u/bS089OZvnqJCH/knT0BHD6Pbp0+jSS0fTlq07aNGihZIqVF+UkrE4qIiFHCkxSE1ppnMH9KWp06bQtddeSTt3RmO2eWaSBS4/PGRAL/pvv/hbunL8KC6bis3a69ZvoLmLX6L3P1hFTXlVewZphDhVF7oDWxa49Crynpq5otLF40bRrFkPcMlWBtua2f6dk9kWsD3jrmvp4Vl305AhQ1hGjx+v5/rjTzwxm0/T5apKsplIIKYjGsYpl3zuQIEampp5M+3JeuyVSHIuPwOfIr7PMcBG6gjsTCadooEDz6PHH7+fJk+6hqqyNdTQmKeP1m6mefMW0PIV77CdvOHGazj3fMCAc1nuTp1qZt331BNzaeeuT6iuvpnAqBdSWSnTyHZamO1MokATr7qM/vZnP6Eh5/crrUYyfyFt2eJfjUTSJRwFq83oucwrxO56gVtnJY4yHxrqcufBUo6dkS3utVhlB9B25qKXAHCr3LGNLLwao9Nqg5wYL2ZbmhAHMKrWuMrc8jy3xqE2Z23OtpU9EX3wuDxbJkv9z+3Lh5eAOcWBKv/0T//IJ/9JvqQ32OZxKcqR27IxEuZHDnHRx/3CmPDBMpznipJ6UBxyiATC0+l0jo3vg7Nm8fHhb765jF588UX68quvZJEyIHBXIxFrp4ElFDeeB1DP1SSYKBDwJ0ZODi0YPWYEs2pXXHE5p2bs3L6dPvroYz6s5csvvmKwhVQSKDyp8QugoEq2cYVEDf+TnEbCWQQWRSFzoEv/8X5uALU8aqwmaTCX/vsB1+xetXI1PfvM8/TRho8tiGODbalGgnfBCHAYH3VzUY3kr/6SpqHO9tZt9Oxzcxhso2RaPiegUpgTzULZIUpBCCpGjecWibp07UxXXDVewHafnrRw4WL6w1PPUN2xU7xZCvWfUWHglpsn0m23TqL9+76kJ5/8Ha1egzJWMJKStQ2bKfKh2Bc+dlyqiwCwgmXq2rUbXXHFFXTfzBnUpUsNPfnkbHpj6XI6dOgINTXIoUPVNVkaNHgg3XffdBo/4WKav2Ax19k+hoofqMsLljUFkOl1oI6tcCFrACaYP2x8xLxz6BUh9rRUbUCpyfvum8GgvrEhz6cg7tixg4+d/vKLL7jusxwrnuc6yhJlgNzaR7LrvQQ6HG7rUTfQ1uunVoXlWzLbFth2VyPp04N++lMFtt96n2Y/8yxt2b6d1yRCvfxHKz1VHQMADGwrDHE2naLx4y+lxx+fSe3aJWnxC6/QsmXL6eBhnByY4JxQ3shs1dmWTcEW2C5krew81KwH2L75FoT6r+FDrZ6ZPZcBXSGP6AVC0bI5mmUCaVZFyQWHHKPiDw5Iuvtb9zAr+6c/vURvLXuLWW19IBVkvrqmmi679FIG5dAH77+3nGbPfpaPmJYa6NgchnQeRB2kprwAbgW7FeDGcugZk9lm98kRwVEYW9Y5Gy0B26h2hBMQp02dTA89PJNWr1pPv/rV/0e7d++RudKuqUpFE6ClAJf2hx0bqiSTRK2vpORqA3hzqT92apDjnaMcH7ykSj8Wc0x4oILUD3/4fRo+/Hx68snnaMnr79D+fQdYzpHqIno5R4OHDqAH7p9BI0YOp48/3kR/+uPLtHHDFqpvaFabZpk3lWgOIh0MmKScI3K2J0+eSI899m1OI8HBKys/WEX19VKfvLZDOxoxagTNvO9bNHjwIHrnnbdoyZI3aOeOz+jIkeOUTNQo3Q1dIeX//n/23gPIyiu7Gl03dKTJ0OQcJZFEFjkLRFBAZFAYjUYaz4zt0Xjsf/xc71X9fuWyq37H357xjJWFyIgglAEhQCJHiZxzhiZ0vH3vfbXWPueGpruRmBn/dr3pKQYE3fd+9/vO2Wfttddeu1Wb5pg4cSwGDxmAY8fIbFdl/Ve9G0kgTJlXDB1aNsL/81e/wCN9uqBGTo4qKUzsvty2G4eOHOOJoHMiWhZBVmYYYd5TVmdC2YiVO216ZgitWzXH8GFD5AxE+Q8bQTewQTJFRmLMdibmTB2CF559Gm3atlNFoqiwDPv3H8LatevVIKsqcArwTNAGclni3jEHpKvXb+DQoaM4fvK0qq1qpHWSEZ21bjw7+61q1shV4vPCCzPwwANtlTBcu3YLq1evx4L5i3H02BG5Q7Vq0xQ///krmgSZm5MjJ5P9+w5j0YJlWL12HS7fKFTzZDxMyVIWSpmNc7fRmjEWwZih/ZzPdnPtb1n/rV6H+YuX4cBBev+nkjxJeFiZC8a3QrLf+puqBtvf+iXu8xst9N4Le7m6mCOldD9U0UphCSq+hotp1b4y4/y93rqKz/Xbg233xmmGFP8/AdvVFWHudWPVmJGViU6dOuKpp57EkCGDceDgfvzd3/0dzpw5k2hQ9K4LFoAtkyTAy8rMFrDSIetwHv08GdTJVNGpRNMNyUZFosrY5Q1KdjhepNJ+jx7dMXPmTFkA7tt3AJs2b5J8Rfo56sc8E5BYPDZ5LDODQTSCWLk1CdGK7cSJk+r8JsjT4SzAbYxrrdp5cj5hE07vnj3QsEFDjXA+ffoMTpw4jUsXL2kyHt/7wsVL8og1ppPje6nNtDIwg3S5mDuHtavQbAtsx+g7ngK2H3bMdjVg2xKFGEjSiySWjCQLf/InP8GkCROw/1DVYDs5gMPdrDRXDCtXBmJxNKxfDwOGPILpM6aiAbWb7y2TLOD2rSKEQ9kIB8Mq+z86ZqSY7atXzstne/sOesuykmAgUsPHnLMAQV4oHFSZm9NE2XBbp3YdPd8hQ4ZpuM033+zB66+/gb17DurAjUVZJo0gO5ua7o6YOn0SBg7sh/UbNooBv3OrSDZ1oWC2piqyXJ6oeKQkOha7LAEjyCYDTA91q3rw5yKSZ0SirHLUQo/u3bUOevXqhdq1aqGsrERr5+zpMwIQ16/fUPPXubPnxbCSUSwtI4NogJQVGpM0xLU+uN5sr/mGHw+6HRSM53x3sO2s/waR2fZgW8x2OtiWVtXF/STYjiEzHNaAoB/+cCby82tg3RebsXMnp3LSQi+EQNiVztPANnGyaXUDMZNNiYWknVydHAHhbj264OTJU5g3b5GG2kS1HkxSpuQwRHhJYGzAh8li48aNMX36DIwcOVojyOe+M9eGu5SW6p6aXIeNYOVo2rQZHn/icTw2biwKblxVE+WuXV+jtKQU0VhY6yscpqMF9ayWmHqdvFkYGrNtYHvob9Eg6b2dUxNpkyqonyNO/XIQGWGgbbs2mDr1cYwfNxJr1m7Er3/zOs6dv56wZktW6VxyKkB992mYBGBO3OaqgInSrRsbTQAVidAdh7EW8rOvmZeHIUMH4tlnZ+Hq9Wt48/W3sWXzLsXdUJB2e37Cagx16+VhyJABalTl8124YAnWf/EVbhbcgVrlFOfYeONkg1wHznIvI4Nge6TcSC5eMM32ls3bxJbq+sMBZGZlYOSoIXjqqaeQVzMbGzd8ic8+XYfjx0+inHIS6c9JZjB2x9C4ST4ef+IxjBw5FIcPH7hPGQkrBhxrDrRv3hD/91/9AoP6dRezzeTk1u3buHarGNcLbiGgPiI+g5gkJAG5UYUQC7J5E/Lq5lpm3G3aJF+TGPnt7DeRG0kCbLNaYfKm52YMw7Ozn0DrNm113kXLA5KdnDlzQf+talRKxpb6+PnnqKvUnDl3EatWfYzP123URF96wlulkw2dcfllZ4SDyAgCLVo0U9I0cdIo1KmXq+rbwYPHMW/ee1izep2GT3Hv1q5TQ9N5p055Co0b5cst5cb129i4YQt+9ev/wOHj5xGJxhElqcBkVgOkAsgMRsEhlHQj+Yufv4L2bSuC7eU4cJBDbeyZ3vWV+MhVIMPEX3935Oh2ZaJSUCm2TAW19wmqq/qxbwe23SN3gFoV/YrykUrAdhLqVHNf7kNKYqTQd7/X6ffgD2C78rV2jxtLgESw/fDDPTBt2lQ8/HB37Ny5A//wD/+ACxdov+ejg2dMPdg2f2qC9C4PdUGtmjWkHVRjZIyHObu5aaNn48eZmZ89dx5793wt2YZAdLwQWVlxdO3WFbNmztIodY6uPn/hgkCujhstKMcCpYBtuyprZFO3fDCI0ycvYNWHH2H3LgIAA9r80oEUpCQkKOaMI8S7PvgQevZ4GN26PYQmTZrq+woLb6Og4AauXL6O02cv4PzZczh9+rSAxYWLFwW++XnoL85jxZENCQu8xBJ2biT3D7atCYpd9eZIEkNudpZ8tn9bsE3gHojGpd0bNJRgexoa5DfAkqXv4Z25C3DzZiEQNQ/aJo0bY+KEsZg0cSyuXD6Ht956DTt2HnAshmmTrYFOd9kau0K2Llq0bIkWLVpodPGAAf1Qv15jnD5zGitWLMMX69ajoKAYmRlZKj1zrRBsd+rcHtNnPC6G69LlK7h44TIiZREb/KFnLI1DenCtUFkg8Dxz+pJkKEePHLOpqGpOi6JcU9Ls0KKGvGXLlujejdNBe8h/nYdQbm4migrv4PIlJlwXxAqePXsBp7gOTp3B5ctX1PBGxoklWxkzlpujjQGwCmDb6Q7i8az/Y2D7xz+eiQceaIWzZ6/iypUbHLfkSuY2yMk7CSVkJGIy+dee0TT3A9r25TfKR81audi1a68arHbs3CsZiSV5fuyzSUhicQ5IIjAIYODAQZgz+xnk5dXChx98hA8/+lje+7bH7ZclyGRrwxg44BFMnfo0OnVqg2XvLdO0TjaZcXiG2XNSv2wTV03d4ZtRbeojE/9G9etg3H2DbToyuME/DiF51Vgq2NY4bNAytTNmz56CgQN6Y9UHn+Ktt+fhwoVb5mhjJ1xKpdlobDHelQFuz3y5XhKLdZbku/8TW0lJAd+bCQolD5zY+swzM9CvXw8sf/9j+dlTu0vNNyVBGqAVIwMOkRy02pw5cwq6deuGTV9twcoVH4pRLeP3sUrp5FuKr3LAsP0ezigXs50E24uxmcx2UZlJDkOQ80nLVk3w2IRxGDNmhPYxB96sXfMFzp65omuSo4asNss0dOzxJ8djxIhhvxXYjgVKkJ0VRNtmDfBXf/k/MJQ+25lcnzElZhGuG1YsKc1QC7CbVC5/fbpr23Ni3PXnBytEjHGM97fvFDqw/aZrkGT8chMkpw7CMzMnol3HjnL4iEuqEkRJcUSElPWx+PWQflzz0apzIh4XOP/Nq+/KLaS0NIKgmkrNojaDbiVlJdpTNemy1bsnXvj+M+jdpwsCoRgKC0uxbt1XePvtxdi/75DOXkqOMkRqdcVPfvQSevfqiVq5uSgrLcepk+fwb7/6NT5YvRHFJeWIMybrxLEBVcF4GXIzwxj6yMP3ANvs26gEguj8uge4u0/wlwDbBhL0ZfHXvWfq21bHSN4vCBepfm/gqu9I7H8fB5Kpwl3seFIHWj1z/gewXSEH+BYP436ftV/Dvw2zTSs8Dh3o3bsXZsycIT/q7du345//+Z8c2DYnjruZ7SBq1aqJMWNGY/z4x1RGJdNCey+CWjIJFkzj0i5T57pt20410+zZs9c5f5Qgi+Pau3XFc889h8FDhqCouFij2nno+rPFf77kBEnPCjH7Doo94sF7+tQlfPDhR9ixfafAFRllMmYc3c6gTo/taNT0qXk18tC0URN06tgBbdu2Q4sWTRXwGzXKR40atZCZyQlgxbh8+SIOHz6GLVu3Ycf2Hbo2MaViIZy85ffEbDM2hxwzXSMnC38qn+3x2F+NjKQ6ZtuU4SzEB1C7Tm0MHNJfzzy/cQMsXvIe3n5nvmm2qdWNA43zG0mz/dST45CREcfOndtw9uxlRMV2+bK989R2zCqrGTVr1kTD/MZolN8ItcQaF2P3rn0aJrFz507cLLiFrMw8ldgjkbjWX1Y2dd0t1eTz5JPjceXqNXmt0zJSVZCYJXGS5N/FBLhEkMEnFsCpU5c0kph+3gTGpuEmSUdI5hhnt6jokNGqZUu0bdsGrVo2R/PmjdEkvwE4jKle/XpKRO/cLsS58+dw9PhJ7N79jYaLHDt6PDE5UmPTpdJJOpgkHUnsjeJyeeB1fgcZye+A2aaM5Ed/NAMPPtQGFy/cwNWrBSiLkuGk5Rr9qz3asIRJDHliXLtGz0lqwsSZIJj3pEZeNnbs2I135s7Hzh1MbClPsOY3NQ1KSkZJAfdaBPkN6ymZHj16DPbu+QZLlryHQ4eOoLiYEh1rSrVqmPV+8M8tWzZXA9/MmU/h2NGj+Pv/9c84dvy4dL8chU0WNZOAJiEx80411qDpme1xo4bdJ7NNoE2pTsrQCnuQidSfkgrGu1isFA899ADmzJmGRx7phQ8++BjvzF2Es+cItv3hn3Lg+oBfSbk4TVrg3inh7e3e33piZJSOrCy+fzlq1szFsGGD8cILc3Dr9i38/T/9Kw4epFabABuIa5w2q3yQy0YoVI569Wtj5IiheOKJxwXqFi1cqgmVd4qLbRJ4jI47SXmaef7HEM70zPb3E8y2ge2ISfiC7J3hiPaY4ur4iWMxfNgwFBTcxgerPsRnn61HwY2bcibh9UQiRWjVqjkef3ICBg2ijOTwfclI9N4oRU5uJto0radx7cM4rj3LPjsRdKkasi2J4vdn+GIU90MGuxPs+fpOCDXHs9FeEkng9u1CJyOpCLYzMWfaQMyePhEdO3W2ce20Sef49QgQynDJUlqPQcrJz6qDphjHcPbsRfzq13MFtkk0SMIm+x2ThsWjETHvzZrkY9KEcZgyZRKat2yISLQMR46ewbJlq/DxR+tw/uJV21ucXhkoQ628HDz/3Cw8PflJtGjaRBVhVoM//OhT/NO/v4MLnIabkW0lalnzxhAtK0KNnAwMf6RnNWCbclOT2FX1VR2bmiT0vjsSStU+pzX0fRuQ/y3ertrrtiy40hzD/VPaWZWm3a4AwNMuxYPtFIBe8VL9qXI/OcQfmO1v8eDv+hbP5lfzs/e8sZzel5GBrt26YOqUqejbtxe+2fcN/v7v/16sbnXMNtnBzp07agR5rdo1dUjSTMN8tqnXDQkoEdD26tVbVm+vvfa6NMtkpMNhSiXieOCBBzRBskePHti9Zy82bNggb1rv5Zzuse1XuDVIkuUis8jrLCmJ4OSpU7h65brpOcVqGlvGLUEWikkAQ3IG9XHUrQZsPHKDhg3QtEkTNG7cCI0bWvoAACAASURBVHXq1lXywIOiVasWmoBJacnGjV9hzZo18pQt4WlkSOV3zmx70CawLVwbNWabYHvC+PuWkcgaDDxgQpoU+sjgfgLbDfLrY/GSpdLgskwap492LI4mjRrL4mv6tCfQunUT3Lp5AyUc7RwkU+S2uWe3nfMLS9kMeiwXHzlyTG4MdH/Z980BVTYIsHjYEWyTWSE4JqCl9pRTNmfNmYyhQwdgw8YvsW7dBjXGhUNZiJIBj9FxwTHbaYy2PQcmXQTW5ZEY9u8/qOZeVVXYFEo2lIdplO9pTLSvl7AJkgObaO3FCk3TJo3RrFkz1K9fD/n5DdCmdQs0b9lMWlQ6qWzatB2ffvwZjhwl+LMmJjfKLyXwelTGC+VB6wYB/R8A2z94cRoaNszDxo3bsGvn1yi4bRMkxe5JL2p7IgG2JSOhU4M5EHEvc+/Qm7x3n554uGdXnD5zDu++uxBbtuxAuTyL2chHUEOGkBISNjBGNeZ+wCN98L3nv4ecnFwsX75KY+45TZZlZ4JROm0wUWeCnMmEWOAxD716PYznn50qK7WFC5dJ6nTjWqHY7EgZmwPpD2x6bc9sy7ZOzHYc+fVrY9yo4fcNtslsS06RBnod4lV2RT0tgWsUHTq0x9SpT2D06GFYs2YdXn99Lk6eofY/eRwaw1WBjNE/331kxvykVL/NHMttDWcMCRHFNVaEOC6eQ2pmTJ+mvfP+qg/x69fexM2bt+X8wf0QCmTbzAO5RTF2crprAD0f7oppU6eiU6fOkoIsWLAYR0+elIyA1QPR1K4BWw2SkgeS2R6tBknJSObRGYma7YiAfVQuKQEEQhE3xKiD5CQ9evTEqZMGBikruXXrDnJyslAeLVHj3hNPTsDAgQTb9zfURr1A9IXOyUTbZvUFtsnI0vEqVh5BcWkprhTcxu07xWArEs8ggm1KM+Ll5QhmhFEaJ7A2vMnHTxkJ4wBdXlgh80NtfvMfb5rPdrljtjMyMWf6MMycMVHj2gm2eR4V3inG5UvX5O1ipFWyUpskyyxW8HvY+Hv58jUsWfo+1n6+0VVGCLBle2Kym0AMNXIy0evhbpg9ayoGDeyN7BphFBbdwedfbMbCRcuwb99xFBQUujOKn8UA+vCh/TV0qVeP7sjJykZZURm+OXAI//jvc7Fl6w7cLrWBOmwUZZ9ALFKEvJxMVQj+4s+qkpEQbHPvV/51Twziqzb3g4H8z1QA175qdO/3rvpNv83Pereiiq/i2ezUv6/4dwnGuyoZiav4VXWFln59d7j9bT5X9Y/iDzKSSu9PdTfWb30GYVqi0daLAyfYIPm3f/u3OHjooMuovW6PP5Gq2SZQCspDWQ1ozu6N+lh5dIboMJCBkSNG4plnn8PpU2yyextbtmzT0cFDgtH5wQcecA2SnbBm7VqsWPk+Lpw/r7Kdyqeu/JZ6bFkWS3BPZsecIXhtXrIizRxtsiKmp+U1EhOxa19gC7Q3s2YjsmmSvPBYDbDEmokaeTWkh+NETR76DzzQWdrStWvXYtny5Th26jxKI2TwfBdVSrHst5SR2GejRty1hrJBkmD7j38isM0mOe9GUrFB8p7MNj8fwXbtmmqQnDJtCurUq61BQgsXvYfSknLpqAmCmzVtggkTxmLykxOQmxPG3r07cf4CS//2vJUUsPCqyYAcy14D/fv3Q6OG+di0aQsWLmaT0yFp6Kmj5mHDBlmCbE2ro3Y/kGHMURjo3Lk9Zs15Cv36PayJd7Tlo67QNycSbHPaocUXcbAu0XGWam6iI+Udd+4UCgSbn7v5Z8epu5RjiQPcZOCkeyqXpRbXAe85J86xCsJ34Gci893pwU7o0asLOnXurLLw+vVfYeWKVThy+Ji54IgJqgibkiuWff1WcvzPZbb79++LP/rhHORmB7Fo8Uo5ENwoKJEOlJlxhCAjROTNu2ke+dRq8ytIP2Rec9CkCrT+GzvuUdm+0Y2EUolNm7bJN5nPyJhts42jGwkTozp1cjBzxtOY8vQUbN6yFYsXLZflI5M6uSvE2DOSrYoTtdjUovIAYYWElYZHHx0k7//Tpy7gr//6b3Dk8Cnt82AoW1rkxHp347/ZxGcykt8B2Gbs0TNLQciKSV6zzbUfE+Bt1ozOPaMwa9Z0WRb+73/9NQ4dvWR+7a54kAzQXnpVEXsn14u1VfrauNdve1kZryeK8kiZnhmdpAYPfgSzZk7Xtfzm1dewet0G9RgEBbbJiNYQeKJDENdgPFas6a6tWzXDsKFD8eiYMRpc9s4772Lt+vUoKqWoIUN2rbSCtITR3EgyM2MObL+oCYUL5lFGstUaJKXqo1tMGYIZ1LQDeTXN9nPcuMfQrm0HHD58HEsWL8Xu3XsSMaR5iyZ48smJGgrERuX7aZAU2A5wPWVIs/1XGmrTDbnZmWp0PnP6LDZu24GjR0+gtJzuVXEEeBZoiUfYhIEIrRb1uJlg8v60wKCBj8g6lrK3pM+2Y7Y92A5nYuaMEZg983G0a9deZ8jNm0VqkNywYZMSH6/ZvgseWTlJZyYJosKiUuzbdwjHj5+x3okgm7w1GUr9D5SQNGncEBPHj8HUKY+jTevmiIfKcfvOTXy1aSe+WL8Z16+XKBHgoWd9K8WSDzVtXBejRg5Dz25drVGyLIaz5y/hvY+/wvyFS3D6wiW5HUXo381zPVaC3OwMDO1fNdg+ePCY+ngqg32JU7Eq0tsnIPfb7ec7eNRgmnRm8gYJRiDfW+pRGXi65885VrvSz+3es6KSJe1KHJi+631Sme1qrv2/JNhWNpmqg6kcllZdBEncoaoeWtUU8z0f2G+ZzVXOiyRf9F7vLy/NYBAN8xtg3NhxmDFzGoqKCvE3f/M32LVrp2sy5OtZwNUQGw90VFPlQew8oRWl7LA1+zfI1WLMmEfxox//BKdPncabb76NzZs3CyDz3/iK1M3auPYO+Oyz1Xhv2XKcOXvWPbMks5QmI9H7lDgfWu+F7EGYlb+5+QgmCKK8HpTlTeWD5YQ/ZqUhFsZ5W/Pa+b38IutCqQwlBhz0Q5nL1SuX8f6qVfh4zQZcvXpdn8NcWazMKL5Ua41jlZMNkmRtf0w3EtcgSTeSvc6NJGG6JmBjOkbpn7Ws4ohHy5GTnYmf/OTHmDRxAg4fPYb5Cyq6kfAzEOwky5W2CpJyD56EbIgllKpXvy4GDO4nxiknLxeLFi3G8pUf6GDmFDlKgBrl041kNCZNHIc7t8m2LMDevYcsiMsWnCerS6zCbECtqdI/nzf17bR2IzutaaAxJjrlCAaz3QTRLOeiYiVegu0HHuS49ifQv39PLFi4BMuXv4+CG7fEwlrzHe+LOR7YR/NAKGlLKaY0lOmGf7B6Yp38XAsxR1nx4DIrLfNpt6dtggR7RWOa5BwdDiMnKws1a9dA206tMGjQEPTt3Vf2lfPnLcKqVR+h8E6RuTb4Skfivvv7LwM82zeeRdbvfFvzMTbrPzrPsIJLxrcITZo2xCs/+5H0zl98vkmuHAcOmvWf2CfvRuIHraihmFpbDkQhwAqjf78++OHLzyI3O4xFi1fgs88+x9VrhYjxPcNuRDWnFQpsWyLjfbblAKMbRK17DE2aNsD4CY9hxKhhuHTpMua9uxDbtu1SCdnAtpWexSyHKNsKomOn1njxhWfQv/8ArFnzOb74fCOuXaN3uvnjqvGYCXOUFQhW2XhNUf13Xq0a6PpQW8ycOUOjvv/lX/4Na9d8KeASjXoLUl24A/kWj8TQhzzYpoxkCgKhMF599Q189MlnKKWOhk1nLlkzsz0HfBMyEeP5Ey5BKSeql2Pxvcgu08OclaLBg/vj5z//Gc6ePYX/9ff/it17TwjwutpGSiZmL2b2p4nFnPiThRMD2yZPcuvCyaFsrbo4FYtoRPxTT07EY4+NVrP3e8tXiAwg/xBCjpLaEEemUJcc5bh16r2LEQywgkDLzXYYM3oMGjdugo8+/ATzFy/BqXPnAPnt8xefj/W+MK6xz8aYbYJtx2xvcTISNsqqGZBa7CL18IQzmHTV0cCVR8c+hlYt2uCL9RskKTl+/CiisTI0bdYIjz/+GEaMGImDlMlVMUHSJ6sJjX7cpmpyrWoHB0ichNCxZSP8X7/4OQb1fQi5ORkoulOE3Xu+xqL3VmLLtu0oKbNeDjHa3OecEcFEnO4uXO3O+o/M/zNzZmkEelZWjjHb8tl+E7t2H0K5ek4onczCzBmjMGv2E2jXtp3Im+s3ClXleOcd6vcvOR/65HmWnpoz3ptvP61OS0pp/2eVAurbSQaI6grGkZuVge7dHsTMGZMxdMgjkhBxv5WUFeLKtdu4cPEaSkusaZPaa8k5USbJJmKlaN6sCfLr1TWmHEHcul2MHfvP4J//5ZfYe/AwSsrKUSyXlgwgWoLsjBBGDKyqQXKZWf8pQa+Ij2ydp2OQ9O/RaSzSK2UrfMc/qgDFYVGa7mtnP2MIK2XJryqwW5VzG3Tl1QhjkhKStEvX2yR/LnWLV/yIZklbiTViAmz7YWmVXXvCf8nuceL/Kg0p6XfUvVx1n+5ejyPlEybjVl7dVvFE41KVD9F94OoecpXJUdVA27/cvQDvd1xbd62f6m7Mt2G2CT5q16mFIYMH4fnvPStd5q///Vf45NNPceuW6Q6p3bOFQRbLDjrTkdGtwGliOV5YTBlJAhv3Ssw9YuQIAcUzZ07j7bffliacLDG/l/66Dz/8MJ577nkxAp9+9hmWLl2G8+fPuwNZSkPDJckjUYGivLzYNT5maqORJWM13L7PGuE8kObmo1VWZlamAiHtxvg9NinQpgMyqKkgzc50WXpxM9jkuy5dH8T3vvc9tGnbSv7j8xcwyBwSYKQjCzWwvE8Cd2LZIwbw4rT+A9q1a4kf//iP0L17F2zduhPz5y7Dnr1fJ8CxDmRXtpbePNEwRrYoqrL6nDlz5Bhz8fJFLFiwEOvXb5CllKwVgyHXcMhDzi0RJQApAY9MtPx7i9G4SWMMGjwYkyY+jmAoA/PmLcCnn67VFEUGeOrsGzdqqEao8RMexbVrF/Hmm69i+/YDKI9QMuAbvGyIEZlEVg86dmyP2bNnybXiyJGjWPXBKnz15ZfSaTPx4UAcTgHkSqKTDKsqjI+81w8+2BnTZ0xG374PY+Gi5VixfCWuX6PPNp+DNd/Rgi4ZmP2mtLVJUMAmsFTmm020GnfNhUjP72BILBfHs0fKSrUGyaJqMiERRWIzJR2WqdcMh+PIqxVG504P4OnJT2PQ4IGaPvnaa2/j/LkLmg6nZr0E257Y/enRz1vTJVhLS0oVvHxFg2A7XoomjfPxys/+WGB73edf4d1583GIYJtrTaO+fZJn612AUckWGWqTTfXr2wc/eOkZVSYWL16J1WvW4sZ1OgIxX6BDBd9LvpaJoTYphe5EEsm3atykPiZNmoBhwwfhytWrmPfuAmm3IxEedJmy9ywvLxWzHCKrXTcPj44ZjmdmTUXz5s3FaJ86dUbP3VtUGhDlNZsDBtcBQaF53gdQu25t9Hi4B/Jq5GqaJO3sKFEqKaF8x3z70+OfDaIhydWwQS2MHT0ITz39tNjB1157Ex99/Jmb5GfyiJT0Kv1g9dUTnZZ2lYmFR+mUk66YzWVA65hNkn/9//5PyUp+/Zu38fkXm+Rq4/3vdc9TEjKuVz1CVYhcL4GPXopJ5tCS0LNr4JKX6Bj7XyM3C/0f6Yc5s6ejS5eOOHnyLI4dO4GiYjcinUmQPgsBs0lIqDOP0tUnXq6Jkuyr6NC+PerXq4evv96HV19/E5u3bZddIMmVjHAOSopLEYtTJ0/tfhRjxrBB8kX19SyYv8Q1SEbMf56VLlUcy7S2gkE642SgebOmGDhgoKpzzHvXrl6LVR+sxJUrF1QZmDDxMQwZPgL7Dx/FvHkLcfDAEcnHbBCOf1Yu7qQSYIpzyTOcTYTtWzfBX/7lzzGAQ22ywiguKlZFdd78ZVi/4UuUllFXTsaXt4fsdgDldMOhfEJVu1JkZQQxoF8PvPzS99G7ZzdkZGarYiaw/epb2Ln3ECLlQXLgCIcyMXv6CMykZrt9B9ksEmwzefnXX/7GuWvR/pbuWgZME2tPybIlJ4pjQXqq0y0liPIym2ps/tpM0KJo0rg+xowejslPjceDD3QUUWGsONcGZZM81zgsyWKfPX9W9wKS01CqxdfiOcNeKh5XZy7ewq9+/Ro+/OhzMeu3izgFmIBdExwwYmhf/Pmf/xTt2jTW3rp+vQCfrv5CTjTfHDiJaCzH6ZOTzkCe6EkDdQn0ac+LZzR16iKV7oXwKgFKXrPNs5ZnlqbM8hwot0qZMMo9OdKq37hauF2B2U7Vj1tMrx5QJsF2ClJO+6Gqh88kjngvcquKAa+83OCurforrEqikkJNJIE2sWEa2K70aXorlgS3cd/Y9/fxg9UC9Xvj/GpLKPbjcdlv5dWsoZHms2fPxCMD+mD16jX493//lZgSG4Nrcg1q+OQ97ce3B7JdHmd2Wza7gR7FBEWmaRw1eiR+9rM/xdmzZ/HrX/8KmzdvsmxMzTqZ6NK1q5wK2rZtq/dlA9Xly5cFslLZy+Sf7U4nAJ8Av/s0RgU5FtEdZNKFshs/4rTiYTXKxcjAqbFLahbjpdV1z8EGJjUI0sYsEEOtmrn4/osvYPSYkTh9+pSG0mzZRJ/rMmRn56CslJl0XICXgZEOGwxU0XiJSqnt2rfAjwS2H8LWrbswf+4KWaD5L16ykhl2xIsBtrIYgTsPXAL+R8eOxexZs9Vss2jRInz40Ue4ddOSITGE9BuXFt78WpMJkR3y2iSBMoSCt9CkaRM8Nm4SJk6YhEuXruOtNynvscZSsZuBOBo3aYBHx452YPsy3njjVWzbdgjlEfNfTsIcG2LC/66ZR9/XkXjqyUlo2rQpdu7YjpXvr8S+b77WQRVFrhvKYjrhzCwrkZLN7datK6ZMoYykFxYvXoVl7y2X3lGNT2TMNGzDQJlbAcn75wK3fKOdS4XKig40SbvPA0ul9Ahyc3PFtNtQEZtISIDA7zfw45I1DTEKIByyJKVe3XrygJ4+/Wns338Av/nNWzh0+CiKNfwpVW6VEkB151MbM10k1rU5SYF80Hktdi+4f+jt+8rP/hQDBwxOA9t81rwfxozaL9+Fz23gvcgFtvv1wUs/tHHtCxcsxerP1uAWx7VTzRL3jY1uwEcC8Jk214aY8PX5vOlEUheTnpiI4cMHqafinbffxY7tuxAls61khcCdyTYTryA6dW6HObOmYkC/XrLYvHTxMgoLC1Ut8CerTzCrip2BzBzUrVtPzcvnz1/BG6+/hU2bWCZnEpZa3UjeC14zD/EG+XkY8+gjmPxUEmx/8slqlJXx+dqwFl9xuPtMqnikJI83awK1hMBXyrh22NT5ys9+im5dO2Ptmg14b9kKHD5yBGVldBbK1PuyryDk7OWUZjjnET923QOUEEkNB7IEBlWFoMSLzhIEiUw2AmjfoS0mTpwgKz7GmzNnzqGMXtlOd5/cKhYXTcvqm1htvDvvHO0w6TTD+EEZ39L3VuDC+Stqhs7MzEUp9dj08mYDfEYMY+RG8iIuXryI+fMWY8vm7ShKaLZtxgDXp/ppYvz8QeTl5qJ582YYO2oERgwfgjt3bmLxwvnYtPlLDR2bOOExDBw2HN8cpXXdApEZdCuyxIxrxg9Oqrj/DVDyb8VShwJo16YJfvGLn2PgwId1v0oc2J4/bznWrduowVxMjikoJNgLZYQ0RTGGTISVTBFsx2Ud+PJLL6BPr646Q27fuYMvv9qG37z6FnbtPaLhONE4B8Fk4vkZozBj6nh0aNde3thXr99SQv6v//YbVXOijoVnbZHrThNX3ZxGEVMZtMG0PhbJ2wiYKeZhUhClsw/NDELo8hA18BMwfPgANG+ab9M+9fmTMorkfrLKJoG4Bn4plrEakJxDQXlLYXEUH328Bv/x6jycP3cZhcVxybQys7P03AcP6Yu//MUraNsmX1fMYWNr1q7DkkVL8c3+U4hEa7i3tN4PaxC32JpsHPfg0Q1nSBATKV703wFEGTayX/wznw/lOwTcvI90NNP9rArFCyzb/aky/txTxpFO6NsZm3y1VDib+i6WavgE0d+XeyL09Mt0YF/vkZCtpL9jZR89LSmo8oN7jqGiNjKFHEr5WcUxD7YVYP4AttNurW+2IdimL2rLli0wfvxYzJkzEzcKrktKsnPHTpRwPHC5AdiMMMcGZ6gCz0M/EOBmtAXrDw7ZLEXJchBwBuVY8qc//WOcP3cOv/zVL7F9xzanr6L/dshGNM+Zgw7tOdRmHRYvXiK20A/sSA5q8eA7qWSRzaCzRTKG3QEPll5VWqKOO6ImUH4x25W8AzGU8xAI20Q6Awqm4+PnJFOu689g4x2bPeOYNXsmnnhyEm7dLMCC+e/hq682S+ZgOmRjQslIkC0lQKd1X0xSl4AD2z9E9x4PYeuWXZg3dwW+3vtNCtj298+YPR2LauQz/Sw/V8+ePfHSSy+hU6f2eH/V+1i4cAHOnDmrQ4hAkgkRA44mXtJjPMbPwcPRPju1y3ROyM4pQavWbTBn9nMYNGgovtywGW+++Y4mOgrgu2mIjZs0xKNjR2H8+Edx7TrB9mvYtu2gwLZ9pZoyeus/yDJw7KNjNECIz3/9+vX4+OMPZfuIUB7KNP2PVQA+HwZ1NlIFE2C7/yN9sHjR+1i8+D1cu3rDaa8JIk3ukM4ZpAYXm+6pA0yX41h9rgsXBDUCW5oJY1N9MqMx7Uq67JCwtewqKkJ1nHZapgmHo0eNlvPE9RsFeO31edLo0qXANJlJxspfp/9bQ/IVr9+5uaSCbU6Si5WpSdfAdgqzfeiIe453g21XGLEJeGwCzgijX/8+eOllgu1MeSlzot3tmyWS5tB1xpoamZjZ8zRrRQPb/N2gmHk05+fXcWB7MG5cv463357rJkiajCtSzvcMqtm1Vq0cjBo9FLOmT0Xh7dtyueBQEToD8d7yEPTJZZVnHZnurAzk1aqNAY/0R9++vbFx4xYsWrgYJznwIxJBlLKnxD11hy8nqQYDaJBfE2MeHYDJk5/W3njttbfwySefGdiWDjmd2XZ3wPabY9zTk0r+pT+cCSLNDYmxjvuGz4ua9hkzpuDWrQL5kH/xxQZcvnwVGfJkZzIcV8Mv31s6XCWQXGtJ724mfuwnCckezy6Gn4dkAbXz2TmMuTYwasTIYZgy5WlNxSWJsXfvHvVE0L7TQIj/VHbdHmwbILCkgX+k7pvDxfr174fzFy/iN795Vc20SsqYHNAOkrKZKJnROMaOG4OXXv6BZCTz5zlmOwG2GXsNSHA/aaQ9px0GzXKzQ7vWmDFjGgb07429e3dhyeKFuHbtstjywcNH4JujJzBv3nwcOHDYKjACpdYrlDq9OB1Q2s4TLA8F0UZg+88EtsnGlxQVybc/FWxTCkbZiZr5M1kV492gbIZ1ozJkZsQxWGD7e+jdq5tiKwefidl+7S3s2uPBNs+QTDwzbTjmTJ+E9h06aNrn7dtFWPn+h/iHf/zfGuCFgHlY3w227TyKBYqthyjkpDvlVt1guSAaKVVzZH7Duhgy5BFMefpxdO/eGXl5Obq/V6/fxO1bJW4rpcI6S+bpq00LQJMmWZN53bq1Ubt2ntYfiaJDh4/hl798SxM2i4pphVuEjKxsBIIxDBjYC3/1l3+Gdm0b6bbThGDN6s+xdMlS7DtwGmXR7KRk0bRoaZUyqQtcFYp70ZzKPEnwHUGme/AebPtYTZBN21k/UI1gm+d9qn47HQD5PVA52E7EpyoAqX3CChC6erI48Uq/W7Dt79/dPHxlmPdeSgsjQOxxpvaNJCqw/jOmfPS7wHZVIN6H1nsR/1X//O/vX36vzLYboyzZRKwcObk56NmzO1566UV07doZS5YsxcKFi+U3rDG70gzSDsqOI8kuHINi2TNdSEyLSlaNQS8YDmh4yA9+8KJG+77+xuvSgpumKiJAwIl+c+Y8g44dOuHzz9dhwcJFOHP6jMrSNlAjeYimMnmUFPgNYeU31yjHMrRzIsnOzpb9G+3lWNorKaEbhvlBl8fKBfRM02vlJ4+HJEtxvuFsqiRYee65Z/HEExPFus+dy4EeOzQEggcnDyUru2WIQRBQlxyAY5Id2P6RA9tbCbZX4us0ZjsJtn1mTG9ajVh2chCW4l988fvSS+7Zs0sH0rZt29xncuysje9zWNjcHsxLmYdQBkLhOMKZRRg8aDCee+77aNigkRhPTpDkZ6G9mw5HkNkm2Ka1YyrYPoBIBWbb1OrOc9vJcGiFNnnyU2CDHu/HqvdXqqmz4BZLy3SScGAjaIc9AVrnzp0xc+Y09O/fG4sWMZlYLEaIpU65HHBtedfBBCRKgld7jmRZ7TmKEwvaiGyTN1EOEkZObi6uX7suIOMDMyVIqYoBHnL8Wf495UcsK5Pd5iCksWPHYfac6ZI6vfbaXMmBeDBRB1012HaylG8NtslsN0oB29Rsz8ehQ4dtfVHL6V1QXF7hPc8NbDsZSf++eOnlZ+XQsHDhUnz26VodyvKovgtse0aqItgmAw7kN6qDSY9PwvDhSbC9Xcy2gXWy7WRX+WzbtGmBadMnY8SwYVj9yRqtVd4v739PsC2NpZ+EVUkIFTAIxFGzdk0MGzYML7/8EoqKSvGrX/5aDbis6nDfpsdvS8jvBtsmIzFmm5r9bwO2KzkRKoBtlepZvo/HUadObbRp0wY/+MELip90L/rgg4+wa+ceTR7kIB4lxhrmYo1r2psiBtzBLwmQjXMPUWZCmBkOiQzhPSsp5SRCm4RK5x9WIp988gkNIps7dy727NltQ8NYtXAJpklVPNj28igDXZInhEJilvv06SNCoVHjxnjjzbfx0UerNVSKI9xDmm5oQ4dCGakNksZsb968PcWNJMXrWPmJSXCCOjjopJGFgYMewczpU9CqZROs+3wttm7dim5dH0S/6AvUCwAAIABJREFUwUOwzzPb+w9bT4zANisRlYHtZMXBmO1UsG3MNsF2aVERNqeBbcrS6BBEZjqKYIYH25RYJMH2IMlIDGyTsPHMtoHtw2K2Y/FMSfGemTocz856Em051CYzU03AK1euwj/+87/i2nX2KXhduTUTGrPN3y2oxYMc2hRDWP0PAcTLaSKQiSgbgXWeAK1bt8DkpyZh0sQxaNKkvtb5zZsFWPreB9iyZbcbupWaNlqC6GcwWx9RDHk18zB40CAMHjIQdevW0v4uuHkLSxZ/KNvUS5dviUAI0ykqHMTAQb3w53/+Ctq1bSwJ0PVrN7D607VKfPcfPIVIjGDbJ6NJSZQn4XRCKPEitrc5DvZc/YSGqtnlqtBVEhuZVpux3ctENVE6YlKS1JkblYHtavUeFQfQpLxAghOvAmDfE9Ryh3rbYKOnvxsETTDbvwew7T5nRSlJGnNfJdhOrL/KHmpqCfL3B5zv55V/r2BbzIfJJggouXGbNG2ECRMew7RpkzVumVZQmzZt0iFPeQMZGm4a6ZOpvQ2Y6wc3qw32MFDkMyoyLuPGjpWPNkHqa6+/qtfTQAbXyd+lS1fMmjUb7dq2xxdffCGLL/pZe0u/dLBti5Kvz/ch22ByCz8m3nFR3NgqKYZQv0ED9O7VC3Xr1sXBgwdx9MgRFBXx0CIodqPOnQ0ZVwc/l2nA+Tlimi7YtGljvPiD72PwkEFij95+Z5G8gktLTZpABw9jxG3aFxMBsvYJzTZlJD/6I8ds78a8d5dVAbYNKHvLQjVHuRIRE4cJEybguWdnieVgMylH23PoDr/PCCT/XFwpkm1v1MczceDEz+wwGjerrWl+I4aNwomTp7Bg/lJ89eUmFBeXqsRvWjKC7fwk2L52GW+8+Tq2bduPSMSYch/AE3P2nEY/UlaG2nXy1FQ0duyjGDp0KM6cPo2Fixbiiw1bcOPmLYFrVQBUPbCmpnbt2mHK1Kc10GTJ0pVYunipGCECKpsGSp9t3zSSBNmJK3HRT/BdCRUBs+leGXDr1qutaZatWrTAtu075Nusa6DCvoyT5yzRULk1JXnzDavhUAwN8xti+rTpmPz0ZHz++Rd49bXXcf78RZvqWC2z7WUkPtYko0GSfXQykjRm+6fSuUqznQDbTCbVLWHwwoGpJNg2UCMZicD28w5sL3Fgu9gYS2phxWz7BiXPSBlYl1+1pUJJsP3EJAwfNlAj7d9++11sZ4Ok+roInLkuoqhVO1eA/OkpT8ri8e035uLTz1YrKeQ1k/XkPfVViKrEmqo+xUuQl5eLVi1b4Yd/9EP07dMTy5d/qMZUJR7O9jMNcCfAdi1jtu+SkXiwndYS64CPwwwpED79gPZHrJEL5uUftOpZZoY85sc8OgZPPzVJempq2j/66GPs2LYDhUUlsoQzksKkX6oiOa26Z5otiSJhkanJm5x90DA/H8ePH1fsuXnzpmRQ3Xt0l91fq1atsOL9lXh/5UpcvnzJZAhyErHyun15dxOLJ6rcsY9FSQ9JghBatmqJpyc/heEjB8vedK5Gph8R0aJR4nKcomVkDGPGjMTLP/TMthtqQzcS5wiSKJSoqc9bSVpiTea4Tp1aGDFsEJ54YpKs+Q4fPogaNXLQom077Dlw2JjtBNg2yY+tU9donHgoCcjjZCSUSXhmm2C7hxLqkqJCbN6yM4XZJtg2H3XpyjMoM5N4TP0nQerTM4BB/R/Gyz8g2O6ewmxvdcz2IUTUIGnj2p+ZMgovPDMFrVq3Uiwhs/3xJ5/g1dfexJVr15Xg6mpJWFmU9x019mlCTKJJJ1r/SYxOJ9GY7E+zszJRu2aehtjMmPE0+vfrIS06z2SuiV/++7vYsvVr9awYbkviHJ3JqnxyTfG8jiInJ1skGAdHde/WTk2+ZaUR7N59SNe7fed+3Lx5S2uTUr8BA3rhz/+CMpIm0rffuF6Az9d+geXLVuDQEVpFmse+l0GlSgxtbzK5zFC1JhKJgS5akTKVTRDzFcT7AEhJdtsSdwJuVSnV61CeANqVqhoSofi7A33tKM8AV3Ld9wLaRgW5/5dM978O2E6Pd/5KU1huf90p35jObFf3IHWvK9M73cfT/x3/yO8TbPNSGespDREzGWSzXxgtW7fEtKmTMWHCONy6dRsff/wxVn3wAU6dPKnSrUqDmhFgZVja7RlbLJNtBRAGODbekK1kU9+ggYOwY+cOvPUm/Ul3u4OmDJlZIXTr1h2zZs1C2zbtxGxzmuG5s+dcGdQH1xQJiWPyaH1FJpb3SAy1bPzYBGfDdKzxAujapQuefW4OevfqgYOHjmP1Z6uxY8d2XDh3zvTRaqQk+IvJxYJaQxsfbVpJsj4ctjBj5nQ1Ki5b9h6Wv/8Jrly5Lp2cmoHIcGjMuoFB+v0y6BvYJrPd0oHtLti6ZSfmvbvcgW3b6KmabU2PJOhVE4tJGvh5mKXT1/y5Z2aprH779m2sWLECa9astQFEZHYlmzHGnkCTAN3bIPJ9mjTNx+NPjsXoMWPU9LpyxftqjDx79rzWgrdPSgfbY3Ht2hW88SZlJPsRSXiqmkuCyUks0HqWm4kbbfPYoDdjxnR06NABZ86cwa/+4w1s2bIFRcWFusdkynifWV6mzSKDf58+1GyvxHvvLUtMGfQyB2dy43aZBxIWtjyw5ucXoHANkUwo+V5t27XC5Kee0MFx7Pg5AbatW7egoKDAda6bzMMH5kQZ0REHtWvXEPs3ZcpktG/fDm++NU+OK4VFxdac6xxHko28dn12dalg2/+t/c57bYeTgWRptmOO2X7lpxg4kGD7Swe22TRGt44UZtv17lXNbBNsZzkZyRrcvkWwbfPzqgXbqlbwGgm0yGzXdsx2OthmrzEBnkmyuNYpE3ha7OWmTTvxxmvv4sTxk86dxxhVG3tvrG2qZVd6+KRnd4l82Ak6mOD88OWXcObMeSxYsEj6czZKJumgZAXMmG2C7YEGtgNhvPZ6KrPtqxCpzddJHie95S71VEkyqXRMCYSCyM7KUiLBZ8gyNj3an3rycYwZPUSDd6gxf3/FKg1DKioqkUsE15YaQR1gt71ujixKKEOWfFKCN3Rof4TDufjo40/wwapVOHf+PBo2bIhZs2Zq4uLRI8fx1ttv4cCBA4pljBOIGdhOkmVOpuL2qZkGmG5X9zcWEwDr07cPnn9+Bpo2b4K33lqEDz/4BFevWMJL8oEgXZptNkjKjcQz2/TZNrDN7jsjZCi1Mbcrr7y2+2rN540b1cdj48Zi3LjRaNiwPqLlEVnObdqxS83Aptl2zHYCbFdMVu8G27zGNm2a4i+l2SZIzkRJcRG2bN6J+fOXOc02k9SQbGXlpiVmm8kuySedasjk5FOCbTZIpjDbG7/cildffRO7vmaDJFUeBrafmzYGz89+Gs2aN9P5x9V07twl7DtwUPfZdNrORSjBaFsMYGIZDZDMsoZWnkWXzl/VTIoN6zeITOIciMmTn8DjE8eiWdN8JQW3b99SVfLNd1bi1Bnrb0kEnYTEwdyYrNHW9hzvYrv27ZRcTZ48HA3q1hD4vXrtJhYvfh/LV36qM6E0Uoas7AwMGdIff/Znf4JmzfIFtklRX7tyHRfPX0DBnSKURp0kJLFVUgCsa6Pi2cj9yiFx27dtx9Gjx1XxiUnO8y31F3fhKwdZXb9TqpQ03Y2kMkRcVUad/N5qXeycn3z6Kxs28ritWvxGkK3j878u2JYczLkgcS+rJ0pV4NRE3vWbJTTb1YLgdCD3O8bLv9XL/X7BNruTAwhTQhF2lkdsggmH0L1bFzw9ZTIeGdBPTMq+fV/Lsm/v13tx9epV5xZg1l2m8TUVEoEnbZ5atWqjYTW9e/cW0CoouKkxzZ+t/gznz7lyMiLIzslE165dxGxzGMDGjV9i+fIVaqa0h5wCtn29x+1jPzhHziRuYiS1v5Rf2Lh3A04NGtTHqFEj8dhj49CsaQuN3Gbj3p5du3D8xAnZmAmguSilw9/ZqDVs2EATLseOHaPDb//+fVi8eBG2796HEvlF29qRM4IYVJMjMHgas02NeEADW4zZphvJDsx79z18TQ2z++JHMs2tMdF8BvzsDBi8p2RgmRjk1aiBvr27YdKE8ejVqxeuXL2CjRs26kDnEKKi4iIBE3/vjPGOaTBPh44d0adPb4wYM1SH4dYt2/H++6vU9c+mQTIPPKyTmu1Gjtkm2L6KN954Hdu2f61x7QZw7EHQZs4zGmyGUnOn+ywcEDNkyBA89thYNcx99OkaLFiwBAcP7Xdgw1h3JgVdujyEadOmCmyvWPEBVr3/Aa5cYZOWb1Z0oDURx1PBtsl4rGRI4xEeWnEUFZfo2bIDv0HDOhg0cABGjx6Brt0e0mFCv+ydO3fh3LlzuH7takKikZTeWGmybp066Nq1G0aNGoV27duKVV2ydJm8gktKy1xiZ4E/zTXHlKuJZCSp2U6ChgSz7crslF4JbDdO0Wyv25jObN8Fts2nl68ldxEy22HPbH8/yWx/tga3bxbZOqWHshqEKzLbSfBv8ccSyCTYHowbN6jZJrNNe9Bkib9+A/N8fvKpSahZKwfz5i3DJx9/IZmNvZYFagPbdm8qLeMq7yEYpPwiJNatX7++eOWnP5VNKf3CaVdJ72RLcpNpTVJGUhtjxgzG5MmTTbNNsP3xapTJH98zpX5wjaJFQvOarHWmggC38KSvt/vMxDwj09yNuG8Irgn2unV9CGNGDkLfvn3VQH306FFs2bIVO3dwrfn4RztMc9cxd5M4srOyNUTlwa4PoV///iIK6ALy9df7ZZ3I9caqXJ/efeWOxCFclKowZl69ek2TDsvkYMEEqYKbgW+QdJUzfmJNZXUVHcaKps2a4tnnpmP8hJHYsGGb9Nj79x9WAzgrnXyE4cxU6z/XILllG4qKDGxrLoLijuuTcqDCjWEwTXSQ/T+QexH7hEaOGIZGjRuisLgUazd8hblz56WAbVfBca4jyQWTyqT6pDaouGuabYJtyj882N4jNxJrkDQPai4DSnLYdE55Dz+gJfTlAtsD+vdyYJsNkmFZ/31JsP3am9i99wCo8KD1H2PnM1MexfOzp6pCQK9vAhXGI/Y86RxzDC77/m21JdcWiSL23RjzbL1DZ05dwOLFSzU0iG43Pbp3x/PPP4v+/TioJ1Nx7ejRI3L4+nj1dtwq5ApKxmWH5LRWmdyox4HvwZkTAaBGbg2MGjUCL744Gw+2byAAXVwSwfZtX+PtuUuxddt2FBaxoTmAAQN74xe/+HO0bd1M94cJFPslIrTRZMJSzQBJbRdnWkCwvemrPVi6ZLkmPd8pLEKUEzLvC2yngFR/eqe8ju/lqhKAJTd5tRitKsCt/eVsghM9Lw5zGIlyD4/v/8JgWxV1Darj2jaLZk3OJiHgCMBUbPrtme2EJvi3wsW/lx/+NmA76c7w3S7BgCKnU9Hb1xoCPcuWm5ulEe5Dhg5C9+7d0KhxvgYYHD5yWJIAspSXLl9KlGx4yNSoUUNuDc2aN0fHDp3RunVrHT6HDx3GunVf6KBgQx/tBJldSz8cDmhgzDNznkGfPn1x6tRpbNu2XY0oST1n5btCbLoa+qhhNHs3HnqUq5w8eRLHjh0zMBgIaPw2gT8lDZ07dRarc/XiZR2CJ0+dlEXXndu3BdLJcjNhqFevHtq0bo0HH3wQzVs0U2n1gw8+kL7w6k2n1daoePoDs4nMkg87xIwFisbJMAfQvn1r/BE12927YtvWnZg3b6kx2+78tjBpzhf8PALYUSvzykmlnICROsw48nIz0fvh7hgzZoymbvJ6jxw5gn379gk0ssSnYT6O2a5ZqxZaNG+Ohx56CK3btkEsEMWGDRuxds06HDx0CHduFztGN5Vhp4zEg+3HHNh+TWC7jODKfdlxkQomnV+1s7OjlIFM3/jxj2HixMcQD5bj3XlL8eknn2r9mEc7ZSRhscWzZ83AqFHDNJ1tz549suwyqY+godnzuaQoudptfbBEKXcR3f8YLl28hAMHDsqz3ViOCFq2aIYu3bpi/PhxaNO2rZgzVgW4nk+ePKFqAcunPGT4bLgO8vPz0bJlS3Tu/BAaNGiAEydPYsXy5dixcxcuX7mq95NWX9Ilf4gmD9Iks+3zk/T1bBVEAyZk/Qi26fNLCcErr/yJrP8+/3wj5s9fIA9iJbiVgm1L2KTZ1oh1NkhSRkKwnYWFC5eYG8nNQlcxMSsy08Lac6xYCtbZJX1lXJrtx5+YiGHDB0vzzgEoBNsxsqhc++UxdOjYDpMmjUf//n1w4uQRvPPOYhw+fEaJIhlXPkdWbWRvqQqUe99KQxf3N20C7Xsa5TfCzFmzMWzYUFmpLV2yRPaXlD8lvuSSZLGgQcPaGPPoUPUO8Ppo0yjNdgJse72s34b+87sVVo1rmIC5W5d+z/K//XAsgqFO7ZopQejTtx9at26F27fu4Juvv8Gx4yckw2EcZD+JT6hpb9i4SRPpvh/o8gBq1a6tZJN9GQTqtNKkpCC3Ri6emfOs/OwZT9lbQxAvaRzb70JhlEccdZAGYjy7bTExyXaScLHqHqtRo8YMwexnpqK0OIqFC9/D52s3qHdCg4po05kRx9ixo/HSyy/g4oVL5kbiwTYHjCVAholKrenYfMXtFx2wKKkJynL2gc4dJF0cOnQgMnNy8OmaDQ5sH9Q6JwNt7lfaKCmVjCTYdnmcEkieCe3aNcX/+B8E210lfSwppvXfHiV/69fT+o8vSwkD2Toy2wTGjB3GbPNQzMwg2O7trP+6IiOTEySL8dWXbJB8XWCbOSN7NQxsj8P3npmqAXGUxpHAEGkSsuRSoMWNfU9d9YnUVo3xXtMfkCvI22+9g7ffeleJN+P9rJnT0LpVE+mmr169IUMBJp17D5xFkRrXU8B2WvOeWUWSROB3aIJuACIQnnt2Oh4d3g05WZkoLonJ1nPu3GVY9cGHKLh1Uwx6/wG98Bd/8Wdo3aqpCcucnzU4SCxEb/WqsQdvK8MvNeckjdav34V33lkA9nvQxrRMkz9tD97d4ncvTJNe6agML6WC5Yr/bg5X93qPSv7dgraep/9KB9xJ8qyqVze9tnsdf6Z9l2vxe9v9zHe/d9V/bi/LYUwzgsQq5jpLvV2tW24C2zXqtPwWghz3wL7Fd97HY/mtfuSe2p9qdEP3emMPts1Szx+23kUmpiElLVs2Q9euXdU4yQODFoFlZaW4evWK2C1en/w6MzJRq2Yt1KxZC1nZHKBAe6Dr+Oab/QKB+/YdwLWr11Baat3BPHBpc8aASzeS6dOmYdiwwQp2DCImnTDQlF4m9svTfvdj2f1rEiTt27cfX27ciC/Wr08w3Fww7Ljv2LEjunbpik4dO6J502ZiDDS1q7AIt27d1PfzNWvUzEOdWrWRl5cn4E9QSj3513v3CpiXusEirtFeGjt/zbZvHG8RMO1Yx07t8P3vv4CuXR7Crl17sHjxchw8cBBFxRybbKDHl720Gp10xB/o0p9zCBDHJQfjqFMrD+07dMSARx6RDzHZMAb34qIiXLt2PTGinskOASMBNwPthQsXsXPPHuzZvUfs7O3bdxKNK360tGnd6a7QBKNHj5Tu+vqNa3jnnXewbcdeRJwzjV8zScBt1y0A7T4DmRQ2p3INDRkyGGPGjcSly1ewYsVKrFu3DjcLbhqbFAqiU8dOmDljGsaNG4U7d0pxo+Cm4z6tDGqjQivbpLZ/vW8xgRbHwnNo0Mcff4Ldu3ejLEIbqBKVyplEMcF78MEH0KFDJ1kUUgPLe1daVqbSrCV7lBDVlhyK7GRpaVRgd/OWzdixYweuXrmKUsl16GlrlY1kK1Iq2E5JRlwlJB00JMK1wAwlSLyHrVq1wAvffx5DBg/E+i+2YPGSpQJr9rNm88jyvg5wlvbciGm+BhlTWp717dsH33vhGWRn5WhIECVHN67fTKsaWcOzc/W4S3dp95bJKcH2+AljMWLkUFy/dg3vvrtAmu1YjGlQCDVq1MSAgf3w+OMTULtODXzyyYf48KPVuFFQ6Ho5zN3Er+1kbEuOsk7ELCfdkbqVbKp0xRno1bMXZsyYobX5+eefY8WK9wVIGVfs9Swe8U/1G9TGyFGDJWMj2Jk7d4EY8dLSiAG4BIx3Kzjts7sndI8zwSfJPip5C1LaJtbMDaFJ40aKb5ygyMoY1xEPLAJjDg9jAkKGkjGHEjXGT2mMy0pw7MRxJZyUh5DB5yRWNveyAe+ll36INm1olboWy95bZhUgTcwtFzsuljZNUmBoJu2vnCOPwpWqiJRehdC+fXM88+x0dOvaDRvWb8bKlZ/gxImTKCoiwRBHRlYcj417FLPnzEJBwQ35bH/11RZESl0TXEJWnXKu+oZl3WqOJS9V5YUMcJ3aeejVq6fWVuu27bBtx245EXGt81xXI6ljnf0zTp5XyR2nv4uFJd/r0KEVXnnlJ+jTp7P2SCRSim1bv8aihe9jx45duHWHjethxEJs6o9wXKqBp3hIkznZ3M5pnH16P4znn5uNng8/pDjNEeybNm3HG2++g73fHFBTMLXefGYzJz+GKU9OQLv2rfS9dL0hmSR/65TeG90BFx5Sl5cG4LqHxM978eIV7bHFC5eqOjxzxgwMGNAP9evVFAA+fPiEGGJ655+/WsRxQ2nwOnkO+YZVqxaZ6YB93ubNmmHEiMF4+dknULdOLUld7twpxuo1WzTB98Chg/Jk7z+gJ376p3+Mtm2a6+cyHNhWXsLnfRfYNuisTxSHkhImCFyjX325G/PmLZaTER2MmE4bRZKONH18qFbKkZJ8+e9PbeLzP5va+5QApSnDoyrDSvfGXu6aExb8FYNF1T7ZibQiZXKmS4+/Pfh32O93DbL9veCZTFmTSVoNbPtf1iqUesY5sJ16oysHoP9dwbY7kb5LNpRyAxJgO93iwdlQWamPQw/qN6iHli2aq3zOoS5sFqQvq/TA9LSM2kPgoUH2hqOcL5y/qAB98OBhSUjYEMEuecVDX/Yl2M4KijXs3/8RdOcI2dw8vVYSRKea3ScjlNd9kkEw/aHptXl4sZFo967d2LV7F0pKjPXySWBubg00btQIbVq3Qfs2bTVsg57TPOgSm5W6x0gZiu4U4srVazh+7JgA/NGjxxL6Xg4/UBnSBQnf7pDCkQmgeO0379nQYcPQonkzDeWglIRNoNR6ajFzNmKKHVoSuPug5RollYGUIhCPCUC3btUaHTq0V1MOAye1nAQldC/gF5MHvgeZNFqvHT5yFIePHpf85M5tHp6uGcfp8JWhsnzk2H0C0i5dH8KdwjvY9NWXOHbyLCKu0cedm4kw6WBZwopRji8uE2bFg5M4x00Yg5ycHGzeskUVAvYEEDSSFW7WrKlGR9PijXp7Y5pMBsPDi0D77sDiQlRi7K+bHBopx7Fjx/HVpk04cviwPYuMuEqplBlRp5rfqBHatmmDdm3bomnTZvIZ5sRQJihmA0ltcTmKCgtx+fI1HD9+SgnK8RPHBXw0QIdf3m7Q7a27Qy7vsneBSPWOTz9xleSY06OceurXr4shQwfjoQcf1Pjm7dt24OzZc05aZR7sJvFw+jk37pkNe0wumJh16tQRo0ePEsjjnqC3Oycwcq/a/bVSYVqXuePnfaggEGMZumatbDXrdenWWftg86atOH3qnNxICGhq5tVC5wc6osfDXRFHObZt+wrf7D+M0jJ7n4QWPiFASufhKsZm0/laIsHnz6XfuFFjTXNt0aKFqhZkfK9dYxJvbkkJsB0IyH6wS9eO6N27jxg0AkLGI/oHU+5gOnsPtA3oqDbBRNkrRlIv6i75klUyEq1Oeimnwed6o11kRkixhQkdKzft27eX1zRZa/Yp0OFCYKS8XAki/cvPX7iAc+fP4tjJEzh96pT2SElxCUrLIgLjjJf0XmciSHaQzLfJ4MxDnsSCJByVABhDP5UcGC5A8l9q1c6UTrxbt544dvQUtm/bjQsXL6G4uFD3KJQR1ToYMKA/iouL8NWXW3HixGlNnKRMIB70XG1yrXsgwd8JFK2yYVuHjHmjRg3xcM8eaNW6Lc5duIStW7ZJbsPPpAZp6jUSkkL/IEw6ZRUZew7BQKbWS6P8Onj88fFo166Z/pkxkUOVNqzfhuMnTqGwhLK5EKJBa7xGyJE6Mbp1kNUOIyMcRLu2bdTs26pV84T86fDho7J0PHvuotYQp4Ty9YcN6IkBfXuhabPGFs/dZ7SqVUJFkmheTMYJW0XmVsrPxMFbZbh58w6+3PAltmzeKrA9ZvSjkvkYaC2XbPDLjV/h0OHDuF3KUfUVwLYL0F6q5QdFiWCSEw0dbWqgQ/s2eGrcINSuVRPBUDYikTiOHDurvXXsxDFp9Tt2aqMerob161hvEK0gyejTzjAYRTRIF7Lkc0luG9P8elcZrtODB47JNvfE8dPalxE1qibB9r3Y6fQ44bCbI3fcDkwA1opAPT3OJSe13j/YTn7qitdVvTLGn2TOUqRyYFrl39o5/XvsM5TdqPWjmREG46VV2r2BQOrFJZjtP4Dtyp9ZAiAqNb37y7rPTVdJbEn2r179WmjUKB/5+Q3EmDLg88xi0CWopqfslcuXUVBA66A7GtstQBe0LmGv47PJUXSCILudqS5+/uKD9Qb81BL6zvyKV8fgZboizQ1PNmgijjuFhSrR8oDia8lxxQ01UfNhKCz2h6CPDiUNG9QX20nnFDHuMK1vwY0CJQ5Xr13XuF85H7hMupxDb1LCiz/AjFwz6zGVDl2zJrXkvF9soGLiwUOJ/uYElRZcTONoP171JtJhBTe6N2RG/rxPHHpDy65mTZugTu3ayKmRq9ctvHMHV69dweVLlyWvuXnrNopLmBxZGd/K3hAA8RozNcC6cjQtoviLzUsEmBzjGxczYl+pgNsOcjZQmC8w2Ug+G785+ZwbNqoji0lOlCQDbwO+TArE62ElIT+/oauWWFOWdIYEENRj28gcTopyAAAgAElEQVS31He3q3DrQfpuylLCGfJ0po6VLLVkS3IEtKYw3mMeOvJlzcoUGOX7ch2QybbBCFH9LFlcDlG5fbNQMpOSUroz2MQyHZKyYks211UNth2408mS2otgC8mkUFZV4HAYJmr16tVBXl5N3Lp1B7dvESSb7Z/1BlifBJ8XG4XNTtN+jglwJFIirTnHcGdlcwpgiYAbgSl/+UZc7zVu151+YFp1icOnwkAwIscIuo1Q/lBQwESJjgl2Hwg4uIdq1spVr8KNG1dQRIlHwp7vu50ovEthWPOer6Dxvtev30DrndUoXgeTSb9++A7++5l0cJgP9x3XJCslZO0SXs2OzU3iT7Ma9EIgWfIlV7ldfAWgmmyGsmfhyR7zfHZVD01IDcofu07tWqhXv66S4voN6iM3x/YpSQHuCdqs0iKRFTr+koMLKycBq8DRx79mrZrIzclT3OS6vHH9hhqjGWu4Zrm2KyfkPchO+V3fmAq+KasoQf36NVGvbiMUFZfhVgGvowzlUXo9c+lyKBS15XW03q5cLhBoygjlorC4WPrndAba4pnK5omAYc23PGPk3BQO6ixhMsHKw/UbN/R7YgaChk7ZPTAA5RhtyQD8n+l1ky3CJRSMaipldrb18DAe3LlThKLCKIoKixENMB4EURbn+owjEOYwLP6RZ44lTHQoYkLEZ8Xk3EwBAjpfmGyS0eaX9diEkZcdVsWRDbOqyOrjxhGNc5qnxUT7/PZv6XuNYMYS0nBGphEvCKryd+36ddSuVQd16tZVcsZ5CYw2/Jw3CwpsDoY8vM1aMB3+OUtTAXmzZzV5pskf+QwoH2nWME9e3LIxDGagtCyu+HzzDiuPbJ4Ny50qLDwQRiBG+WkAISY3wXLEAqVJT+YK8hUbiufXMP27SxXLSkusXyFGF7OUhrv/NLDthtpUtLdLnC730pGncyVpwe2erHiCNvqvCbY9gaOGUzVJ+qZnnsEVmQinT6eM5A9gu/JDLskSpj7w1EzRM8K8uQbGCFjMqi2sQ92s90xfTBBSXGQNafaQbBCBAIEHQ2TT1LBBD21nn5rocDWgqaY+loI1haz67M2PozV7NtcV6zI+MaauwVDAKAH8rDwioCSQR/eUDAEv05Hys5QpSDMgEdjYIWv1Mm1Osjf+jEo92VLOLd+1K29TgRZjQm3SY7KjN7UUnV6Wruq5mSbXj3Q3f3Njf7NzsqW/5EQ0r8ksLipUmV0ad42TZ1A1P1rJVwjSCL5dM4T8d51bhA56eVWbu4tsmipk1Knnhv+zArt01M6txTVXxAMOgDh9u/eLNvbDabPlBENpUgYi5XSbsGY/AYmK4Cfx36bZNocFPlpzQNDh7KY02mHjysXuUNKxbX1Rej9Wa+jHbsDKhgMRmHItsMQcdZMZEvpLd1/s+E+Hq6kpQaoqMbmWbK8ZSDOphkatS1bj9NfRcufFbAkjtaFcj2T6zG2FINvWAt/fwDbpQoIFc8LJysxBjRoEZ5xuGkVZaZkaaSln0BAkB14STgYVlh0lIgLwMern+frGxLKEztdGnODAJqgaW8l7zmS0TF7CNsb+u38pZpTbc5SESpaBVumQ5EHSnVSrRv/vBigYqwj6rYHZ1rwVI5gYZLp77nTMbuEmwbbjhSsmdmlg2+KaB5ap5Wk1xTIh1011ICdk4+g1xY8SiuwsxSGxoOX2Ochel3IaqdYSm8+tUUmwzTHx5rrj1q1+2oHrFBcEfo50wO2RQSWAO60czK1DEFSGeJTPPQvBANccQ47GjiIQ4rMnELZ4zYFefBbhYK7cKzhB1HCKu24lw+mA3gCha6YOWUhJyLCoFktUHbiHLSE34O2qD4n+Aru3PvYjTmctXlfEDQSiXQhjUVB7pbycQ2ziCHLIEFdorIR227Ldi5ZFEYoRbFoCbVN5XZNYkJM0M20+g2w+WfUyL2fFVcZOWZP6ym1cMcteh/awvFkVhr2k2PPZvWIs5hTiDFUozBKSshb2/1hlx/o6HJxO6GYpWuI0zNSzMiVpdkORFNLU32Qg24Z7cZmVIytAVy72PJljSjijht6fpJJJ28og9x3KiEJZAtua7knv8CCHuEUSiWpFsG/7z/agJbqs5LKCYJLDKPe1/ywpDHVqxKhaSpKKV/zpkEx6q2W2/wC2Kw3KyQp/+rRIRRTf7JrYzo6y9ZrtP4DtqkCby7IV+KxRKo1xk2e2Hf4MIhrBSxbAjc1mMCLTRgaTwcBKDY45TNn4VoY2wMlfNpTDSrmGaazRkRo6MwJxmZQDAVUd0wp8PPTJCAqk2zhkXqcxk7QpNGcOswixA4jvJX7YOanw8xjzaa/hHS14qGlaJkvO5c5pBDY0hcGcUyLTTjR/YDutOa/BH8ZiZXTSmy6S4M0inR32BmrJ/JubRlVJtbtjei0CP9Oy2r23kc98PZuqac/L3EVMx8rmKU6D4+HpW1KSd1e+1G7ogWc7WTmwz2GBMcJ7nDom1v24D3MhB3J9c6c616mNcMlGZjY1jjyU+Hf0JzaGneDHDthkvYBWlNFy+l8zcQAi+jmHQtOQhAOtTrOrQT6clukAv8+K6Eji5UcmwSCwMFtA3j+zS/TA156BDiQ3wj3kJBt6a++W4dhMkx84jH4XWK1Ms53usiOA7Up1HjBbI2FELDUHElnp3dYUD3reQ94PXx3xzZG+IsXGLzFloSzk5tTQuvXeyuy7EAOohCsVCFXcbcZksTJDAGYyArN/Up9MIIxA3EC8/jtIORd/ZxygQwd/4v7Knbz2cule6ZJjZVM+KzF7bEbMJCgpTTQq2lo3IKT7KUbGJVeKD7xvfFJ8nQw9YM+UepCtPZ3iE5HEQ5WDVbF2LllKIy9csqZJunL8IFhjU7i4Tucxb/pZk8EZcNVgLaeR9wmfNYC7hisnx2GsJAgzTSWZyGQvjMFRq7wlGYEUkJ1gsz1QST5/fobMTN4Xkg1MQLMFqLjeEgA5bEPQOP3V9NQGiAGTcCDE2OaqOB5w+/d0byWmLG7xmfdEz5Xj6MlgE/3y3xWfDWgbCZMMNiaN8DISPxYcKCu1pJv5MnXaGWGLrZGymBjnaDmTUyYMGRpmU45ShDPpShJBeWkUGchxJIXFT95bXmtmVhZycnLNYSrG2QtluHP7FkrLSpxnuXNM0oh6I6ZI4GhflLNvJcMlUMn4VvHw4LAvqzaFJHfjurEYQImGud5YPw3PEgPxjCy2/3lWMYGsWNMwb3PbD3a+adqwhl5ZYqEZDNEyvVckEkBpGYmXbASVLNgwsECQEoIIMnnOcz9HOQUyA4iGEQtw6pFvXLckUZ/NVYnIT8ghyTHcvt9Ez5bhNuxAnZcyVRKP/gC20+Py71NGovPAh4SKy6nCUeGreX+QkdyDTDLywSaYJUC2JCUGBKSXc4yZHwGtUc5+zK82MEGTY1ESGWyKu4EDznYpNkyBv2uYAoED2UcCQVeqYGCyZkc3PrvKgqgbzECWwQUgY64ZmIyN9YyfMWLGLBt7ymuxz2lELZlEK4V471n5xCo7sElXgYCN0PVWaSy18l4kgoAD2u6M1d9L+xv1wc15f4stMdCgsOukI5oUmTj8Pdi+GwRZdcGx9M4nNwEOXFOmfJplgecYDMZGTe8i4CZk5LhnhxgNW7oEJxn+PStszL8frxtHOXXBDjslwYVbaC6+GnA04KNSvAPBJvsxWYgm0gWYLFnjZziD12Qgmc9ErKSeV7kDeryPXnLjQESCPbP/tmoBAbJfO8nEzQCzGyCixMbYQFUFxFQRJJr/rCQh7mRXYsY9oJZ6a+z1z8manjxpRwlCRbCdhDt3a7ZT/eNtC5KptvIu17C5FyiBkuaUzVmlOmiN3XYMvht5bMAyyY4bEHHX49wSXGrnkkqy9mblViGMp/yn7Zto1CRBobCNgSeQs3VO3Ti9+nlNbuw72UoC1iCTHbLKXNc2KOm+vnjtBGIC8+aB79lt+QU75wufMBhw9fp4Y0/t3yjNsd9tTLQlWomf88AgAbY9s50CUvWh0//7brDt0k5JfHwJ1ioWBJdKgHSPkoy41r0kCe5nxAT7hMHF4oSNn+0rfiTfWGluRfReN2cfPnsCIGOiKly/A7/pf+9Bt4/SLBWzbY3kR2YCTJOVNwkEq2RRxAP8HNxLBNlkKm3SYyBEq4+KYDv5/C1ek4nlNUcSMVhnTIxkSHIqKPeykRBx06X7+5aQjqTotpWIZFsPQqBciTrXoiQhpdxPtAPNsl4L7i1KWAJlAtsIlSNaSp19jp6bTfY0hxaulbCretFGkHuNSR4bqRlT2YisSiDPP36/aeO0ZzjeXmA7y2ZZWJJeoanTnY38MT1bJ/MQCURG28cEt/YtLhhJxQRaZ5uqr5Ultcm9YI3crJB4MOwtGqMa4pOVlY1oLCy/7XjQKgSUwOiMDHmyJoSyYlYLQsgM5aghlZpt/UoQJUmwbXMX7IznXtHZFeB+NrJA1ctoibMrdevvD2D7nqHyPwVsO6CdrJG5KJ4Syj3Y1qyS/zYykirOorvYksrOxvs8x2xN8+BkEPCHP4GcC5pkgJxdkWccxZgQ5AloElS5BkmNlKXeLEMbiBIFBhw/3MCX27jh1RQkoEl2wza81wiZR7AFKs/6pjMAHkCY5syzwgY0rMQszbQDrglTdpciGIgiuKa3ONlUgj+yCDyc7L1VOnQBnzE0SIAapO0eG5DI5tOGj8HbrcYEm2D/bYcnpQ8ZFgx1gBj7LzkGGQkyxE77ZAd+shE0WYKtfM+Vu4TBSzyMRfDlHLMdlI5YTJFnjk32w3uOiDG59nwMCHiYyGEafggF/04HgG+kI0MU4FS/KoyaZPNlTGLYfV4dz14ewoQiaOBH49fLWYoVrjAGzun27Jnq3ZUMGuCMadBHUsJyN4iwz2To19aC6cXV0KNysD/EfWObkx2lBHerutiwEV0V5QgEZay+OGs3frsmWjrPaBn983+JfZhSwnV3NikjqVhBMuZcQEuA2Tvw2DPxz4brSNIRgW0yW7ZefGnZWCsDHgbs+L0OTMb57Nn0aSybvUdUTZTe3sm7aKQyofZx+Boc2cz1a/raaJRsHoEYpT1cH0zG/OQ2SprKBCyZWOkwrs4X7F7Hinf18d/nGnckU9NzSE6rTSadunP2/Nx0TQNCXPfWgWrTApO0jWe2qU/1sc7y58rAdurfeaDqGG57V9d3QYaW95r3LKIkhZNTaSEnFp4SIRfD7D4bs81/ixLwCHgZI6mqh5Pb+TiX1KYnk2HD0twxlPC4fZVgst1/pwHu5PUnHgWt8DQN1oFo+kg71xuu42i82JocKSuRSxJHdfPcsKQqCrrPJPtbxNQ7KYnuupNdEMT55EPPifvc3X7eB7LK7K/hOcMKmJ+CaPfXM9upLCpQHrGkncw8HUW4ZvkJyZYbsUP2lsOIwrLki6AYwTCZ7ijKI3EEyjL1WXk+yKFF8iUD/BoHnpml1y0pLUFx0R0jini/GWe4ByjTU7O52beqAllOSRzvTTpNmJp+KPapamV+27ZHnYRMlotMdj1hY5OPbX1bgsbPF4TrrrbIkYjpfh/YOWFnEe+9T2AZW2OxUjHdUcpDGHZD2a5hk1UZbjqTmbByWVJUhhB4H7IRiPI+QgN5klVJP4HWYpgqo3y6XOsadmTx0yrHvBaToCR2VaVgu7pAkUxw3e5LVhkraONS+yq0JNOjgN8x9maJ66gSnFV9UffEZCnxorKG5bteOUnc+Gv7Ng2S97yMyj5B2ud2mCZRI+MZ62yN/Ch7X0X8bwG2K1lcKWeLAyJVPdcUyr+Kb6nm5QW2DcyYNtI8fBzr6/Wkic3LzeqBmQumKdm02DXZkCV1a2I5CbxTtJYeGJiE2TS99pUMRmIN72K10z0xDex7NsE3qVk5z7+HadSon7RmSmMqXA4uBtSVjR0TKOVr4nDiZzE2jIywWLEYGTIyDiyVuntRoXSnBS5AaUmEl8uIdUpIc/x+tmv10hoD0MZQVKahNUBJVjYutlWAj8yDpDI2DMFGoNMSzoIagzbvk+g0jnKOEijZe5DBMUCe1MXygChndcHJg3h42Bhg81M1MUz6l45s37AnBOimUTr5Cf9NgxDi1Ho6RlSsvjHFWgdim63qITkCmbQAp3rS1o0sjmN0E2+efhW+0dKzlsaCWvj1YLKye+o/iRKxBMtvr22ab0r04wiLfXajgN2B6ANeQq99F+B2zznhJOvBdjpI44FuCViyccxK7VYd8GV5VpIsiTB2UNpHARvmIyz/ErTZYe9ZQDLTrCQY8HMHoda56fy9fCf13rjUzbGzWfrZoHNuoDxEg1CcvIoDVJgIKDHh9EAyuNGI0+46sJ2CMyy1/BZfjsVMNjlzbTiNrBs8pTXpYwevUUmL1/9aDHEye2PYXGJnwDv9ZxPMnAB3akU+BVynxAb/ZI2RtlhmfzCdFYedKAHQ2uX+4HOyJNgSSbM8FCvk5SMa122fI3GX3KHmQZyf6Mbr517hl7G5ptsXMBfYrprZ9s/XLrjCblY/CKtMjEsE09QqU07HxJzNcGUiTNTcWE6ignGUn5kTRPlBS0y/exfIt/uTvO8m+SFx40KmJSqKHWxypizCmj59D0kSB7g9kcJw2+fIViIaixI8ck+R4abcJtN6CkKUknA8O4kQoDRqfQgE25TLBKNkrl3Cw9fRuWGEiZIE9knI7taa+/0KErnjzk1PpPhzzfalVSPT73SKF6MTL3nPdvZdcO9zvXPgnPaugL3jihPEhJNJMdHxQ1JStpax6Ba3NKE0IS+0eGMVFJ0ESi7EmcUodcxS06JZBfIcYSXXYnqsPC5WWz0sUVaebEaHP0v92k4QdHwfdzb4PePlUkauUZ/uGfjUQTVJTFBl3E4DN555TVKUWoL+hz04tCDv6LfkeyRuW9pDqgau3gPJ+qpZ1ZHu3sMU73oL9xf6hGpWrearun+sDuCn6OfTtrCDX6mx+/9j7z3AqzqvrOGl3gCJIjoIFZoQooneewdjqikG23FLxpmUmcz83zeTKZnJOGWSOJNJM8bGppree++9947oIAn1diX9z9r7vLcg3YIEk2Q+8MNjQPee85637L322mvvoyQpj+lfQus/w8Z5mDav0YmXGfe06JpyVbbXHASjQbTcxjOr+YzXdBq3PWq0y0oc0bfZ0gaIivTE6r1qPy9Ow6j4cLkss8UgWeN26gbh8rzO/2636MYEOTs0h+t0AQLl0rDPwgTr78+sgYAAZ5GhCZTt9lW/4Jz+ts+/cdhuzpGyQK5o3Bk4iPu09pWMQebVGqd1eswxVYfsYMYtKtCugzXXdZXL+HDCnfrKmmyCPqt5/by5htO+s8boZBvlQ+beGrhUvCt1Mo1d1Y3kYorMbTygPPv2c15L5+1uUthWKtiMpNwl3Z5HZ/Dj+vwmM+PMyCoj6OqQHZ/TuzvtYMc6WmyuyZDo8jr6W+udddT2oNTpwJk9aVgz+CnoMW8GlY4uFrjXYMTqEGGxU449RUdPoOL0EiTLQahMS/eCCdLc7So9reogVSZipEmuc2P2QLnrOC2Q44/POnUXdF3xUFz2gmPfuj8NZnWc++06yVzsP3bsVfted9a5W58zt7dvLyubZ5dqOW7nwte5js+cCo+e2Dp3xjM4gRcZhEod5HZO9tW8dpqB8rP3dP67CQrsN3E+Ck72SSUxKrVzFDprRsP+yw4+zL8omSIg0pIP8q/6UkvtQmTOgwBY4//s+MvKsFn229gEu721AJvDtut97dlIyzibrJf9qDmN2f7Hcu7M8SGHX7CEzRI0OpNNzgbN8iUayThNjuN8SJGtPoTlNx1/dXzF2FdJ6blcR3GCkVo61bJYRtBZauD4oj6gySM6bU8H3JDKyPJG2fkx3ANtvZPjXDgV9LnsEde97uoKnG2Ik01wWiR39/dMYlqz4PaYObeArdiCPDtq+x6z5twUBlf4bY8crCCEiluAOp9Fd4bNGUNYPvEvQ0biA9h298ze/t3ZabqdN4s10/Y8uoo+bSInoOhtHO5+XqHR8fli1obx+fPOBtqTo/E2Wg9ozeexuB+792jYOmluuEHn74vdr+JwXcCcz8/nxnh43Fje7uQLuKniAMt93TEm39alKvf39vyVu7bruMvfwxHAONyWw26otAHQYkKjCxf3yUwV2SwDtu19xM2GM8GdZnbMPpQMS0WApHKPp862kpu8Kmvq23dd4IUCDJ/GWgXb5sM8+jJ2X+a0Ivtid2cex+Fprzue3UHeGMBmhZcezbev58gVcpUfbsXXcSyfq2F1zGl5EOzDkqjPrSiKeMbOu6zLs9vLQfs73VLH6Z4DdWdXnSe5IifiuLnyUQZue/ueDs3+bV/BRkWTaN3KDrbNtewM9rNz6mYlZFErAtr6eXdnoSpDd2SU3Lf+s+CYY/Wcbqj7RSiPCh/K8xm3zpgHdtvzs1lA3VlG8heh2X6JYNt5A1U0eWo4ymuFfd1EvhhtT4bmLwts+2Iyff1MVcG2+/tUdU18fYLKfK5qY/tTgG3HU1Zt7JWZref9TsUIxPtZLu8cXcA2ZSoscDQMtFxQ2VnRqjsV6ToYKgfgZkpaiUaVcanWWu/pC6DzZRYqe52qrGlVvuv9mf70YNs3nU8FTyKxVGUjfIccx86UOtH5Lnpb75P4cj7h7tGsY+Qlse/BcPsGDCvc6+beLxRs+z59Fb0N0/nbVT0r7r7vHNY7Hl0nQ4Gqx6jMMcRXYNtlsV0YdLfbwMrGmVox2vU/e832SwXbDplCOV2eujsnp/eK2fbdvFT1k6/A9vPP4Cuw7clT++pXyl/DM9jWHs6OgloHb+d4uYgCAOv3MxG0al1VKqLtPfVapgi1skDZ+Tkqe42qgICqfNf73v8zANveB+neDVtM5/NewsgXtQ7B6n9uyjytDkfqtSoL5p93RM/3+SoHAz4c4r80sF3Vc+LL9x0ErZGRKNA27LnXVawS2PYR0Fc4CMMwVzxC35htN9+1D8vd+NzLSOxki8eJ0y5dJqgRMub/dbDtTRZi2G1vLHhF8+7LQfC0Xq+Y7Qqgjw8G1+OcVvH7Xg1TFT5Qtf3yCmy7m/ryKexnP+kJnHgD2/ouREs17RSzm/aIzqlM6z5OB1s7zWgRNN/Yqe0N2baOHTq0dWZlwbJ5ysp+vyr7sSrf9X6E/rRgu9LsrFI39uIz78/p+gnnolzTtcQuTnB6w+DzXvdFfd7rvDgVllXmnr40pfhLBdue5s5T8OQAfuVBoyUd1uDL8nt28CcLYGXQvAVnlQbbVQHaZnxVlZF4AtuexucZbHvLDEivdac5fwW27evgadKdygusUMpXvFZVh/MKbL8C2747pVdg2x3/YdJ+7k65KVPywJ9YP7L0ncaIyv/9WQ5n76jjrBF0yAUqAPMuBbmuYJuAgWDbtW2f7zuhXCjhkw76xZ61qto+z0/7pwPbXgGlt2Wys9qVYZ8dxZv2b6uc1oJO3jtveRteZX/udV6qCLTNM3qbtb9EsO2V8XcqOH92fQTE2buHVLx6ri91dSoAdqThPGdDqgy2qwK6qwK23e9mZ1bcrd13s9mMZNDd1WVFpJbHcR7l314x276al1cyEl9nquqfc+9Mq+rEq/r9qj+bBwPgaxRX4SVege2KpsU4Io8OyYMzc5WXVQS2tRe+Vd7hKIMyAMi+phUBbovoFFZSe0VLy0lpnaYvqanIuZp/85Wx9vVznu71vPv+5Z6zPzHYrgp2kIl0X7jlfZ4d59wZ4DrK7/40gNsb4LOPtYpz978SbPtg990XIaoEze0vZ6xarrWf41sebURlwXa57i/ed7frJ9wDbX7OGTA/yzRXKM93urjOmIez4rE40vOcKxjXF8DZfxkZifcpsIybt53u/UIVwwQvm439LCvWVFfyhs/xtfIb2Vomj0bD944lnobyitkuPztVdeJV/f5zbJ1KfbTy46s62K78vSv1qC/0S97G7u3n7p2N80F3GEA7u8G+8MJs2yGwk30t3z7PtbjG1IQ422TH/exjsi5u3ujIe9s1u5VkrX2dfG/z5ut1XuznvPuDlzXuF3PdqoFt51aVBsRqi0HT8vHFzravV/M2N95+7st9vEEQd8y2azDwzJm2Zwfc8fPP7DeDV3w9e4IZ3QM7X+alUmDbekz7nDlLSZ4Zj68B+XMHTQJaKwZLPsQYPuE+T6Db3Z5y3Pv5oz+7dMfpAZ4tmhSw/cwD+lWrGVPmfaJfHtj2vtG0FZa3Q+bLQX3ez7gfmyfA/WKAtj1y4x8q9fDeHZLb+fDtFDzvdD7H518esy3z+id/Ps9TUbnxVQ1sV+6ez7GkL/Gjvozd02d8s3/lD6GAXuka4vTyFwfUdmoVauwFmWt9K5wc61K+TVLfyFnRGMyYDbDmm+b4Wmt+n6y3s677ZUyvL/P6Mu7r/ZqebdvLHPeLuXZlwbbZR0592X3V3Xqf1Cp/wpe58eUz7gbiixusSN/sAqHt2Ip/cPSQtve6the1Pet3rTl/1nd4A9wWEvT4jhQf/NELAdvq/Kq+zg7dkpdruceNvu4Dj5+zv3BC0VI5wOtpdC6Bh5sPeiFUHdNpvbjGicm3y0isSws582cPti1W25eDVuVd9MwFfN0Q+rXnl5l4G+8rZrv8DD3fmnib4f/56z//iBzf8Pzsr8B2Vea28t/1kzeWGxmJ83V0vaxOIwF8JXygvFmQr7omFc63jhYVFaK4uMgOtulUnZkTw2Lz//x+aGioFFISoBcVF6OgoOCFFFFW9Pwv+6xVZc49ZTpf5rhfzLUrD7bNnqr83Hn/pvfg073dfDHzU8EYfQSJXsG2m8d3KTR1Zn2tKkMlv599KY4PfeEN7epGEeHrfL0wsP3s8/s4r5WzDwZsl0etzwLjipfFM+pzYbQdf3HIS3x8C2SF95breUOdzpjPvHzMBDSuhMArsO0tLnuujfgKbHs3475+4uUy255G4avx8/VJXuTnXoHtimfzT57VJbIAACAASURBVLpmlhMtryJxZbMDA4MQEhKKkGDHq72LbTbk5+ehsDDfZ7BNZjsoiK8GL4OtuBh5+frdygAkb3vzTzqvHgf3/y6z/T8Btr3tC3c/96bbrux15Xu++GJPTKQX3ORgtq23ydpfNO8gwL2BbXfnxcLrFUK3F3HG3F7DCei7m3tvcLLyvtIshn+Fb2L0LuPwHpAawO4M3O3/ppvGw/A9qRN8AdrWpc3r2K1AzDGWV2D7uc778x2EV2D7uSa3ks70+dbk+Uf0sq///CNyfOMV2P5zBdvPvB3OeFfBCHxRTQACAwIFJAcFhyAwMEA03iW2EhQU5KGwSNlpMfFOzLZ5WvMzMtv8bWQoZLcpJXkFtl33xcs8wy/m2t6BhJudbmU9qi4FqIodcgu2fQHElb2xt2v7MiUekKUw16ZjigWg9Dw6E5zumW1P+8LTS22qup+8+gTPcananEquidd7C9ituIWeL8y2JdJzZ/RdCiQd8ZhTtxUvYNvzlvLhjD7bR9sKblSg5JB66dheyUg8Qz5vB9zl26/AdiXPbAVfe8VsVzSX3o2bt2je/QpV1ei/uLV//iv9SccuzLZz8try+taLauhsCLY5RtVrB+rfAZSWlsFmK4KtpGIZiTHSBNX8xU4lz75h8mUBbXPv51+N/4lvvGK2X9Yse23h5xZpv6wRWdf15oudZAQVj8Shz3Y7UsHSptOEQe/WG6RNAO1Gsy02yM0YrTC60sy2xzXxpiuWo+ItEqnca5C8+yPel8x2+Rn3ZrMdpLyHUMBZOuIEdO3PW+YKeJ1H4RXse3jVu17HEha5BGhOunF7HY9++hXY9mIfvG0I16+/Atsvzty+AtuvwLbvu+n5zqnv1/XpkwK2S817/AwyUAMrkJqvX+cb//Rf/IXpVicgr2kv44trSuxw3Z1mW9hty7DL80r3iZf76086rx4f7RXYfhkrX67ThNlgzljN3abzhueqOmBvgNHe1s4ZCj2D8zwVM9pBkwNw2z8uMi3rASsC24Kz/e1vZFRmU0UMZrqUJy0/ed7OWJWkOXbE6qUdpMfWp+4XznewXX5zeJOR6NDZw8UT2HaWgli7135hLzbCrsuvaOMaVtuLZtwAfCtIM/U5Frx26lDlArZ9OQmeex76coXnBxAOsXllHUuVbIDLwdKjww1mHKLdMToFzRLBmGJJQ3I5HXKzQc2bKflZd25Tvm49uK6rw8maQ1j+DZeWsZEf0NGbHsDu20KpI9drmyiMG8ek1rwVXFe89o4VU3DgMDbOc2hAh0IRl1eCWIDFEZlXlGL3dd85z4P9O2Z9K1gf8xkzVnOAzB7QcTt7I8fcmX93/q7LdZwcg/0alrF3bSFnDEj5p3RcT4M8C4vJmhsmxXXspq2obsryY7Qqqq397dgHz3zWZcGcTpfIH+xb6JkBOxtF8xmzsfUZndfWWX9c7hkci2fdz6mg0MU06zsd7VpMJ2dnb5dmN+QO91jBliiXaLXPt5wt/qdgW+/n+D/K6IDV6BuwrcwZwbals7YciozTaTvZ+4ObNn9O8+58nvR6rvPusDHO59k6fy6GtAInaM1vRW3kHPNmFsHB7rjuqfL7wGXMdkdn7VQxPzpH9pWQZ5KGaQ5mzhq79VQuFsOV/XO8Mc/YFZcNabdH1qUrcC72538WcBoUZU9ROz7g7C4cPkKNuOuaVAC67PPusDQV2jbDoNr9ggNIudgOJ2NqWDw9V46Zcnk0sxWM0XdSvBp74hiPJ69q+UhrvzrsrrmgtaZOtYU6NxaDbN3E1Xaao2HZCnszAv2w9VjWkznsih3tGL8p+8mar2eXwABTf/Gaqn6wf6YMZaUWeDOY29qpZm4YRKvDMsbYcQF+Rn8/O/86V85717lQ05wpnR/XObf/zdVpum4Z62ueWyc7zmCF+83DP3oDzDrmADfMdoUn0/WYghm9Cg6n2SP+1tw5yTlc96h7wO2V2fbSC988u7FPxg7r+TJdqpxGozKSZnas554reTlAW/emFzjs7eced4i5duUgt8NIWdKj0lIEBQWKTpK6ydKyUvj7UX/piHz15RRWj0WZtmJp8aU2jD8zrFYZSsvK4O/HdHKpslZ2dG25E3ubAzJiVgvEUuNA9eUXYkAtsBzg7w8/fz+5Ht8+x4sGBgXJ36kPDQjUtmMmLW0MlToGnUimtv05KLJxZuM8A0bVaNu9jt1NGKMn6yrvodax+gcEoKxUdxfHRe0qxxDgHyDPzXvyh3aHJMCjTD8TEGDXuLJ7g86TNVgnb+FkF585sGoAjU1yBpn2D7pEE3pttlYz81VizaU6gFKRAfCZSkts1tTrnHNYnLuS0mKZe0oGOO8cm/mzanitVCV1u2Ul8qxcNzKenDadXgUMaoydnIoF0vwD/OXaHAf3hj4X95a/7Ev+PSDA/JnvOOSSOu7Lvcfvs2ivuNimMgc/6zt8TbiMOUD+z7nguHm9ktJS+/4xfZ81kuIe4n2ddI4yduu1tdb6co643pxH9SH6dKUlpaJH1v1QKvuFY+IYdC+7xIP2dC/Hxu/J58uBbXuyTz7PsfOtjoaFspXYLJbZAnp+Adbf/XWM4EtleDZ5f465xJJxsJuI7Gydd3luva7u2WBrztjiT5/POS7j+gtELy3RF9n48cU4zmeAQbIJcnTNFIw72G3eT74vZ95xdvknrpMCfA0FggK1oFJe/24H9a5OvrwZNftJgwJ1JuZZjIO21khexANpY8h1lX1Xyrnzl3tSr07bVCLrrufXP4DjK5LiKYVf3Ps6F2ordb5llnkuZA794Vem1zFu1G677HbBjNc1SHQGBpJpcByxcsWlBujZAwQ+f4ASF9ynuqYmkDP22DVbb+wcn5dzEBQUbF8DPSuusMBKW1h7xbFHnflQWQPJypegtEROKPz9AnU/c2ziZ9hK0ibzq+dSgzva2sKiYgQGUMJkraNlnx1rq9fQf6YfUH9SYitVXxfgB2LOcmDU4FfZnvq9Ej54aZmcTd0X+jNZXWto6v+s/S02S9fMSKV4T/tYBSibt/KpbRU7bdkSA+FLSviMamPpd+V80W6V6PWNozVBsCMQ1vUT3yd+UG0O/7FU/I7WXhifa3w597vafn6Pc6T+ldfh9+QMyoUVQykRp0Bcfa0JyHWleT3eg2PWM16qdtv6T8dU/rS6/RfBDZ4ga1VE29YUuR2Qe7Bbfrz6UM8GrCZMMQ/tCDIs3+ic0XDBipbvcTcxPsyhN+hpgLZj3M6BrOsN5IxVrxnn1GfbDdx2H1w8x6pX/FGvYPvZFXjOOzoO1XN+0QoEeKhsAlQJbmwICQlGUVGRGBE9ZATdGvnqAQxSp1uiB9YvsFAdNhRoK6vFg6QHlAtK8E6HzXvws+pkyuBfRiCvxyzATw+6MRoB/oEg2FHDTSPscIR0dOJMBKyoYyGw4jUFQFmOlwddgY8aRdO/V00tnWGA3INGywQWCiZL7OBZ8ZICMTVS7B1cCn/QWKmBY7uygrwCBIcEq8EnqHIyfIojHEGEAKIyG0osx62BDcGCalfNidRLlD814oDVY8vHHWl7y3g5AQd51mfAtswLAaYAYAV7/DeZH/lzgABxAwLpyNShcH5LUWQrEMdAIGsrVuccGBCM/IICcN0UxKphVVBCo2sFY2XqREzgYg/O5B+5DgoqOYdFRQT1uqYy96JR4/UJ3mjwOWc2YV7p5ATQycr6W06hTJxwcREBKxkIG0JDgkEQysAmODhYrltYVKR7WxxJiayvzLE4Y0tHTEfjVywgQGIn8RkEA9xDCoZ1uTRg0aBFRqVFfqWQ+VJnZl0fEJBSWFSoTti8mcsKSrnXuH8DA4IQ6Beozsn6rtxL5kQdrgkcFDyrs2PLPXWgBAT850ABL5od4Hj1XMK/AJzi0rJiPWtlPPu8Q7DskwA/DQL53fx87vMIeV7/gCBdS7PH/EpRCpWN+Pnz5/4yHB53AaCi5baAcmmZBSp1rXl9dh/huAQw8RyW2FDqVyJnj99n0MRf+nMF/jpv5nmsWbECOVkb89IJa96MqbefR4sFIFiW8MNWIvtI72lsQ4m0NBTtuexH2jcGAgGyR7mG3Gc2gjYJYrgeQEBgodjJsrJA+CEIjKk49lJ+V7a0TW0o90QpA6EgBAaEocQG+Ms5sNZb7Az3E8+6BpW8vz6/rreYAuI/7kM/fwQGh4hdN4dNAxrdGjoGBaqcY4JlOf9BarcI+lkAJfvUOltqcKzzxbWwFaNateqwFZcgL69AbKAGFFxwB6B1YdjsLCdtOgkb3svqwW5n72wo8y8SoF1i435hDQDPqT6znz/7rxcgULaeBjf+/oEICgyT/RFgrRmHwP2n5IwF8mR+1C8pYPRXsGy9yTQwJBDFnFc7I2AoDMMN6Dxzv6mt0YCd50xslrgr81ZUBUvitvz8ZC0MCaFBq75B1QQCHGNIQKh8zk/sbxCKbDaxNQTe3DMK1ksQ4F8GxholtmL4QYO/MtDm0sYpAPTjn+3ElzkXBMu6riUlRQgMoi31F3/P+wQFB8u6cFy0cxyvBILim+gX9KwW22gvdS7lmWgnhXDi0pcgUOwhz736R0OEcGjy3MQCAfTvaguNEbGz8vovFsT1ghqt+kS3EK4q2M5Ib6zxVPw/d+Mrf2MHFjSBoisedT4rZs5cM1oOn295fs+RiYepcwbSFT1XRbi1PBSxAgiDJV3B9rPAw+MsuvzQJ9Ds++VeyCd1TM8TXbne1jxTUZENoaFkY5XtEqAtUTev7o9iGu0yjXzV+PFg+cFGZx5McElHoYaaDscYEQFScsBscu4Jkvg+OpuNHQYIEvgdjXzprHgNAk5lphXc03iLgRMQTeCihz4oOEgMBA8+2W06y8JCGmnIeHgdY1QNCFLjoay8ACZxKsrMGCaaIFNAjMyFBV4twK2sgDI+frCJYeHfCdpysrPF+ciYiouE7eJc8Blo1HRuFCyIgeJ7+Uya3rC8FoAwhtyiRu2g2jBShtFwBAHqiEoIBK35MgfXGHPNThgD6S/zRyPLcRlgwe+wtzHXjWslxt2wExZbyXGT2ebPaDCFjSO49Q9EcZGCdiV9dP4DA/VAcg+QNeOaO7IfvL2yOxJMyfcUPBmAVVBYKGvLa5VIqjNA1psMjzhfP3UKInWQe+r9CYDYji47M1u7ZQQFoqSYoCBEnDRBkoI8AgcNJAz7LkDOYsZl7wjwIhtdJKyXAEbuI9k/HLfFSAnoNEGJv2SJGKQUFhYq62MFjNwbhpU1zI+cPJkfK7CjM6UzhjrDsOAIdXBcRzoxwiF7EGox6bJ/DMumQEaAGJ2fACGiASsYlvNlA/wYuOYjMIh/VwBQWmqd9TIy2KUCtjnPZLQLCgoRGBSq2uwA7iFew7C5CkKLbIWyHiEhQQJ2Zd0ZhEnwrAy8Zns458pEKgDQDBgBjGafCMjVdjjOMllMZcqVZQ9EYUGh/JxgQSAYz4BlvZRp01fFc25k/iw4ogBW59swtAaMcay8NsFPsa0QYWEEQsVWZsemAZ8MV20Xn6nEZrI1ul8Cg4sEjPr7hcLPLwiFBcy0hCgg8+de5TzYLHvD7wTawbaAeQuFqJm3wK4AYIJVI90wch0r0CvVPQKuuRV8StGq7HObzLm0VuR/8lkFuwKSeV4FiPO3Zh9Efi97n3OngbOQIjYbQsPCZW0LCorkuSTrxP3iT3BpE6ApZ4xhBfesrJchZFwQlQXyS1FSVgi/QBuCg8JgKyYBxBMXJM+vTHSxBD3+/gxY9OyJrUcwggIZHGrgbVhk4+Nk7S2gTbtgAhXaBvU3ZQgKCRIgqOQQgxKdQzkTFiNtUgYC5J3edCqZWQtYGvTIvS0WztqPdkZbyB1LlmYF6dxDAXLWi+EfqERTYTGJBAZtul68R2AA57ZIMqtkuAm2BXQHBEuwxkdR322yTjxbGozrc+q9GeiRWON68EyLPbNnNPQMObPwJCjY1lOCYluxdfYshp1PSdvDQLW0BKFBoToXkvXQwEvIKsbe9OEMovk8AUrqSEDuQgg5cEo5sOkMYSwwacLAFwKqnC7yYjCfAd1OxYX2e7hK6+zhhSJhO1lZEdVvB9ve6OkKJsWOwd1815fndr6GxpPlmO3KgW1fbv6iF9qX670IsM35JrPHg0QwQKAYEhwkLC2Ncn5ePgoKCcAIsv2FJWT0G0jDJo6QbJiylgp0rHSfxUgrm0yGUlPcdML6Zx5GRuLq6LSwigZBX4ZBkKcMsSVHsSQCymRoxG2zHIQ9BW3st0tK2JI+GDYziNE7GR1lgEzazAHwNerU8Vh6cGHh1CAbptOfwMRGo6ypYV6P7E5YWDhyc3OtlmV6aNTIWiyZGFdlZRUAW6lnw6Ja6TUFHlYg5VwRbDa2AQ208aWG1VWgouDWEbQ4GBVdG64bAwQCa85FWFgYQkNC5GcZGU/l33gd/hbWo5TAKcQKnAg4+Ax8Ho5d11wBt4IONRRcUw7cjEMBIf21XNsEPebtgvY9pMc4PCxc5iYvL0/3jPh4BoFkcJQxpy/jvg0ODpIAID8/X0A2nSX3UWhImDCxBHrC6PmXolpEhDiurOwsKwsi2WBljQXEKJttzpZ9jWDTbIbYTqEXxaGpjMTo9hQgCujnLAhaUmera6SyIfOWRO6L7GwGAw7HrVmKMmHBuUZ8Js5rMKUbNpsEmwSAfH46MAJ6fo7noqAwX/Ytzy7BDj8v/LWwtVwV0oEMNvmb9ykWNht+DEKCERxCZ89MVRDCQsNhK/ZDXl4uAvyKJcAJDSW44poUyThCQsNRXFwi55W/JFAVEEq2lGceCGIgLtIfAjoL5jqRBJKSl/FRZqPdTAyTxv/bSovlumZeBKTrtMqzyZ6zEfwqOy4srSU74AccEiRNp+h3NItjHLxJZ0vmxjqHHCtT+BoYKiPIZ+KcM8DnGjJwI3tOsMJAnzZAQFMggU8JgsNIUgDFRQw4/FBUWCprFRjEPcAAyIbCQrZF5H4mUOU5ol3lNmL2intGGVHNCnJui4VlVFaY9sh4CrUjfK7gkBAJiPiL50fWxkWuZMmyLNslVllYSAvA+5l9osFwGQNlAdqa8jcZQsmaWOofnjuOW+RpwrqqpMeshbm2AamG4LDLzkzA7VcEW1kBUMYAgew8ERrnVP2En78N1arz2Wyy38XflDB4Vsmjf5mfnAmeYdouzm1wENdDJT/ch7QZtFO0E2LtrX0h2V0J2h0yGAWLZQgQAEyCSYMj/p2/uBahzPCVlEiWj5Im2Z4WaWDeoMp7avZSQb9mWklQFMq+YWBaamWi6Jq4Txk88jsE3VYCBsFBCuCDAwMQHhqCEluRED0cpj8Bt5GfGIUYiQZrrMXMFDJoESLFMO2aefYLoBRLzxXXSM+NFbhZ0i3OIe2DkbAYUk7zzBpshIWGIjw0DHm5ebIHlLhS+1fGANHKRBO8k+kWwE376aQFcUjBdG+7xV9/8WDbpHidGGsDtM1zuwPEsiHcdyPxhB8rw2o/e72XDrYrC7rdRW2+AGqPk1ZlZlvxHCNViTwFuCn70qFje9SqVQuXLl7GvXv3xanSSZPFIMAIDg6Rz/oFKPBRJ0hgqaBcU6MWwLJLR8SLWIwJrxJkMRME13rehOE2mkyLiTCsHxeYh9McYFjsgmg1KRVh9C6OQxln45DMePgPmu5VwMLUl0bO6oQN8BU4ZeVl1aGpJlDZVabYShASrOm4iGrVRZqQnZ2L6OhoxMQ0w927d3H3zl1hkqgHNI7GpM4UgusYncG+sh2W3lLNjDKTxtJaZ1JGLOlaBR7qrJWZJWujxlDBnV7FKnSzNK5kntTJKPPUoGFDxMbFIjsrC8eOHVPdpp+yw2ZuCWhplMnyBQVxLpSt53orY04mSA22jMrS+nFvcCrJBAq7Yjkvc5asJ7ADBb49MDIyEi1btsSDBw9x504qsnOyhRElw1NCQCJG2l8ccL26dRAdXUdenpJ6547sPQY8mZlZMh6CQq4BvxNdpwbi4+LEgZ05c0ZkL7JvrOfkhziP1GPKrFssnM4VgbalcyQ7LGBb6xeci2SMbVQWVZ/daJgN8169ejU0bNgQ1atXx4XzF6zn4zh07YKCQtAsJgb169fH6TOn0SymGSLCInD58hU8fPjQSkdrejciIhyNGzdGWGgY0tLSUKNGDVSvUQO3U2/j/r27Kvmy4zFmjuQUidyHWm0+V0BgMRo3bYg6dWoiPf0J/PyC0ahhY2Sk5+D69auoFhGIJk0aI7JGFPLyi3Djxi08fpwGP39KI9Qu6NwpaFb5jWZyCBiZ2lenaeQkJhOgwb3UCIhsRANaOWvy9xIUlxQJsHG86IYBBD+jciVmU+i0uW+EnbZS2wKSCXhYVWLPKGkgI2fFcmrK0KskRQNuPTGqzQ4SGQglMQRuwcFaX0EbFl0nWs5MXm4url27KUGTtgHT7FlYRDBatW6CoKBQ3LiWirS0pyixqa2pVasm4hOawVZSgBs3ruPp06dWgRqDwhDNIhIUWYDaIcfSOTSBh8o8VNYSEsr+5oFim4JDQtE6MUnO6+XLl/H48WN7gGFkASaY1EyIBoHKftJm8xkJGlVeR4Av2QJ/U2fA/c95tJQlVqG6OhA1Bgrw1F6qnVCm3GTtRLrB9aGcwGQLydwGlSEsIhBBwWHIyS5EXg79TZAlBylBzVrVkJjYEsW2fFy4eB452XmW3dG6GSU+NLvDeZHnlcBJCRw+N4NR2VtSm2SdY8v/2UqKBZzzUUhGcD55DflNOYjIbkqFWOG/8Q2nderUEbCdk10g2Q1TF0Q/Kkwu2WqrQ48B/RwPmXM+O68pZICfBmOh4eESIBeXlIpcp6CwSO1dQAAiwkJRq1YkmjRuiOoR4Ui9fQupt28jr4BSENV688xzeoXlt9dYQfYwnzeYwL5M7xkeHibfycjM0a1vZYyEoCFxY8kbOW6VvpTKd8THMltL0MyNSrsVGITm8QmIrl0bt27ewsMHDzQ4MfUZVmaZ4FyyvJaMh9lyDZ7VeTj/XzNTdmjnCof+N4BtpycyNsmAYWGLjeGsAAjaNf7PCyTdTKe5jC8496WCbV8G4OmZXwbgriqzrYeLGjH+QSUaIaFBaNiwAd5//z3ExzXD5i3bsGPHLty8ccvSc6mjUwaxSNLQhrlVjKVsrEmxMQ2ssgllaTT9qQeK2lAeNHkOi+WVDSZaLi2QMs9odIUEk/wsHWhgsKaQaYjILtCAGSNOgycsr6Ut43XEYBgGx64rdlRMm4SPpLAtyYW9oMPqsmDS/wF+ZahTpxa6du2K+vUbYP369Wie0Bzdu/fA4SNHsHfPXlACoc7XFIOY4hgFyGSg+ItaVZVaqsZc5k9FzpbvN0VWmlAyej1lSEwQoGyqYbDM8yqYt7SkFnVBRy4p9IBAREREoEOHDujbtw9u307FgvnzxRCqvtM4LjIvBAFWbtCvDLYiS9vqT4Bo6YBlAq3OLAK6rDS0sBvK6Ij0QTee9dvS/FnBGT/TrVtnvDF1Co4ePYkdO3YgNTVVU5GBwSi2WQWuAjL80LlzCjp3ScGTJ09w+vQp1KldB7Fxcdi1czcePHgkGvqggGBh6BJbxWH4sGHiRBcsWIAHDx+q1IV7mcZffIZD66hSBd0f/n6cX2VwBVwKsLJAoyWxUs0vAazOk4JLCxxRG20VfxJo9+/fH/Xq1cPyZctw4+ZNKy2rDG69unUxYMAAtGnTBl9//TV69ughe2zFilU4ceK4srLSw9qGmJgY9O3bF9Wr18DFixcEePP33r17sW/fPnGwMn6yw34MVriMfAkNay9Yf1CM0DBg4KB+aJPUEmfPnkVxcSk6duiEe3cfY8+eXWjZoimGDR2CkNBQXLhwBdu378K1azdQXFwmjC6dPOeQv3gGuXelqFMkL9TRakEU19AUGcq8B1KmodIjYy80g6EyEZHRiJZcnbAybpq5IaOp0hDN6pjA0QTTejaEUxcgxHvIy3ZK1XbwRIktscYs6yzZCM1oqa3wQ36+Bpc8L0HB1LKzGDAA7dq3x6BBg5CRnoHdu/fg5s1bKMgvkuCD123YqC4mTBqBkOBQbN60A+fPXRJpBq/TokULjBo1FMW2AmzYsA6XLl0UzXaAPzMUQVZ9DBl6QwM4exYjkVCATDNRo0Z1tGzVEg0aNMDdu3eQmZmJadPexNPMTGzatAkXLlwQskQDXq3RUZuk51IYfSnU1jqdkhJmj2iXTVCiJAkDMw3gFeCLpI8yOQmCVSokQVNxsQAvrqPYEinAVNLAFM1JZsYiVrjOEpj5+Qtr3a5jImJi4nHs6GlcvXwTgYEhkj3gtVsnJmD48MEoLMrD6jWrkHr7rkqd/NWWcq/J+TM1F2JXVDphfLDKQ6ze7kIAKAsv4y2xSeBmZEqSBWH2RAgctd+apVEJUlTNmujevbtc+/z5q7h//7EAcPFjFmFjLB6DRtoHyf5ZDWU457LfmalDsQDZLt26y1ycPHMGT9LSZP8av9ioQQMMGtQPHdoloaiwEIcOHMT+/Xvx6Em6laGzZFMi61R2WmqyLBkJz4RkoPxKUadObcTHxyE8PAL7DxyWcfN8GqmmkXMZaSefkcGAyqtIYlh7h00VSksRFhKMwYMHo2XzFjhz6hROnzyJjIwMu7U3xeestSJpxs2rOVL6dOMVnLTOFmHuVkryvwhsPwu01c+4DzSUgKscs+0Nm/uCdV+BbW+zWMHPqUNl2o2p36LiItStWwc9enTD977318Ks7d17AF/Nm4cD+w9ZhY/KDpN9IyOuRYI00FZa00qxq0NUQBUcrIZbi9mUSRHwVRKIQH+LkREjr5pI7ZKhG8mk/lTXaTo9WO2X/EoRGswUHgvebMJsq6GFsIRmDEyl0qhJIWMB0/KM7kPkeaWDgwkOlJO1a4TV8VjpUKaHLXab+zw0OBCtWrXE5MmT0bRpDP7t336EWrVqo2/ffti9ezf279tv6ZA19WYK3fhsJpAwjIkY6bp9QAAAIABJREFUREt+QfbWdH3QjPmzbXbKhAFhoMNUIDMMZP1oEDm/wiYRwNB5WlpxdhVhSlyejQ43ULV0BCsE0QQO/fv1w7379/Hl3LnyOWUyLLbPAsIa8Gj1Nx0sARuZHJH2BASJPlVHbJXvU7Rn15hasYMU+CigoRNRcKrXMzrtQYMG4KOP/go7du7G0iVLcefOHVkHEp8EeEzDEzhx/w0Y2B8jR47AvXt3cfr0aaR0SkGbNm3xxz9+ij179osGslbN2jJf8XENMXHCeOTl5eP3f/gDsnNyLMmMzjmNvzDbVlGtVNmbAh8WIrHoTxC0pj0J+ET3SrbYxEUC2LSAk/Ouc8XP69xxnzZPSMC0adNRr15d/OxnPxd2Ux2bAqDatbmP+qBtcjJWrliBCRMmyB77bPZn2L59u8MIlwHxCQl47bXXEBVVEzu2b0ezZs3QOjERmzdtxtatWzVbJPEDA4cgFBVyzhUgBQRQslWMiGoBmDp1Mrr37IJt27biwf1H6NatBx7cf4KjRw5j3GtD0aNHdwHiW7buxNGjx/H0aZaAIG5blnTQoYs2lM8qNR1WRkfmz6JAJXOlrDfPvwIxzqtDumO6IJhAk6lncexWNxcCJaOnl64dfv4iOeKakqmk/EWdegmCpGKtWGUAUgwWIEwbryd1Jk6di7TDSJkAGP7Sgr9g2dPS/YJr41eC8NBQ2Ept6NmzByZNmoTs7BysWrkaR44eRV5OvswrwUtMs0b44FszJTiYP+9rHDx4RAA17VBKSkdMnzEFRcV5mD9/Hs6cOQWUEdAx8CZDSI03U/CaJTCby4AeLeBT5pYZp5hmMRgyZJAApyNHj+DKlSv4wd/+Pe7evYdFixfh3LlzKCoskkJczQqqRE+KUSlnoDywuFgBr2QZQmAr4XxYjGsg9wuDf7UxJE3oM/JyaUtpQ0JRWED2lZpzgjy1m8pcM8jTjILYY8s+CZMbpPUbvDcDYF6zYaN6GDtuBNold8LKleuwY/teFBeVijSPa9ambUuMHj0cRUX5WLpsMdLTMqVAk0WUIuGRoMDK9lmyGGG7uSeksw+zb1rkrsAxQAgbnksWwdqBupAzWtujwEczNfw+swgF+fmScUls3RqTJ0+Suoz1G7bh1OmzIr1kYKpSEs025hdwbwSKrIf2mna32GpEwL2Vl5+HkEA/CZgmTpos2bX1Gzfi+vUbUigpwSjK0LF9O0yf9gYia0TgxLGjOHLkMK5evoxsyoUsKafKeVS2JUXcVuaI9+czFRQWICjQD+07tEfv3j3Fl/9x9hykPUmzah/Ud2oApL5Ai5NJuoTJWaM+3l5QHxiEQluRBCmjR41EUmIijhw+jFMnTkjWRuctULTosoctUojeQmqEoIWZFf36363Zduwty2vaCTYDeN0BX/33P2Ow7Yld9obmvf3cG86tCrPt+d7KJCvIsayChxdCOEckapWoidTCJhqhhObxmDJlEoYPH4bcXIIRf3z++RdYvWqNSEiYom/atBnaJiULKMjNy8XtW7dw8eIlSXGLnEAKUJQVYYq/ZcsWaBrTBGFhIcjNzcLNmzdw8dJFpD3OFo2iDr4M1apFIDY2RsbQsEED0UYyDXr50mW5ZqNGTeS6ZG8ePXqEkNBg9O7VG48eP8KtW7eQ2DoRNWvVlMsxUMjJycG1a9dEMkDD2japLSKqRQiby1R7VnYmbty8gSuXryArKwtRUVFoFttMgE1EeDju378vrNOTJ2nyrAkJCZIypAOMqlEN9evXQ58+fRARHoHf//73ePzkCZKT2+HUydNIT09HZGQN+e6FCxeFDWjdujWiIqMk3f8k7YmMJSE+AfXq18eDh4/kc2npGcIY2Kw2Yho7aMpWCFPp1lCCWlGRksaOj4tHeHi4MLucUxpnjpGgi1IEPlNuXp6kGq9evSJGPTGxlbBhlBxwXmj4I6pVE/nL7l27RTLAf+Oc165dSyQKlCUQbJEtIyOS1KYtGjdugvz8ImRRM2grQ1ZmNs6fvyCOXfX/TNMC9erXQ4vmCWjatAnCQoMk5c71IiggC0eGt1WrViKtYNEO/z5gQD9s3bpdQKNp70j5QnpGFmJimiIuLhb3H9yTaw4cNBCZTzNw7949DBzYH02axGL58pVYtmwVbt++LYCHjjymaV0MGTxI5mP9+g2yzqKfluesIwVfqal3cOnyFdy//0DggTpnMnmUoUQhPjYOMTGxqF49Ejk5ebh1KxVXr1yTtZdsitWasqTMhqjIGrJn+JsFiNnZmbh29aoAkIkTJ6B58+ZYtHixpTsPkfkn8CZb3KVLZ9kvW7duw/jx4+U55301T9jqevXqy88o82JRLv9M7e/atevRqFEjxMXFYdu27bh+7TqS2iahWWwT+PuX4sH9dFy5ch23b91Hbm6+BMAETtWqB2LKlIno07cHtm7biutXbyClc2cUFZbhwYN7mDRhJGKaNcX69ZuwfdsO3L17H6FhEYiLa46aNWsLm6dz9khrGKwuHRq4+gm7TbxVs2ZNxMQ0QbXqEXjyRM8sQbGci6go3LhxQ5hk7ttmzWJFs3r/4QOZE8qyeGabN28hICI19a7Ym4YNGyMxMVGA5ZnTZ7SeJChIUveMt2vXikBcfLxIcRhgU1Jx9coV3H9wX8BZo0YN5efVq1WXn126dAmPnzxGzahaiIttLg7t7NkzIvWJiAhFly5dRGoTGxuL4cOHIzMrG0uXLBM70ywmDvHxCVIDwfXu268LsnNysXD+EuzffwhFRSUiOUvp3AnTpk+W6x06fACZmU8lYLtx4zYunL+KvNwChIQGyFwlJDQX4J+eli7ynQcPHoj8yYDUGpHV0a1rF4wfPw5NmjbBvv17ce7sOcyc+ZYA1AMH9oukihmO69evS5aItik8IhwN6jdAfHy8zP2Dhw9w5cpVsSPUSfO3FLuFBiM6ujYaNaqPWrVrIiw8BDVrRiHjaQbOnzsv54P7jeO5d/+B7LnsrGxUiwgXG8TrE1xSDnbz5k1kpD+VYKl58wRZS16LAJTnlM/WoFE0Jk15HfHxLbF+3RasWLEWD+5xTAr84uKbYtCgvsjLz8b2HdtEthceVg0R4TVE0ldaXChrQRvTpEkTRNWMwsMHD3H9xnUJtGg3KN+iH+P/OS+XL1/C1atX5c+s6WjatKmMm3aVZ/LatevIyEiXz/OatK/0VQyquKd79+6Kp0+zsW7DNhw6dFTAKbMXtHtcu6ysbJw6dRL37z1AjcgaknkyHasaN2kk+5lyscz0NHTt0hWjx45FTl4edu7ejSNHj+EWbZi/v9jd4cOGYtDAASgtKcaB/XuxZ9dOOcexCc3FHjBYeprxVM75zRs3JQCm70pKSkK9uvVQVFyIm7duih/unNIZvfv0FDu3ZMkKuRfJD5JITWOaik3hmSSRwWfgc7dpkyyZbQb3T59m4vTpM3ic9gT5hexE5Y/BgwaiZfMEYbXT056gRvXq4gcio6IQXbcu8gsLcfnyVdxKTRV5jGYcgq0uRXbI6Q1OOX7OzLXvny73yariOnffd8Z7lmLN0FCOjLUVftrxm/VBu4zE4Dl3YcifG7NdLSpWJaSWvrXC6MmdJsjpw1VdlMqCbe/3dQLbzs9RAeB2AdrWs7GrhrJuyuZ0SumIb374gQDjU6dPSQr7wIEDWLhwscgMWrVKxNChwyTNrGAqUFJFGzduwq5dO5GRkWUxwP6oXacWBg4cICxQ9RrVpAiEKVga3hUrl2P/3hMoLFAGkGxBUttEDBs2BK1bt9RK6UA/AcGbNm1GVmYWOnXqLEb3wIGDOH78BGrVjsTf/M3f4OrVazh86BBGjR6N1q1aSRQeGsb+ysV49Oghli1bJvrfGTNmiBMng0GQUVxSjDt37mLlyhXy/549e6Fzl86IrlNHunVkPs0Uw71jx3aEhoZh2LCh8vzSTYX9TgMDkdA8QcDl0qXLJABo2zYZp06dEna3RcuWEiisXLkKERHVMGnyZAGvp06ekpR4YptEAXwEeWQLCJT37T8gBoysq/bxJUunqXSCObIH9etGonu3LsJ+Nm7SWFgVGmzqrVesWCFpTf6mE6U+kXsoNycX27eTeTmFSZMmiCZa2eESZR9KbAKUd+7cgRHDRwhAFD2zpaF++PABVq1ahUuXLsu1Bw4ahMgakSgsZCqZ7a9KcPbMOXwx9ytxTNKz2laCBg3ryR4gSImqGYkAP2U5GMisXr1GWOtOnTphyJDBAv65ZlFRNRAZWR1r124UAEUwxvTm1m07cPXqDfTv3w8DBw7EiZPHJVNBYErHwL3Sq1dPNG7UFNu278S8rxbhzJlz0paRAK9tUgJeGztaGPWFixZi7JhxaNmylTBHlCGFhkfg0aPH2LfvgIyNQEkZ/jLUr18HPXukoF+//oiOriegjvvo4YPH2LRpK/bvPyDOR3WN3M/BGDigPwYPGSwMNnWvhUUFuH7tGs6eOyvyo549u+Pa9ZtC+hHsZWZlYtvWrTh67BgGDRyIzl26YO7cuZKaZYCxcuVKOYO9evVC927drdaFdKY1BRB+8cUCYfIJBAiaCGZGjBiBmjVZFFqEwoIynDt3EVs27cKFC5c1w1RWgvAIf4yfMA49e3XFwYMH8eD+Q/Tr3x+BASG4fOkShg3tg9hmTbFl2w6cPHES1arVQKPGTREdXV8ABwsmr1y9hi1bduDqtWvIzyvUoivqRaX+QTMqdevVBbMWcfHNcPHiOezes1vm6o03pqBBg4ZYt249Gjdqgm7duyO6Tl3Ztzl5OUhNvSWBV8bTp5g6dZrM8+5dewQYd+7cFUOHDMWlS1cw94sv5fkJqmknakZVQ+/enSUYo7yIv5hlOnb8OI4fO4a6deshJaUTGjZsJGeaQfSd1FTJCFAm17NnP5TayvDlV3PB/c+9/K1vfRM3b2pAxECbgfOGDZtkrONfHy/MZEFBMYKCA1AjKgSXLl7EogXLcezYCTkr3DOdunTCzJlT0aJFHB4+vI/ConyEBIfj4cMnWLF8La5cvorEpJbo2aMbmjRpqvKAEiD1zl3s2rkLR48eU/lOaSkio2qgT++emPLGJAkcDh46gLNnz2HixEmobgXQlAfwF2VTDKZPnjwpdq5r125oUL+e7HECXgKrPXv24sKF68jJ1Y5R4eGhaN8+WdateYs4Lf7V8h48eHBfJDk1a9YS2Qj35q5du3D75i05z61atRZ7Rx+R9uQJrl2/huPHjkvAzqwAQboU5IeE4smTxzh58hTgX4JBQ/qhUaMYbN+6G8uXr8X1a7eFSeZ9ExObY/KUicjJycCataswYsRoJCe3FT9CEBgaEiDXItgmOGb9R3Z2Ftat34DMp0/Rq3dvJLVpo9KTwACEBIfg3LmzIgNkcXhy27Zi3wiIab9oy+g7Dh06JPPdo2cPtGjRXIA4Z4H7qWmTenj8OB3bduzB7Tt35LtJSW1kDzFgpDTk2NFj2LhpoxAKnHeSSZxzBj2005cuXsLGtRvRrVt3DBg8SAKko8dOYMeunTh+8qRkbRkE0Hb36tlDilZPnziO06dPolmzGMQ3by6ZAsqW6DeOHDkq+5Jz27t3H7Rv107GzPOWlv4Ed+7eFj+X1JZzUYI9ew+JDUtIiEfHjh0RXbc28vNy8STtMa5fv4mDBw8JmH/3G+9ZzRH85d9Jwp0+exqFxaxpCML418ehY7tkHDq4H6U2m9jmatWqiS8JDglD9UhKVo5gzdoNePDosexjP7D43tGP+3mws+TOvWiQ3V3PO7byPBJfv++AZc/KQjQLo1kfo882mWGLQHWLTc3Lw55ntp7/sxVhRjuxawUDgkDlpTZRsU59tiu+ma+TVpVFezlg20xFBQtjgW1zX3tawilakhQRW7nZitjYVQzB8OFDMWHCeJw5cxJ79+3FtGnTBEzS0R86dAQdO3bClMlMY0Vhz969wgySTTt+7AS2btuG1Nt3rJRgMBJbt8KUKVMEdN+4cU1aFsUnxArrTFC3eNEqPHqYJQ6fjE+fPj0xbcZUREVVx9mzp8UQkwE5fPioAPo+ffohJycXG9ZvFONXu3YU/vM/f4pLl69i+7btMlayhcePHxNQSBYiqW1bYXd27tiJ9957T8ZKZ0NGOyaW7G8z7N23R0DWkMGDJf13/tw5pGdkCDOT3LY19uzdJ2B84MBBqFu3rjC8N69fk2cfMmSIgJ5PP50txmzQoMHYtnUbcnPzxMmnp2Xgd7/7rQCU7373u8K4nTx1Ei1btxRHSjBPNjUunsxvMzFqq1avFvaQRTJsmcVqe2ktVqJdQbqktMG4saOFgSYjQ0YuMbGNpCo3rN+A7t27CVjmtRkAENAT0BKQbdi4ATNmTJO5IRCgdITX5LxR27lm7Rq8NestYWYIZsgWk+2vX49rtgupqbcF7EZG1hQmrCC/EM2btxTwfvjQUfzyl58IS8V9xwCqY8f2GD1qlDBYV65eRoktH+3bt0fjRo2wdu1aYYQ7p6ToeC5dEqa7W/duaNSQOviNAt769O4jYHvRoiU4d/6iML2jRo2Q4CE9I02ejRX5d+/dQ58+fRHbLA7Llq3EihWrcffOPdUs+vujS5c2+MY33hID98tf/grvvfcBOnfujFNnzuLG9Ruo36CxMGXnzl/Az3/+n0hPf2rpiksQH98MY8cOQVKbJFmbO3fuoXXrRMTFJWDPrn1YvnwFUu+k6ktOAgNkbd79xjtondgKZ86cxaPH9wWsMavCzA73Vtu2SQLCGHjENI0R/fXx48exbds29OnbR5z+L37xC4wYMRzNYmOwYvlK2WuDBg6SM3b2zFlhi6hbp7P+9NM5wsLRXLNYl+ehT5/euHDxJO7evYVateqj1OaPHdv34eDBw9LphKCUoJDZrO49U3D48CE8zcjE8GFM1ZdKoDlm1GA0atQAK1etFhCQktIZtWrVwdWr1/Hw0WM0btwMCQktsGPnHgks79y5by+clA7AIo8pAVnY0aNHoFevHrh56zrWb1grc/XBBx8IG84z3aF9J0RGRkkx6KOHj9CwSX20bdtW9sb6DRvx/nsfyp5ctnSZMGS9e/fF5MlTpJD7Zz/7GbKyciTYDw0LQ/v2iXjttWHCQl+8yAzVE2F/meZngMlAi/uS12bQxzNARnPPnj1Sb9E+mYRCKX71q1/ImjVp2hg/+tG/im6e3WwY8BDUEdhwPfv17YUDB44gLS0TyclJaBbfAFcuXcXihctw6PBR5OeTbQ+QMzHjzTfQomUcLl++IOciOroBElu1weHDx3H1yg107dZRmGQWp3MeatWKlnPGLMof/vCpnGueCYLhHt27CwBlrc2WrZtkL7z77ruSnTt1+rQ8N2077S6fjQHV1KlvILpuPVy8cEEygPwZmUtKsdat247btx9KnQNlB3369NCAqGE0Tp48IcEPawoaNKiLEydoS2+hYYOGqFmrlgTHt2/cwowZ05GTmyt/py3g3q5dp7YQDbS9Y8eOlXPI/c5MAIEcme+0jIfo1ac7mie0wsoV67Bs2Ro8uPdIiYbgQHRKScZ7772DzKw0LFq0ENOnzRDW9vjxsxL4tEiIlbPHbCftPCVGPB+U9t26dVsIinbt2+LY0eMy9ri4ePExDGCYKenYvoOcHY6FfyfDy6zb0SNHJbvXo0dPNG7cCFevXJUsAW1n9+4pyMzMxrqNG6RAv1279kIW0Xax2LJr1y4y/jlzPpOgkuQD9zifnfaOAR8zKXNnfyWM+4DBg5GXn48du3bj8OHDuHErVTrfkNnu26cX+vfrK11MLp6nZCVXgo28gnzcuHUTdaPrSXb18eMn2Lx5qwTxQ4cORW5ePi5euIjAIH+xvRlPn8i6tGjZXADv2nVbxH8NHTpI1u3atavIzc1GYmJrqRfZvHkz0tIy8NFffRuPHqXhzJkLkhE+duwk7t6/i2JpGhCIt2bNRK8e3bBj21YUFxdKJpFB7JnTp5GVnYu+/fri/oPHmL9gMS5eviLjIrPtDTG7dqR2RWKewbZ7JP4/gftcgbYLTNWHsJOiplOTBVyddYnl+XirLq7yMhJv8YnFUFsNGqxxO9SSTpkFq2HkK7DtYPQrAtsyhaLLY5TvJwVZM2dOF9bjxPGjIqEYNmyYdDygo2NKv0mTGEybPh01I2uJc5TUW7VqOHzkKA6Q3cugRosFGYHigIYNH4Z69epIqpTGkmCbHSH27duLzz5biDupadqoP8APXbulYMb0N1CvQTSuXLmE7JwskaHs33dAUqKjR70mAJSsI9nthg2i8dOf/jvOn7+MLZu3CHNdJ7oOli5dgr1794kRHjduHIqKCrBy5WpMmjgJ4RERWLx4kTihtsltMXbsGDHS1P0ReNHZLF26VFJtHTt0wLe+9b4YmeMnyPL3lHTy6lWrJBVNZoBOrUaNSPzwhz9EyxYtMXnKFKxatVqM8ahRoxAbG4eFCxdKuvXNmTNx5tRp3H94H127dxEjRkd95epVJCUlo1Onjjh95hwWLFgsgC8vr9Aq8DTtFPlilBAMHdQD418fI6m9ZUuX4u69uwKO6bAImDt26IjmLVvgaUYGCvILhBHp0KmDMNcsyJs1a6aMZ82a1aLnbNWyJcaMGSOpVjIVb739NiKjIuU56bgJZsmu0klSetOlc2eRvGzcuFm6AZCpmTDhdZw6eQ6//vVvcOv2LWGFuN5MSdIxR0VFivynerUQtGvXDs2bx2HTpi0SfFDqQJkAWXkWBL322liMHEEwvUNS3z179RJQOH/BIpw9d0Ec+bhxr2Hzpo1IS08TMMYUNJ9v+PARiItNwCef/Bd27twjgWJYWISYruR28firb34gzPZPfvozfPujv0ZimzaStdm5czc6pXTBuNfG4eHjNPzjP/4Q6ekZostkpqRudBT69esqxaRM87MbR3Jye1k3sq5zv5grKWeeM56Xrt264N1vvC0p+yVLluDWrRuoWy8a9Rs0kJ7NOgfNMXv2bJGWtO/QUdh6Bg0sbiQz1qVrF/zHf3wswKRR4wbYsEGlLwx4d+7cKUwwASPBJlP3c+Z8jpMnT4tjJ8M6c+ZMmfsbN8/hzp3rCPAPR3ZWPvbvO47Tp84KoKSOtUZUGN6YOhHdunWSDBGzKsxePXmcgRUrlmPC66ORkBCH+QsWCoAbNnyEnPkDBw+JjCY+oQV69uqN48dP449/+BSXLl3VnsuUkrEVmxTQFUkXhO7dO2PMmJHi9Hfu2iZzNXHSRAE+3DPt23WSvUWgQDAT3yIG773/HiJrVMd//ucvMXPm25JxWrBgoYDtPn36Y+obU3Hq1Bn85Cc/leCPh4ap8/79e2HosD4yNzzTBKg8J5RvUapCBp2sJc8QWV3avylvvCEAmiCoUcOmok3/zW9+LeCjSZNG+MUvPhZJCMFQSqdOEgwzsE9umyR7/Mc//hky0jPRo2c3DBk2AFlPs7Fw4RLs2b0fNluZZAxTUjqIZjsyKhwbN27AwUP7JfCeNXOW9ORmYWqrNvGw2Qpw/vwlkaLVqhktjOP9e4/xz//8IwnQuDdZ2tK6dSu8Pn4smjePx7LlS+TMfP+735csy7Lly4Wt79ipE/r17StZM+q6P/roW1Jvs3fvQeTn5YkkrEWLBCEV5s5dglOnLut7BPzKMGBgX0yfMVUKhBcsnI8LF8/h+9/7rgSL8+bPF4KAgWHv3r3x+NFj3E29gwkTxmL3noNYvGixZDn69O4t2RIGSufPn5fPEnBSPkHWm/pfEgf3HqRi1JjhaJfcEXPnLpTi0uJCbTlIBrBjxyS8+97beJqZjoULF2DWrLcEHJMBv3blKnr27CxkAK/11VdfCrP7dz/4OwHKDKraJbdDTGxTLF+2Alu2bJbsz6xZs7SbUepd2RfULvOs0Y516doVEydMkLNN8JzcNlnO+Jo1a3Dh4gUha6ZOnYQnT9Kxcs1KCaY6dUoRljc946lki0kmREZVx29+89+oV7e+jI+25eslX8vajh//OoYNGYoFXy7D9Ws3MHDIEMkYrFi9RsacX1AomUL+7tI5RbJz2VmZOLh/rzDVHTq0F9b/SXqaSC3px7hv6QNZr9K7d3csXboCu3btQXhEKFo0by61U2TUmbVgVnX5ivVC0vTp00sC7D37dkk2dNDggUIoXTh/UbLJDHZ5zlev2iABcW5OPmxlpSgqKRaw/fasmejTuwd2bNuC4sIC9O3XR4K91atW40l6Bt7/4ENERtXGosVLcPToCeSwRWCJvq/Ag/igQp7TqR7/+Slbi42t1BeNKsAnRYS5Q0V9tpXVNs9tL5L00oVEoW/lCyTdsdX2ubAGZEpVTQ2WXawsR9FRzPCK2faB2ZbJ5ZukAgMQWaOapMhmzpohTuXx44fIysoU5oesBx0gWatbN2+jd58+6NQxRZwW5QtM665duw57du8RACh9d8v8JPX92rjX0LZtG6vQAqgTXUsA9I6dO/D7336JK5dThVWnE2rZKh4DB/ZDYpuWohNkYSUdAdNh1CkOHTIcRcU2rFyxCjt27ESTxvXx8cf/gVs3b2LT5s1SrMjU3fx58wSwEEhNmzoFdevVwfp1m0VjmZObg6++/Apnz59Hi1YtMWvmDGEh6AjJzm7YsFE6QBAYktH4u7/7gQBTshDUuJ05e1ac8+1bN8Vxf/jhh6gZVRN///d/jzZJSRj/+gQx1Pv27ReAOmrUaGEAmMoly04jzQK/AYP6o1GjxqJbJktKTVv9Bg1x5co1bNy0RRisnNx8YbOF4Za3wbEYKRiTJ4zAkMH9halYsGC+MMl0KmSgmZrs17cfOnTsKMCIchVqyllExQBh4aJFksIlyGUQQJaeoG7qG28I2GaxF4v3yJpxHsnwkGmeNHEi0tLTkZefK8ad2t358xcgKzNH2OQPP/gQ16/fwq9+9YnIhMyvRo0bYsCA/mjfvp308g4LDRSdI1kaMuUcH1kvsm1cFxbvsMvDhx98IGtMoMDxUZKwYuUqCXqsqwh6AAAgAElEQVRYkMQgiWnZjPR0JCcnS4r83NnzGD16NOLiWuDHP/4Yx4+dlCBKOm+gDCmdW+Gjj74pxVw//dnP8e1v/zWaxDTFp3+Yg127dqNb956YPuNNaeP4D//wj3iamWW9XY/a3mj069dNZCohwSwSKpD2eNRPM+j48suvRDfMFz3RwY4eMwqzZk2XYIoparbQo32k1pHMGOeEelwypQR67GJDUE0nzblgsVu37p3wL//8Y4x7fbwABLJLdaPryj7dsmWrnEfKLqbP4B4OxRefz8Xp02flTDIApAyF6fwmTWuienUWdZXh5Ikz2LGNUoOL4mRZ+FYjMgzjx7+GTp3bSVaIe3XQwMG4d+8hli5ZgqlTxiM5ORGzZ3+OatVrCFPGs3/x0mW5RmRkLdSJroeLF69g/vyFuHjxshRdSQGpTVv5sbiO2lJ26Rg7dhTad0gShrRGZDW0aZOEr76aJ4CzQ4dO2LxpK9atXY/0jHTEJTTB977/PSS2bomf/uwXmDp1urDr8+ctFOA4dOhwvDljJg4eOIyPP/6p3QdQgz9ixEAMGtRbwN2cz+fgyePHwt5y/3Xr1k0kNjdu3MScOXOEuWb6/6OPPpJCZwKE+vUb4U7qPXw2Z7Zo12Njm+Lf/u0fsHv3ATx8yCLSbnIuqe8nCOOe+OE//ZPsn3btkjF9xmQpoF2wYCl27dwjbQR5fjuldBBmu7S0AIsXL8SpMyfQsEFjfPPDb6FRw1jcvfsAzVvFoKS0CJcuXhXWNCy0GurVayBFq7/73e8FtJo2n/HxsRg9lgA1GYu/XogH9+/hu9/5LnKyc/Dp7E8FKPbo0UPsHyV37NrzN3/7fWFHT548K73UmTFh4MNnWbN6K86cuaovoQn0x8DB/US+kJPzFHPmzMat2zfxd3//AwFtnNcTx0+g/4ABsi9YbPjg3j0MGdJfWOm5c79EYQFBV18p9KUccNfuXSLdYSBOCQoXjUH2nj27ceHSWYwZOwIdOnTB7E/nYtfO/SIRocyHfqpz53b44MN3kZ2biblzP8esmW8hIqI6Fi1aJkRDz+4dMXr0KMlkfP7559Il56c/+YlkMlj/QwKI608gziCBQSmLsetER0vAz7Vn8Ltk6VLJDFL+9s4774hUj3a2ZatWkgmYP3++2E6exQ8+eFvkk2vXrRFmm6RJXGysZLG4P2Jjm4GdED/59X8jKrKm+FneY/6C+UKGMNicOmUyPvvDArH/Q4aOkEzmSoLty5csQKpv/O3Vs7uA7azMDOzauUM6U/Xv3xcNGzcSWSQBNDOkd+88EJ/VoGEDdOyQjI8//rlkpnkGRbMeHoI2bRKlGQKLfL/+ehXGTxiPTint5GztO7AHBfl5klUjgUR/xA5b7733IXbvPoglX6+QQJvv35B2u6y5Cg+VrGmP7l2wZ9cOFBXmIaVTR7Fvy1esxNPMbHzve3+Dps3iBPzv3XdAah6kA49hcitCvx5oWKfeJe4BuRtE/WfBbFvstgzRvAnWvNDGUyRQhQJJF014Bfews9o6KEfx/7PBhRSRvWK27ekJbzISqQEuLQUN9rjXX5MU7507t3H37m3k5uWIwWCai10vNm/eIrou6p7JhISHhSE+IV6K/A4dPiypXeruaIxoAOmMyPxWrx6Bc+dOy0sIWPzIYsnDBw9i7hfLcPHibendHBoWgti4RkhOboO69Wqheo0ING7cEG2T2uDcuQvSWqtNYrIUaa5bt0HSa3GxTfCP//APAggpcyGIpO530aJFoh1kZ4q33n5LdHVr1qwV+QHZvMWLFuLCxcto3SYJU6ZMkAb8OTmUN3SQ6m5qvMmM0IF++zvfFvBx+tRpYXh53TWr1+BpRroAyG98g89XA//yL/+CVi1bYdzrr2Pjho2SCaDefcqUN6RFIIsHmeImy1mzdhRGvzZSimWYvqSBrV07Gs1i46QIav+Bg0hPzxSgzUI2pt+0HRNfhhGMyeOHYuCAPsJg8XpMgVMek5KSIrplgvzoutEijWAqtG7daGGf+Wd26SA4IdtEsH3u/DnR9FHuw57Pq1atxNSpU0ViwPZ4Dx89lDT1+AkT8OTxE6RnPBbW9uTxU5g3b56w74MHD8HECVOEhfnFL38p91U9aSR69+4hRpzMpBZP5kvaNrZZDA4eOiyMNSUvNMifzZ4t8h12F3nrrVnYuYOylTsCFOh8vv56Cc6cPYdp06Zi5MiR2LBhvThRylIePX4s+mwC9aZNYvHzn/8CJ46flvERbLPdYdeurfGtb36AvIIC6QLy0Ud/LQHOnDlfYP/+g+jStTveeGOazPkPf/hPSM/IFGdJFrd9+1YYO3aQpJ0JWMhst2zRWgpU2Rpz8eKvRbPKtyeyoHTkiOF4971ZAmzoWMh+co0YGDBt3iaxtbQN+/jjj2VdeFZGjhwl6WKCbQK7Xr0644c//DHGjBmLZvEx2LJli4ATXmPPnn1YsmQp4uMShJmjbGnOnLlyH0oA69SpK8CgeUI8akSyuKoa4mNbw98/FDu275fgk3IYOvAa1UMwafIEdOnWQboIkOUjs82Cx8WLF2PqpElISmqNTz/7TLIxg4cMks4WDGjT0tIRGVVTAkcW+FFXn52VKyAnIyMTBbnsNsBuRGw1CYSE+gtTytZ3NWtFIiw0WED13LlfISmprUhkDh06huXLVuHe/bto274FPvjwA1mDzz6bgxnTZgoQZqaKgUW/fgMw881ZOHzoGP7t338sPdUJ7imvGT5iEAYO7Ck6eTknd+8gLjZONLcsZGQXnrt37uDzLz6XvsCst3j33beFVSTI5mfIcs7+bLaw4mTlP/zmezhw4JAUFFKPmp9XIOw4C4ZZW/Gjf/2RsJVdu3UTtpntABcuXCrdnOSFswRjKe3x9jtvIiCgBF8vWYTTp0+IRvkb77yLevUai3Y7LqER0p4+FmkWu8OEh9ZAs2bxyMjIEQBLqQ99XXBIAJKSEjF8xBC0atUCCxfOw+PHj/A33/u+BCV//OMfJOtDJnn4iBEC8k6cOCEAk/uONSJZmZmibSZQ47/t3n0MN64/0C4sAX7oP6CPFGBSJ/3F3M+RmnoTP/jB38o5Zk0BQR0JmGFDh8k5vXn1GkaNGi4afgahzAKQzeWZZZDAfUy9PAvI6V/oPwh2KXM7dvwIOnZuh1Yt2+Cz2V9h756DKCjQns4MDNt3aIMPPngXeflZmPP5Z5gxY6ZIGpctXSU2OqVzW4wbN1ZsEe0TizP/48f/IXbi/IXzEuDWqV0bi79eLLac8jXW/bAmhxKseg0ayBhJuJAI4bwxI3n/3j2xt8nt2knm4+vFi8VHsC7nnXfexKOHT7B1y1YJ2KRoPiJcmF/a4569eopM8re/+4NkHylrYWCwbOlysedjxo7G1CkT8fnsRSLNGjBwsOzB1WvXCZtOiQj9OOuIuqSkYMjggSgsyMPxY0fQsEF9DB44ABnZGbh2/br4IpJEhYXFuHDhEmrXqo02bVqL9IhSGmbVSEJFRVVDnTrRsndIkH311deYOHkiOnVKxqJFX+PI0UPIz88VGQht/+nT58RXvT3rHWzdukdqC7gv2QWmqKSIHdkRER6CWW/OECadhZu5OZlol5yECxcvCgHFl+N997vfR0xscyxbvhK7du8TGyE93T300nbXkcQAbW+abXcS3j8bsO0EeLVdLPXrVrMLj9R75WQkDpWDuyimvGjHWRlhD3BegW1rdXxgtjmB7JBcVlKCPv164RvvfAOhYUGYN+8rnD5zQlhlsrBkJCgnoRG6efM2mjRuIgwID2+9+nWlMIhOd9my5di7d7/IF8Ijqgmr9oMf/AB376Zi1aoVogHs27e3dMM4evQoPvvsa1y6mCpOmC/U6Nq9I3r17o68vEwcP35Uom+yCnQaZIqTEtsJM7ht206cPXMGbRJbiJyA3UZowN966y3UjY4Wln3f/n2Sdn193Os4cfKEtEzjtQh01q5bJ+xbYmISevfpLf2JHz58LCCVHVjIRPJZe/XsKTIY6vUuXb6Mfv36iTZ8+fLlyMvJEfbq3XffF2D760/+Swrhxo4dJzIWdrugpnfypIkYOXKwVKuvXr1BOkZQJjNl+iT5/O49e3HkyDG0SUxCt+49JDW+b99B6SlN+cOduzTyrB7PE+fKrhpDB3bB2DEjBKhyrHSmNPCUvbD4i8CNDP6Obdvx8NEjKY7h+tFJ/PZ3v5MevJRXfPnllzh56pQ89/Tp00VfuXr1atFzUhvPtmT8PlPAEyZMlIKo02dOokePrlIUSTaYYLZXr97o3r2nGONPPvlEquAJ1unAR48eianTpkqmgCx8tYgw0XCnpLTH7t37RUeZ3K6tdNWgxIUabray47OQyb146ZIwZtQTrlmzTjTmBO9dunTFsqVLRK9OB0hneP78RdHVMyibN28B1q7egKzsHNHLc946tIvD++9/AwVFRaLJ/uY3vyXdLGbPnoOdu/agT9/+mDHjTWEo/+///SHuP2Afbn+pqO/UKQmTJw9HzVq1JdNy7+59DBgwWHS7u3fvFQBE58uiKwahLPb9znf+SuRUlBUxaGBQ0DYpSbTdLNhj6vzX//Vr3Lt7T8AZmVZ+l4EkQQC1oP/+459i1MiRaBLbWHoms2sMC3kpU2IASckM09i8/m9/+5k4eALOxk2aYszoMcKQnzixE/cf3kK/PkPQsWM3bNu8F0uWrETakwwJRFlT9eab09CjZ2fs3btbmC5mZFgoyYDrzWkz0KplAn7z299JwS2Zw7DwMGzatBFXrl5B2+R26Nu3vxR0bdiwGZE1yKRH4uqV67h39yEKcouksxC7gwQElaFDx2SRQXXr3kUKCRngMVvVokVLTJw4RV4Bv23rLly7fhWtEmMw9rUxuHzlqtRCvP/+BxIMbdu2Azeu38TAAYMwePAgbN++F//6Lz/SIsTgEAE1vXp1xciRAyTtz7mjLIUFrux2I60g4+MlKKR8ieCnR/ce6Ne/rxQYUlqW2LqNZJxYQE0Q2q9/H2ERaWuePs0QEoLMJEE/5TytW7Mv+hLcvpUqAWKXbilIvX0PX325CIcPHpHWfpTrde3WGbPemo66daOw/8AenD5zCjFNm2HggMF4+DBdGMO27VrCP7AMx46elOLPxo1ikZLSDam372PevPkSKGnf+jLpFDN6zDBp47Z122bJYL3/7rsSKPzhj38UZpuZlNGjx+DChfOi26ZOnsz12vXrJeAgQGOwwY5Fq1ay9uaxvU1rv/69RNPPDiCzP/sUV65cwP/5P/+fyEg+/fRTKaBnwfSokaNk75w6cRKTJ02SoJRBDmtJ+vcfgA7t20vxOH/37dcPuTk5OHjoEJpYAJXSnUNHDqBpTCO0bdsBq1aux5bNO0UDzyJOstvUbDPgycvLwvwF8/DGlGkiR1n69QocOXIE3Xt0xJTJk3Duwjl89ulsyTJRy0/7yftSWsi6G/ou2pe4+Di8+eYMXLt6HbdT76Bt+/bSzWbjhg3iV1iMzOD/8OEjcr4plyHLzSBUwHaLFnjnnbeEvGAmrWWLFsJ2kxXfuHGjgN3p06chLDwIn3zy36hbtz7atW8ntpb2jkHkyFHDMX3aJHz1xVKRQw0bPlJqh9asW4/zFy8iMytL3sVA20LWfMyoESgqKMCJ40fQskVzkX7s2bcbx08eR2xsvLSfJcHAFp20Xb17d8HevYewZct28df0FVlZGXia+VSyCyQUFi1aLm1EJ0x4TZ5r46b1UhzJlpK0tbRxrMd6c8YsbN+2DyuWr8Gd1AfSG94G1haxt7o/3nlnFgYN7ItdO7chK1MJKdZAbdy0CUXFpQK24+JbCdjevnO3gO1SKaOuGPh5A8QGaHtluCvQqHi7tjeJiS/f96bZtl4xYjhki9328CIf+6AcjTG8jfPZn3trK2i9lc68F9TObjv1vLNePPSK2da59QVsU1kpr1hlp43BeP3113Dv3h3M+Xw2Ll1iWyf2pvWTYi2CEP6iI2jUsJG0SiPDFB4eIhXn23fswvJly+VlFzQMBIp82ciHH34gaavUO7dEFsJCK3ZLOHBwP774fDkuX+KbFgsQFOSPlM7tMGHSOMTENEBGRpqkntmZZN/eA9iwcSM6p3RH3z79UFhYgvS0NNH/0nAy/bh//35h0Wk8GAg8uP8A1apXl+p56jVTb6fiO9/9jrCoZKnS0qkhDxUgz0I9fn7AwAGi/6UT4mu++aY3SmKoXaZmfPCQIcI6rlq5UvRsCfHxePPNmejRowuOHjkhRZaUb9DBEGyzWwc1s2+//RZysrPwy1/9RmQodevVxtARg9CtWxcp5CKLzSCCfYO3btslspL27TuJROHI0eMSwDx6+Nh642EpWjevj1EjhwjDyYNDQ8/UKN/YtX7DBinSpFSBgIGAnG+7o5adAQTbOI5/fYq8ap6pUhbZsUKfukHKXbZs3Yoxo0cLWGfRHzXRXTt3Ef05We4dO7eKzIeSmmD2OLeVonatOiI92rlzL376k5/jzt27oi/kmxK7d++KCeMnSCcSOnKCyXp1o9GwYV1s3LhFHAKdT/9+/aVrADsCMLVLxoft64zDY+CU8TRTtJFMjdaMisKKlSsEbJMRZQcCOqrOnbtg8KABuHbtNj7945e4eOESSkv5Mg8/dOqYIKCSfYqpn3z77XeFUVswfzEOHDqMLp3JRk6QdoaUJJCxDArWFoitWjXF668PFmBP5jI3Jw9NmzRDdHRd6V5CSQ3T1AQEbO3H1opvvDFJnDMDDxa58hyQxaWjZXaIz/jHT/+I+/fua0eWoUNFakMpR5OmTSVI+vV//QZDhw1Bg0Z1pXCW3TbYFSchPg5pT9KlFzSDtnPnzmP2p1/o+ZMOEbVlzQYN6o+AwFxkZT1GVGR9eYvhqhXswU1NZr50c4mMCsPEieOR0iVZmG0GZcwQkL1noDDp9clIiI/F737/OwkUho8Yhp69uguAZttHFnVRu8xg6P79h7L/qKNduXI99u85gqIC9twmS1oKv4ASNG5cD8OGD8Jrr42BraQQv/7kE9Fs16/fEMOGjUT7dh1QVuaPwqIiRNTQteNeZNr+9dcnCousNiBd0v5k23fs2CMSpvw8fSMlA5n4+KYYOXKgzC0BEjvC0FYdOXJc1qB5ixZy3vmGS7KH0dGRIgdYv26jBLAshmO9QE52puzNiGqhaNK0EVavXiu2j3uS9mXH9l0yhv+fvfcAr+q60v6XCghVQBKSANEkOkggeu/VdGPAuMTdTmwnM5n5p00m8UySL5M2EzvJTOrETlzApvfee0eA6E2IIoGQ6EUC6Xt+7z7n3itMcTKTeeb/PdEMMUhX956zz95rvetd71qLbAC2o7i4VAAQGwlT+fHUGbZ16w67fYvuTWGW06GdPfX0BGvZKsOuXr1kV69dVus62Mjly1bb4UNHrVuvHOvQsZ3VqBGnQl3kB/RJRyuLzIZzol7OFXcsNjbahg4bZE9OnmCXL5eo7qRzx44672T5ANs9e/ZUATjtQbFNtHalzRxtMJmCSRBH32cA4qqV2+zyZbrJuOFMvXp3szGjRwpsT/34Izt9Ot/efPMNa9GimaQQBNkMaWLPsG5rV6+zYUOHqr6ADjt8sfexTwyponiP1pcZGY1ULMee5x6QOWzZttlyOmZpLU8eP23TPplvWzbvkKyNjlnt2re1Z5550q5fv2zzF8y1UaPGWmxMnM2ds0BBUufO1OGM0n0ig6MLFBI/CpeRlvC8AcglJRcVQMGsszfQtl8oLrEu3bvruZLx4YzXqh0vfzZ/wSL5CggXemdPnzFDjH6tmjXt9Te+oN85euikRYYx0KiemGjWPSkpQcWvjJd///0pykxRhA2gxe/AeOMjnpgwzj6ZMl01MqPHjLaMZk1s+459tmr1asvbv99NYgwPkyTzsWFD7ca1K7Ynd7daMtIKkIzahZJitZYlWLl86bpIKe6hS5dOlppax64o40Rb3ru2desm2aKuXTsrYN9/4Jht2bpNMk5sORlM5l4kJtXScDDOBNKwpyc/Zxs3brNFC5crkIau02yvcDdkbNLE8darZ1fbvHGd3bxBgWVLrTtZhBs3y0VONW7SXOu5fuMWSa788fT3VZA8TBft4XN/PNrDQOf92O3PApYfruR4VJlhKGH/ac32Pc3jXEcPX0v+SD34XxBsh0pbPBlJFb22jy8DQ4f+l3Uj+VOjjwdFI6HfDwZrD+5G8qn3CUlP8FuR9O9MTLIuXTurGf2J/OO2avVKOyNwTPN9tHyxNmo03S8aqnCv+PwFa9mqtRz+nbtlArKr16xVmg2dJuCPa6sZH2/t2mdLc5uUWNuuXbuitkMAEaLqZUs32an8YrE9SEliYqtZVlZLy27f2po3z1TK9cTJ49I7oq2kr2+njp0tvX4jtYI6euSA+qbS85X+rs9+7nNiSTD4OBoAI71gAeKk8NFjkr4kzVp88ZIM/a6dO9RqjUJPQClgHE0yjhKmhTZttAlDYwhbRUpsy+bNGn4BcATwDho00GJi423b1m1yulTBb92yVSeNLhMUmGDsKeoipVqjRqTVqpMgUJmT08FSUtMkE4GV3LN3v0XXiLXBg4eq8IxOKOijKdKkAwUi0OjqZZZYO076w06dO1lCfIJYu927dqkjR8tWrax3r15ycNwDmkycDuwQhaSdOnZTX1zYf+Q5sFqAQnoP0z6Qv6P93rhpkzo3wNZQNEsq9tjxQ5aYRGu+2krfonVHH0zxKM/o5z//D/VFVtakWqTkI7BJsIDcb0lxsR0+cljFWPSdhVnHEAIs0TbSbq/w3DlLSU0VQw7AgkUFLNDf+szZc7qO2omuiwTZFwpACSwoJkPT3LtXX0tMolB2jh0+eEQDHkhBN2pU2wYPHii2GhAyduzjFhMXJ6Dm9ldTMfS3bt+xqVOmSr4DM0Zbw1q10Tg2UGFj3TRaxd0RGGVUOyPD0WZz3wBV9K/YSlgkioFbtmppibUTVRS1c9cuu3D+vPTUtASjcAgAzb3TDpBfzNu3Txp7Cm4pQKNwKb5WrIoi0QrDyBJgAPQpUIWZwmnRFg6wS6s4mC3qLSiWysnJVC/tkuLrdvDgMcvbR9/qIrtTdkfPiOGPnTt3tOYtmtixY0fERNLaE60wwWWPLr2tbmqqLVjkCrbS6qVIDuY6C9VVSz7akyH3ooB6+LARkpUQTK1cttbulIWJwa6ooK/ubYuNjbI+fbvbk5Mn2YXiIvvZz95RYIOrqZlAT+Asa9aspQKhazcvWF7eXq/d3W1LT2+kTArtHQl6LhZfUgYFx4+OHVZcY3Q0tCTM0lJri72kiwwBJ903kLyR3ifLVT+9vgJHgnZ6f+/YQTeQo+rI0KhxYzFzSJ7YZ/sP5lnbNq3t6DF+fk1dTuhLTCEutpQR6W1at1EAiuQKdp2ahi1bdnokhBsA1qhJA+vRg5qXKBWOxsXHqL84MqhDB4+5/ZYYYylpSZadlSM29PbtSjt29IStX7/Vrl+9rs/QRM5K2glGqN6ld59e6tBEFik5MVHZHqQ+tNpjBgHFvacKCgR4CYQp3qYQF1vHmSKwheG/dpXhPuFumqKmZba1zp072NXrpbZu7VorvXTBRo4cobVbu3aN+nojTWD/QoKsXrFaQSoDX7AtyOUIigkCCEgp6qPtHzI/fAr7jbobmOdTZ/KtabMM69Wzt0XXiLeNG3aoIE+DjSruWMOG9WzIkAF2/cYVkSx0o6F934YNW0SiZGamW+dOHdU1iXuntoBMGcW3yCWoP3HdaQ6oboViYAr76RBFR40EwHDDhmKn69arpyArd/du23/ggHwH5x9bjq1HlsTfCTRY2+tXbltB/mnVyHB/yD6QYpBFRd+OjI7vYZfZu5wtSAnec9CA/rZy+QrZY4ZSYTNu3C5Xxy+kc9ghwG/DBg2sU8ccu3Xjuh0+dFC9+wHTOZ3a63nh91gr6kpoJUtWlAJlJoxSAAwZwHnal7dXBBJkFvK56lHxtmTxEgsPrxTARl5CNxzaXCI7On4sX6z58GGjbcf2XNu2bbddu4q8haD4tkVUY8BShGSDrVo0s/15DGq6o65SBOj44Rs3y2zkqNGWkppuGzZutv0HDivArAhzw7xCv3zGN5QZ9gcj3UuCP1Tv7UoQ/e56n4JhDx2a8xlAWxXA7mPv0HsJ7eAhMB0C0PVXrs29qIqWWjf+KDD/8Nc88LfdB3nKneCrql6+t2b3FpJ616npwN76BIKE/y2t/z7Dc3vgSx4WgQFu/a+AzueeatIqmzjwYpWU6g860cTatcWywtjSZo9on88lDU7rHhx7TI0YMVkwdQyYqJWQYBVWZpevXJKG0I2pRerA2OHKwJAAHFl0TA21GAL4qaF/mNml0qsqAgQEwqCQ2o2Lj7M6KckC+jAIgBcYLFgudHUAS9o5EZ1TcY2jxYHRx/vv//7vlOZevWqVbdmyWcYEcAsDCKPx5htfEhAhpXww77AmvgHUMahsHQZwoGkDpJCKBoAD/mAHYO/QGCIx4JrK797UNdPdBEkAk7XokoCTQbNO0ShrAXMB68wkvPNFRW5MOhM4q0fLSTCEh17FrBcSFgrOKEilZRuAkZTv9u3b5Bgwpjh3C3OjnLlWQByAiXtFe0kBKYMZEpMStc6AeAwszxHDzrONi6kpUMd9U9BUIybaEuLiNVGTNDC6d5wIP6ejBJ+DzIM1r5eebCNGDhZ4p3Ie1himqHGjTDHR6BABoexLQC29b1kjGB2cEM+f9yXrgIXlntk3AE/12S4rV5EkfdLpnU13DtYGfTO/T6GspA/Vq6kGAGZP09jKcZzsrepqkxYdFW2FhRft2tXrbrR3eITFxkYqW8G+JiADzLmuAaUCXzwHAkR0p2jA3UjmCK07rE1cXIxaaXFO+EJCoHHDERF29coVaf/JhMCq+mPHOVuADZ4FTonOGDwPmE9eR6pfE0mjohSE8n48y+gaNSw6JlZsYIy78R0AACAASURBVM1a9DGOloNm/ahvYC8CFglSK+5WqHMEP+ecyPh5E/DImDBch0JUCkM5b7dvluksaiJoRIRMOp00OKOwnHcrK5Q5AKCwNrUSKFaubheLL6iOg4EtdJqJS4jRXuO+KKZGeoScYuCAgRYTHSuJFN1Rym+X6x65hnp1UxV8wagxlImzyB9kGQBI95zc4CmeB9MuWTNS2m6ybJiYfPqYky3gerE3AFSCGY6HW3tGUlNUdkd7i3UAsBB80hkJQMIZYO8AivkZ0irOEHtMgKUGw564DuxNhfYIaXnulz1Cb3bOM0CVPvjYJ/YH91p267ZFVXeTXTlTdJRgH0MWV492zxqmEmkd55fPo6bD76bCTQB0YbQpdEYPzrXDaPtj5jXttBJbEGaxMdHaE9wP54PX8F/OO3YMLS+2EttdrCDRtI9hQt3vlAuUE1TQ2kKTHr1JnPS9xyYiFeD9AMucI4gYmGuegYbEJMTrPkovlOp66W1fMyFBUkQ+lz1CJgXAwWdyPdgRzgySEjo9Ya/Y9zXja4qFvXYFe3HN6wlP61POd23tXQgbrp91BEhjGzkTPLNbt26oYwcAnUJ9mHEGaw0eMtSSEhNt3twFkqgxURWmnd7wPAseENeGH+K9YLXZL9jl6JgYPX8ykOwF9gvPF/uO7eIcsn5hFKXHxnpj3u9o//Jz9pUPGDl/vAfXzhohN4FQwddgL+XXzEQicK784VrYBd6bZw8hQvEpr01Mrikfg31wk37DNeIeW8K/a9euqdehBdf9XL+uDB97q2btWpqwihSUZ0vNQ0LNmhq2xX3j89mXFEcn1U6W9IO9CkiUfazgfDPErlJnKSE+Tj3NKWil9SHX6a6rUvfJ95DGkD3m3DCR1039DKJUB7Lvw1lzgKrC8keDUo+BDUKfIGb6c1syh75XYGJyyHXpfQVMQ+F11d55/kxVzhq+QAGGN704gPkeipgfrNkOlXzcD1gGghgfeFdFkYF9+iBQyl7Tl3+P/5ta//25YPvhqQ63pH9qy5zQa6mAGaleTc4Uw+GP3GYpcbYawRzBBD4AdJhahbnx2g683S6/psPss3kccN/ZA1ZwJG5sLSOZgzvHHwderjHr1eRI/bHmgDv/SPHepNDkqBjlrvG/ETIsdteN/eZQolt8883XdWsLFs7XpD0CBgwCjpI+1M997gU5/Dlz5tmu7bvtTpkbIQ+IxNDi+tR7PCLYYF8RHMDROAwuAlcgUYlTAhxEutHPVGVjq8MYRMOIZ7ovMOrWjf3FGLF2bt5VhEVGROteaN+lUbZuMrjuheIa2BecPOnQM6cLBIgAQTqMXKsGhTBCnkDFPRd/tD3ON/AMqhgwN34YAKxZlO5mAjoxPttN/nRrGjREvoas0lLr1rLHx6O57iwzUq0ajEuFnco/o5aMubv3qgi1ssLp8MKMZ8ReYVQwRtVdJ3ehuNzbE95O1rNwUwj9cfFuBLw/0tvtd3f/vJcz8u6ZaAR9OCOxo/S8GO2ucfIV/vU73aMbn+6ugOfEHtDQherV9DM/UNSgE96J50uvaJ4vo8XFUABI/Og/OJzAN7IBMoWAld/1nq2/5m4MN8bVzT9zv+edj5Bn4vZRpIVXRrnPc/NEnZ3zHJzvlHitqw5nMqR7fqxHjahoMVACB65KzwOkbg/x2kCgrjPgnCjvhz2IiGAYVaR+l965fK4b3+2eJaPgcdAAJbJDmU2b6bOPHT0msMD7OTAaZR07MMBoiJg/0uwUNtP+jUBFz9lbf3cNkVZ5J0qgD/DE71vYHf2XIMM5e54H5zVcIIh95/wc63vXKsPK9Rpsla4DgCob5tZSASE2xXse3DNnSWsS4QJG3wa7fcf7u6fJ93ka/jPUfg937pX1dKbJ9cgXqPDTriHj6QPtyyrcM+Pz+R4hkN43zLVO1Kj5O3cETDnfnCeCQAgKfoFCQP4IwMthcxZcoZUDzUHnz9+5HK1LOOcyXJ/N+ZG9vVuui+c8BDaLd+58IMd68ub+Osrp6iCK0NT6u3Z1zpa4OQFuUI5bO2/dBezN2S/2un6vWuB58P7uev3n5Z65zgG2Sovs2zL3vu6cuH73DAwiOGXP5rTPEdgGRM+dM99278rVVE+yIRERTDLm2miF6/wK68x7+fuFwJR9rnf35h+4kfTOhlNQGrw/bxd4axT04249nN3xfQT3zO+HOTIFcQY+QYPB6MSCj+K1+GGeibs21gXwzN6IrO4IK+7BEXA8c/7uPosghXXjXnx7p/PGucA+hYfsUe/5sA5aW30OdiNce9HZcTfOnQCZta0W5cat4+dZOzKiDOLxgwTnON2eC/U9lfJV7gzzM+fP6dng22WeSQjADoBtH0GzwI9igL29qY3ntc3zd7ZnJ71//kn/8X2sbwtCfzkUbN/3TV0lpIcRwhVY4ifIUrr95uzAg8GdLMwDr/ezSGT8VoP3u/7Qc3+/DxH+8tfSO/v/a4ba/ElPMeTFf0mw7Wcq2P9sDpwlB8sd9Ej93Q0EidC/efoy2jqkETJ0Sg1XOLDN92B9+D3+roNe6Qy42FwZpAo5Cf/LZwYxjAL7GA8AkwfScfA4HTlQzwD6hxXjpP8LRw8bpzZGbMH9B+grfDrgJDFkyB6ystrr8NN14+zpQgsPo5m+Ay/OSDoQ6INZXaMEaTIjVf571xxLAfAXAAN80epMB98ZAoEh7WTfUfjRYIRFhOEAHFDGwMCqO+DgDAOsGo4KFh1WyDltB5S8cxoCkj2nJ8PxiJ2mA+IM44O+HhztUxFfaS1bZqoKH7YQRh9m6Pixk5JioAt0TKvrm8oK6P8CwdZdJzEJPO9yi/SclZh7OSAHjl2g44x0IFDT0vqMR6ghdvfujLZzSIzAdniFfsThFlkdBw1gdOwvBo695RxZuJWrvZjvOCsUbLJ/nRPA8QUDE48QCPgB/5p9kOs/J7eH/tzT737PrV91XScDoFwQxzW5N/edJ9cux+mdF3f+XKALq+SY+nA5cfeMfUDBuXZ7S+8hR+4CO1jOiPBqDoBHAIru6BrYm4AyWFNqMcgo8J4E5bQh5BzDhvE9ZwucHUD6RM9nGGAkC6TzHVvqevMHg6wKL5gkiwDocYOJbt6CySbwdcZeAYYLiTzQTVbBBZU6n+HuTFd5Bp6TCAXNoRlbF9CCDB7lxH2yw9+P3tPytJfihwW2XIik//obx9vjuglvi2jveCCyGs9I+5KAFiDoACtf7MvQAMIHVKyh/+U/X8eYucDVD760xne9Idfe5D5vudyZC7srDS5nVOeirFznwLffj7Ix9FZ358GPH9051h8ArYeTAIyB+/dsF3aUkeOhQMAPUH149bDThJ9hSTkTBITUCripl2HKGBLkkYFA8kSNjbMR7NsoD/ATYIeSpd7h9W2QH2jzLL0ASRlgHUa3xn7QHAxgnX1WQatnS/gI/5nwM/cebv+7dXKBsoLhu5WOcBK5gQ/1/I7OKYQDwRLBihtpL8zguSE/2e/WWjDf8xG+j3IOReAp5Jg43OFlyLyAExkjz4epmPzUtaOFnIKcDrMK7KXW0mV03P51frPqSXL/8v+Xc0/3IgWMZL2Zd1tWJiwB4fHfCbbvxVMP9nWfzWb773e/930odguAbRdYkU0h8CF44t5l1+4zBbzKVQWwyaev9b8HbD9gDcLcrgoeX++s//9dRvKXBduu+AjDBGMihjY8QsbcRdfVxGyJrQlzAM0ZPg8YwqJUljt2yz9NOGUPKOEcxMKIucWIuGjeGX3PEov1CgJyF7E7J1P1K6hrcs7TXRPGCaMKKw6Dwb9v376p3+d7XC7SDhxAVI0YuWVAU0RklIVXumIRCr2YbumiSZyQB+JksHyHEPyvs2NlnrXwx6Z6ujMAt3fh7m/enwDw9gChAbYJFFw0H3RODnwDrH0ApHVDs+gzwoF+nO6D3Oc5WOv+9mB056Dvw8F24Dnf+wTUR59hNcgI0PPXsBo1YiRFobUhC6IW62KifLDtMwnO6BKccT/8PveJ3tkBOTIgQeMc+OjgYgZu1md4A2srNO4vhLdXldFQ5Y5FwAzjDCqRORFUIslxAaLv3Bxz6BhPB2Rw+I7VcU6Rve8zlyFMiXcmAgGCHDAMHffk37MHbB70WHwH+UD7zlo68EWg4bNH/rlh3TDUjnFyoMZlPWCt2TsVAmo6K0hcwhwrJUcZYAKDjA+/44NYAiGCFxwAtgLmmf7PLAhH1AUjvtsEyEfq3llfzlwwg+EAH04FKRjBNHIr/qitpWcneE/3HFzWKKySwKnSwiMJRCvFcHPekSY4MsDtH3HBHsOtG6zk9ayXszf+H/85PdKuhmSaHvxYHJIOMFCezXLnEMlIKLjyWFJPmgFAEjBUIBE8xz7QihRD7UgK2bJy54BhFvnieYrRJEtDki+EsRRI07OHJXO2VkBOQY87n+6M+3cWamuJ5ABuAGz2mgt6WVueGb7BK+MKWLl71ydwRz6CD3n74F/vPQwBB+LRj741c2vp1iW4Rz8VBnkImXtkn5eVQYZUaK84X+MAONI9CAK/uxOkABIkfAmZMgfQvWDLC+x1JYHUo/NvPuHjBzVuP4Xc06cukEDV7QdlBbg6PifA2rtV1PWHOQlP5V2Ye2eLvDjLyTY4u2QoI1xGQkQQ+1wZTx8ke57Afwb807smF7x7//YAdqCrh88H+WBQV8Ue8GyY72M8EkSBtIJeF9Twbewq66KiTuygFwA5UrrqXuNjqiOpRDYXHR3IEEAwIT/BVgftvE+0uHtz7/WnMdv/a8C2lsLtS8C274t4ttxzMEv5IOujPPwDiZz/Ktj+FPwKuQz3GD2fq9vw9txfwfYDXYUHkAETzoASNXPYlUrEqHqsh3NQfhFDcJOzxBh0l0LzWGkZu7BAOsQ5hEi9p3PYEQEWHEApVpjXK3J3jB0pRTadMzw+2+un7T22U84K439Hk+nYdaS4ARNE+DgGx7D6bC9MZpTH3EdZ7dp1LDIyRoCcsbQUsiCpUXsWDIuAd6hD8Jlt3wk42UmA8a4kveiCgIDz9Xhy5wdcytClXmDCKaJzjCmstjs3TtYhQ0Uq11yWQeyrF6A4EBR0PgGPGaKd8lPR93vyYlDCYA8e/PXAaF/SFZwWGj0cuHuWXDy6QrdPcP4+xHLGVSumIMzELhMM+QwIa+GuN7i+Lj7xaTHfoAbbDDlm2ze4fkATCh5I1bgsA9cj2UxYpd0uL7WY6CgxM2gxkR34AM0ZDNJ46OJhwlxqUzjeY3bYo366/H7GzP+eD87Zi2LEJVN6+Nd9fLN3h96eUFocBtln7V3anT3uA0jW1LFeXoArKQ6BswMPWkkcuSc54tzBJgmce6DOpYb9AMg/f2j/nQTAAWuXnfDlNVwD9sIBQ56/AywEXpwpn6ElWwNL60ueBDg8xlXvJ1BBYOAxZl7gz/cYrhIZ4UC2+LlKJC5BfTrPzg+IdMJ0LS5QunfxfVYmECCFpJIDYJzMyEPDVucrHWD99BQ4DwELDHPP2gdM2qP2gmCCsxDBMA9f+uCff/ffapGiBQLSDmUluH+l8R0AJqAJyvocwHYXpdEJep0vV1DwhfREaeoKZZN8tt3tTF9qxX3TuQW5ULiIEncOXADtCBSXyQtm+0KBskLuADirmj3ws1x+1soHcN4V6NqD7xXq8EMDGt8Cf+pEKeODAIc9Xh6QXUE6s3/YwwrsvSwVa6I9ShDjZQ+4T5ed8rKp3vNR4O1Rv34GkmfPPlRg5TPHoQc98PcAgg0EyrJa3r5z4Bd7h513PssHMI7c8p6PgmWn7+dbCqj8zJznRwN2ycP+gcDBe8ahEkPfgrr/ekRNQCLlwKDb40gg7zjSzNt7Dis6osz3SQFJoyeRwS442cs9cofQOrOwcHUuA2jzh8+A+FK91Y3rOi/KYvlf/0UZyWcBoY8w1ff98f1A/KM+i2XwMQ+MPj7Ht83++j5wr3vP80FZpkd9tnt/t6/8zwosccj3778WZL88GYlPMPxVs/3obaNhE4raPW2c9ys+0PYNceBBBNjTYCTPgXJG3RWH+cy0M2qOQZMeUU493OnNvH+LNPCATajeTQdcmVy/atY3Tt4V6X0iVVxHGtsZBT7fAQyxit5nCJ9WmFJVVGnDyCYlpakC++atG3bpUokrpqlE3+kMLZF6gCPWWa8KtnFJgehaxsPvFerpFkP4KgeyfXDuGbZKUvNBbaDAdoCBc7IWpzLxdfKk5yI97aczPqHBgHdkXErwITo0gYmHaL2q3vOn9w8pZh90kd7EoKogUGDa6WYdAgk67yDbQkaBQAh9PhkRmCcCMTfWm+cjIOIx40G9rKfJvK/BDTHE3l8l5fGemZ/9UHYmgl7lpJcBP2FWdrvcMUfh1Tym1xk7Xzcq8OqxUQR+DoR64DtkaXzH6Wt/XbDq5FBByUbQsN1nVR9xUHG+TkfsGGVf4+iABZ8vDakHhByD6cljvI/lbPDrsNO+7tidNwdyfV2qr/uVhMYrENV6yAnSDYdn6DoOsRYU2fE2zilyPTDwZAAc4+qYb8e8+s/TD8Zd4akD9IG0t8cq+uwb1+gCjAp9ZkxslIo7CZ4IZgQ8PHbPaZQde6vz4d2f8x0+cPB1xj6BGsJO+7bPRcSBvNSDHk4o2A4c94AmlPDR2bsIaa4B206qpz3Ox3vyM51Z70PcI+Z/bksu44KWuwIt2ELWTDUrIfZF9xsASc4W+SDNlzU5uZ1fR+Hbq9A7C7RDsEq7bWERLispBh1S4+5dZaGqRdVwwbM+MyRADmEs2at6gSefCQ24PcNVhZAIJTt91twF6MEMkh/UOLt3/y/l7CK4Vtcmj/1w69Z1BYVkGYJ6bvaly+rIFnoSDrahJFkeQeOZMapOgvtT8o5QmRvZE+enfKY1SLbcI7n1XifgHrDRLpPpwLznK71MGvueYI39gpSHM0VmwxFhYVYdv+tpp7UfQn2lHwD68pwAU+2z2kEY59YzlCQKng3v1zztuiOMXLbAywB4WWiXeSFbyOTYINvppE1+3UPVoMz3EWRHkfa4ui9sS5n8OkSYr18OPPX/V8C2x2o7T+nJcj1cpEySZ7Me6Bi8AOwvA7YfRP0EDKQ7hQHy0Durf2W2H+zHed4Ok1JZ76rDeYZU11MpTBTtnFaoeQvRg3mAGOOEM6AqmzQxv08KSEAKSYqXKuEg4Rz5PtPK6O1Kr0+KqPz0mUuBO+2axr57hUZiETxW1zEuVDq7Dic4JddH1008oxUWelwOLIaJ/r10sqBfLQaWgRu1E1MtLDzKbty8oR7Nl6+UqI0h6wFbr+K7ULPutefxmRclcUI2vM/0CFhKM+oMk/8HsO0z0s75OIYygB/114DL9bToDqw4w+wXFnlG8n7Rp6f9C2p67vPsfSDie72A+MT/9Hu0e/c4NwUBkkg41lZFn0h1opz+nSI8V9rhSWNCQWnlXauw62opRRoXIFsnJU3rdfnSFfVqJsZxdQHuJPupdhVJqYg1+OUDDj/s892Hc3YOFAdAf1iFRVS7aeXlt9Suju46fCb7JyG+lj6H9mulJaV2/cYtZU0ANa7Y1WOavK3vs5+BK/HWlE44nAPek73HxTotp3Nmgeftn6cQ6u6B5k0OutKi4yLUbQLHREecSyWXNdxFMhkVVzkW1xUwITtwmRGGZiQl1xLTV1paog4FPjPnCqArrVGjRura4w8iwonTjYWuBQ51hov5o30ffa2joqqpzRrnmF7wdCJCt+/6mVezijtufzhQ7+RpPrhQECKW1ckjHLN9T3EW4EPbEJa73KKqR0rLyH01bNTQda6gg1ClCYD7NSHYHv6wr7hPirpUU+GfFX+RA5IE/9FU5Y+EI/3zEcJYBsF1KCsUWkjsPWm/8Ek2wAe5DnhhwlzqPyRz4xeiefuWfR1VvdLqJNXSy4pLSkRaOBlOdatbt566etD3GTvLZzC7gIJqJ1OItBo1YtW/HVvs2HACSU9KpADXZ/xDAJDPhobf1qRPH+DWqpUoAHq+yBW7UgPhbJjrWiJJnwfW3FKXBYgIByzvyVp5y+5Wwdd/+hmcIPutt/IKIN3FhIQYIfXEoVZOMkiPAHD7647qBC5fYojLZdkrR8gEpVWcA7Ku+AxfpuMDUP/cBreOk085st9ntSGM2BPVAusQCDQ8Y8R/XDDs7YdAIOKAKexteITr5sE1XiwpUXBDMTBkBOeFjk6cH547QNQvJPUlXwLbIXUG7syF2EKfhfTtUSAwDGW2PdjtmStsDz9VkMe02YR4FfCz765cvaKAl0JaWmXS0YfpnNgl+rfzHG7dJpvt6mCqEFL+DqF2JqK6KwImi0vGRrLO0OyIX9DMhgj6yIBN/RMKJB/K+Iasx72e84HZ3oAJqWrBnfTKJ5yCGMoPIt0jCAbZfqGqr9V2wdfDvjxS7wEvut99Bt1N1WsNZbjdZX0GsB3ajUQEXpj9P14g6Zz4g6KbIJB70OKpH4MYq/T69dUnFYO9fuNGO3n8hKeHpgsB7EawqMpVvPudD1xai8mN9A6mRRSDUugpqvS5dGl0JfGlHuUaeNGtW3dr3KSJ7dy1UxPznGwEVsxpZh0r5naSn7pyUTIOHcvmdSC4g/7XabZV/R4ZLoPA9cDkMLiA6XZNGjfRmGX6juIc4msmWbXqcdKAuvZKpU66QSpPWslg6t27CrcJFdABBpzhxN46baNzQAKIYngdMxhkARwDR6GXukuEOV2bK1RyVfXucAaDChlzBSoOrGiNvG4Y7sn7oN49X6XbVS3vn8Aga+enD2UE9PxcUBHaJcaBSt8wuN8NsDCexMfdm9OQ+0yEAJQCK1dJ73/pOYZ88c+UtHgNs8jbf1DGuW+fvtJQMvSD7hV0BuDa1InCK7QCMDmpSdCAae085+VnBdz6BXu2+oy6c9qVFhN319Lr19PY6IzMTDtxPF9txerVTRezwiRAJsUxTY7rYGiPAxEOUPl/DwXNYvXN1F6Ovrw4x7Nnz6noz9fdsWZ+YbGcsKgf38m6WgaXwXABlVhQMcGuboKBT9ntW1jPnj0EtJjMyCAdJgvSTQE2yck/7jqwQOu5MpjRatakSSNNFmR4DBP2Tpw4oUDAZ5Tp/PP0M0+rxRe9kOkmwjncvXuXHT5ET2SX8eKLPtWMr6YYmZ7M8XFx6om9Y8cu27UrVwWRkdVqGHGq05gSXJcFCpv9TiOSnch5O4aMHaPuH56Rl9PVWjAEukw/5/VM1RwzZoyKhrdu3WL5+fkBZpt1oo870yFLSkp07pE2ub4eAaLVZYsCEM/JlQKac49x9M+SUzJ5nS98iZsnS/FBtF9XEYLjvbOMKXGBmuQcXubQ6Ws9ZtBtTE9r714jdjYywpo3a2AdcrJ1Rnfu3GWnTp3SWjGBlCmW9DZfu2ad+lazXvQDb98+J9AJiV7OCxcs0c/ZBwAe9oTfBhOb7Hf/CAUF/L1Oak2rk0KbwFtq6cczRlq1adNWO190Xr31XSDMvpZF1v5wGaUKqwi7JcmYn4EhCPMzTY71dHIPyRc9+ZzsjPyFb+/dOfHbxLqMk/vS5/rsn58S8TqSOKDtyBreG1Jn7Lix6oHPEBpa0vFIfdljwIaVM4zKNQHwpTi+PXd20WUhHYBF/qhd4mwkMhV1Xamm31f7T6/jjDITXptJ+TZ1aOFzVKropK9eB6y0tGTNM6B94K7duxUsKaMRHqkhZcxkoPUjg2+KigoD3ZcE5ANFlX6G1QV3Iq/82gAffN9Tq+Hu02WCfTDr9N/csxfkVFZoIFR2+2wNJTt+4ridPHlSNgD7U1pyUUXzzbx+4vSMB3CrODcACF0TAZ1z394JqLkCdhV3q37LZZV9X6duYQGC4s8D2/eCyFBAeS+4DP33/UB2le/dA9D93/XBtp8BcAGRZ/O9fUwnFt9XB2qEQrLS91Cc7rdCgXCgnqyKm63yjwcB7HvX4/7/vicz86mj4dWJ+b7sf4LZvt+FPvj2//SfPCzScHvwwZHII6OUSooYKjW4ZMzYsZaWlqoRvEy4QqOKcYA9UlN9rzMIBsql1F3aFifPtLCJEyZY/fR0W7J0iUYr+/ozJzsIFovhEBkf3i4nRz12GbJAT2UHpB2wdMbbRdS+rlQyFVJpYq1JMTG4gkJD54yRxAC06eHL4Itz585pItpTTz+taWmffDJTDgpgQZ/r8IgaVlZO7+MrmmKJEZVu2+si4IACchVnMFxhmmcwKhxjxxlSd4Awp33l0l0rvzC77vVE5p7UMk1+G2fAa6ky91L94UT3aM2DLQN9OQzPD7beAWuPTfcOKdfjukG4ThWsjxvC4oYKueDFsYYyZp5e109bkg3wu2+w3rChSk16qUH/96Qj05CQ6h7b6z7LT1XzuwRTylpIkuAq550B8TiwiEiLjq5uQ4f1sFGjhtsPfvgTAbnnnntejM30aTNt48ZNGv8uplwtBZGUUODK/XlckweoVQNw2wFKX+LB77m2fs6oiRkVmwdoBUTEWd++vTWemTHuTBplsEd0dJxdKDpvS5cut2XLVlhR4QW1tHIpaac7dMDCBaaBAKSiUn3d2ZPNmjW3sWPHiEn+5JNPNIyH9XGtuVxnH86Lv5aufZtjeFWcTCcf7wygXYQ5ApDExcZYQs04e+GlJ61X715i49esXm8bN2zROGymXYpNluTFybi4b/YAvbAZJvTCi8+qLmHG9OkaysR+d5jCMaJf+9qX7fatu1Z0vljOEvaUNo6MtJZcxFw6u0GDdHvp5ZctISFO55v+y4yYnzt3kc2aNdtuXHcZgTvlPhhjL5RL/sSXn9Xi76SKnazFaYnZ++gW2c8uO8DepPjqdqC9Je0wv/rVr2ltGDoE4GbPwmbTJ5zJmnQkWr58pUaIM3XVse2OMVMw6rc687TiPqBT1yW/163kHuWuSaeK2RwIcHUgFFQzSKa6167UTaxUmO3VnsjWASLvuF7mamVaYXYbzb9XiwCwE1CVPfParnq6d8B2JgEGSgAAIABJREFUs6b1bfwTY6xOnWRbsWKFBrRg65hKOmb0Yxo49PY7v7Dc3XvUc5zJhk888bidyj9tMbE1rG5aor311g9t//6Des5+SzEVnXoeGOkPNsTvWMLBI3MyesxQa9U6w7Zs2ap9y4AtNLTv//FDO3nylN3RyD9aElaXfIj794G3tM7ht1SHwv3xGtXbA7iZNuhJe3jGdP9x/TTdWeNsuefhAmb2C2eB58Z+cFku1wfbFc4F5QpOY+1afVYnu1HB66pbcnKy/cM3v2l7c3Nt8eJFGvqCLY6o5uyUsiKqRXHXS3Dms+MuWIhQkwBsTDXZe681IvJLFSUCtr19VYkMIlL+haDbD8TphU1A5GRZLrhinzu75M4GvoGJp4x+p6sTA5ry80+5ID8sXMOBBgwYqJkTGzdusFOnTnudwlzNExIl1+TAz0YHezYjm/TbJ7oOIvgbOoY4Hy4ZjIpuXYDv/Oldyf3CvGAC5p3Mdd9+fTQ5ec/eXPW179S5o/zY2jVrNAirf79+tnL1GluydKmdv1As26Qsij7HkQ6ShYWFq0WspHZhwT3p/L4PTB1WcnjAg55/JrPto677AWv/e/f+N/jZodcR/LsLGoJ4ztfe+0GC39mJvSqfrO5lfotD1/LStfN1ZIuzG6FduO6hrb0uR97GD5Fx3R9T3gu0Qxls/zm7e6z6+1WZ7vvVo3D8g4FZYN3+p8D2gyD0I8Hun4697/mNkPT0fd7rUZ9feZdhMdU1YWz4Y8Otfr169sm0aWqdh5PEyF0sLpZx4ADSVD8xKUnFShzU69dviQFJq1vXRo0cpZTdsmVLbd36dWLJfB03ryHCB4BidBo3aWzp6Q1s/4H9YgFj4+K1b9Xyz9OK0vSf5vccNqJqDC9gkM8lVQ/zeP58kQajCEhWlGua4NChg6xLl6527txZGa2uXbvZwIGDbPHipbZ+3UYNE6g0ZAPlAiEMUyA1nlAzXppQRpnzPRg0rpVUOU4KRwsLy/fKb7lR1/wbVpSfMxSAISouVe4cC0YcsAyoAaQAgNE6X792S+lAHHFSUpJScjCLGqwTE610IsaQa8XhA+L4PjIN0v2SYVRUiGXUsAKAsjdQB8fI4AN+h3VRG6Xbt62w8JyMMT/j/QHP/IxhExowwPCDRLfO/hcOAz0eDsOxrNXFcjFQwunlo7QnGMTgijkrNbzhUuklpRad5jZSQ07S6qba+AlDrVev7vbrX/9G0oNx48ZbWirjtle7AShl3PNVu3jxkp4xmRaGmzDIiAI7nAXsDsNuXADnWTs5hXA5WBw5qU5ef/PmDYFY1hJWnbHkPXp018htZCvjxozT52zevNVWr15r+/MOWEKCG2pEOzDukWFFrDlGiKp5umkwpAIHgJyBNczJ6WhjxozWdLipUz8W2GMIBs9HfXLvwjaXadgRz4Lgxx8awn1oKEh8nIAdexGnxOtgjNrlZNtzz0/UPiEDsHLlak10Y9w6+mjWgDVSK8YapLJdgS3DgZo1zbTnn39GDOmChQsDUy6Roly7dlWWtkOH9gIABD39+vfTPUyZMsVN4IuNt4S4mlY9qoamtXKPON6VK1dZamqyjR49whYuXKlzxp5mIhxp5Js3WHNkLDGWlFRbtgRgdrvMDQlBCsI+41ww4Me1C2OQ0lU9L84GI7zjEtz+4joYZvPa5z+vzMGsmbM1GRbQzu8iL3nuuWetTetWtnr1Gluzdo2GWVWvHqN9jlaaZ8WzYP9z7vzgh7PDkCMAFRkxOqRooJOKGCOtTkqKCmo5n0z6RHID4POzPOwNDVSRjCNMPcO5x4hwCh2riQBgL1ErwGdi0y5dvqYhQwpo1TbRyaecPCvMEuIjbfJTT1jXLl00yXXOnDkaTPPGG69bh5wsi4iotD/8YaqtWr1We53e5V27dtE0xMzMRta6dRP70Y9+aQcOHNKZgTjhmhiuwxlGVsegKBVpariUG2YGoHrm2UnWunWmgi0Cm759+ynTM3PGbK09e5mAo7TEyQ0ZTMPIdOwga3un8rpduVJqZ88VWVS1Gla3bgMxmmBr1o1sEp+F3+H41qoZr3tG5oSt4XrYg9goXsdnMJiJ9fUDXewiewU7y+vwAdjG8vIK2Qxsogtiq9nrb7xu+/fnKTi7fu2qfAyAm7PMBMZbN2/oGQEAq0Uy4MfZIM4Iz4tnyL4mCKhVmyFAkVZaWiw9eK3aNUUicO03bty1Osmpuke3npfErCP/4oyz/9kr7C2um7WOVs94N4q+QcO6NmnSRBFdkFBnzpzVa9gXPMP0+umyIXxfhE44RNgdi8HWRTlJpAYo3bypM4Hki05caiV3h/kNsZo0y3AkamvYswDxmgy0iqpu5y+cF3GELKR2Yk29puQi8rC7GlAEix0dwwC8RCssOqdJtv0H9rfbN2/Z6lWrNcuiT+8+tm37Dlu/YaOdL76o62M9Sy9dlqREhJrXq1s945XFdvUdHox9+H//i2A7FCL5GZ3QzI4yjveQl6FM9r1M9/3Au5+x82t4hJ382pKQRgZEeY6g8zK2HiHmf8+RWaGNAZyvC/7vw/psB8KLADbXnXmSuocrRYL1LU766t6rihzPa//nPzit4V/B9oNYbyfQqyi/bTExNaxlyxY2cuRIGWxGMmMskpMTrej8eVu1cqXl5eVZ3XppGm3MSHMm/HFAjhw5oXG9OPb+/fpbZlNnpEtKLoppwsAAJNg4jEnfsmWLRosjOeFwrl23TkEvwy78VApOBVZrPaPKV60QuBk8eLAGvfjtzTA2vO8nn0yzzZs3yenC8HTv1k2Aqn1Ojl27ekWfByDu06efHTt23IoKz4ulvnWrTKPCmTTJ5/fo3k33hTHhvRgfDTt59Mgx6z+gv2VntRPLAfPDZ58vOqOxyLVrJWo0NSBp4cLFGveMI/BZPCQATTIyrGuXztawUbocI+zLqVNn1GMYA5id3dYKCvJtwYLF6i3aIae9de3WVe9z6NBBjZLm2mDvMF4Fpwrs4MFDkr+0advGunXrFpgWuXPnDoECdLiNGzWWISYtmZ9fYAsWzNdkSRx4g4YNBGIADgRW9DzGCHfu3EkT/mjnB1uNA8VJFxcXy6CjdQboA44P5OVZalpdy8rOsiaNMwT2MCzIQTZu2mzHjx0L9AZOTqpjHTt1sKeeHmVZ2S1txYo1YmZ79OhpDRs0tOMn8pU2ZVIl9wXDzPj6jIxMa926tWRAOHWu6/CRI5IEwUwDbPwMCuCtbVYbjaDOaNLY4hJiFYydOpVvRUXnrE5KLbF/mZkZtnPnbu0Lpl/iyLZt3WEbNmyUs2rTJkuMGIAbcEH6+dDBg3J6rE3Hjh0tOTlJzxgwQL9egsyePbtqvdat22AbNm7UtTP6GfaVIsyiwiLtxz179wrQ+ZISJuIx7pk/AAdsGz8/c/q0RtszYr7/gO4CEfv2HbRPPpmu9cOB1oiKFUBjYAdBRFJyojrGXLl6SXuHoR5jx4y21NQ6duz4cV0LARDgkvHvJ0+ctJdeel6sHoFAx44dlB35+JNP7MzpM5J7Nc1sqWAOlpUx8qdOnbQlSxZb/fp1bfLkSXbs2CmxcNE1YuzcufN6NocOHZZT7tS5k56Fz9bDLO7dt8/Onjmr9+Pz6tVLV2B06+ZNAQmA0amCUwqcu3brINlZtAqooiy7Xbbt3bNfYJtgwD9nOTnt7P/7ypetUaN6lrvngM419qFxowwFiWTCDh7cr6mz2DpAkLrFRESI7WTsOE6le/dutn//fklueA5NmzUTa4z2GTvz1FNPBtoMYgcIxpCscB3sGYKwY8eO2ooVy6zybrl17tTJWrdpazExcWJcYUnz9h+wDRs226n8Art5q8wJfiWDCA5sCQ+/ZY+PG2ljx43T2Zw6darVrVfXXv/CawKCTZo0sL17DtqceXMVyA4dOkT7A1A+ZMhA6969o61Zs0mZD4INglMyR3v37hN5wF7DbolhLr9jhecK7WT+ScmURo0aak2bNZJdv3D+giRXMJT4BRYlLjZerOWC+QvszNlzltEkw1q2bKVaiNqJtezytQtWVHjO1q7ZKFsx/vEnFajdvk2rz3LJtbBF2Nl69erawEH9VcexaSOjyfeJUOndu5dGjOfm7tGza9mihSRC+AimViIhysvbL1COzTpy+Ijt2LHDrly+rrHkwx8bpoAd5j8rO9uOHj2iAK9L107WtGkTkSkE4AcP7bdLpRf1WYmJyRZVPVbB9dGjjCnPFZMvJrbSdA+9eve0qBqRtnbtKrt6tdQeGzHU0hvUs5UrV9j+vOOWnZWjLBfgm/oPACkSEIgRgizOHdfNPXbo2MGaZmbIH924fs0uXCy0Dh062MEDB2z7jh0iGNq0bWtXLl/RuUAmRRDK3xlzX7dumlhjJmbWrJWg2qN169bbkSNHrF69+sru8jp8MHsmIT7G8vKOiFjgPbimumlp1qFjjmVnN7cVy1fJF2A/s7Lb2tkz57SmEERI2BJr17Ki80WWnFxHdrV582bGuWMdt27ebgkJNS27XTu99+kz55S14d4OHDwsf3Gu8Lzroa4MRbj2vdAJg6hEsQb+p0r9UhUQ/meA7YcRjqFAO/C6ewD3vQDb//f93td/v4BEzssmBwu5Q5hwTZD1vryWyS4j6xdJ++0uPYgdINL9urlHgW0PllcB2FW/dz+ut4pSpcozCWlW4WvzQjD9X8H2Q0IYcWKVd1VQmJGZYU+MH29Dhwy2s4XnBAwA1/Xr17eZM2aIKcLR9e2Lxra6DBL/jY+rZXv27LHt23fIyDVu3EhGPTa2hr322it2ofiSHT9+XIYDw8jrNm/ZZH1697beffrYR1OnylGNGjVKzBZAHEYWoHLgwH57++2fWnZ2tj355JMCR7CzOJXMjAw56J+98wubNXuW2DDGTXfokGOjR4+0dtntVXy5fdt2AcQhQ4YKEJw9W6jq+tS0NDEIs2bNEJgdPWa02C6CBFKAXOuevfts3px5Nm7cOBs8aLCdzC+wi8WX9PqUlNp25myBwEVMdLQ1bdrcFi4knT5HQJ22ZKQOSbWPGPGYDRo0QIDFBQU1xKAA/gFrgM+Ku+X2i1/8xgqLCm3UqJHWr29fO3P2jJ09e8aaN2sugwoDLRYpNs725O4RaAOEjx41Qg4TQL19+3YZYRwk6AEA7TSbETZv3jwBfxwZTBCfzT0DYtDYAyi7d+9q3Xt0s4JTZzX6OyWljgICQCcGNikpWZ+PjGBf3j49m04dO4u1AyzVrp0kRnbN2rW2bOlyrQWMS+1atQWsJk0eYZ27tJee9NjxE9avX38BVdLfp04VyKHyZ8GChdKqwpTwGRghRgTXTIBxuWtLliyzVavWCgzAaMM+NWyYbo+Pf9zat89WK0f0+AQ3yCoAcGfPFtjgwYOsabOmYj+5b4I8AjiCJEB+Sp0UoyAM1oznxL2eO1to69evE2OLXhZgwfRDwBlA+fTpM9q7BE2sM0CN0enUQGB0CVSSEmFMr9u6dets2XLWpVAMCiwSDpX9j6QFXS3PDNDGPqeeAVlA377dlMlh6t20abMkI6FArUZ0rKXXb2CTn3zSOnRC01lsN29es/iEWAUYpwryrVevHhrogV4bph9niQNleuPGDevt+9//Z7t+vUwgqFWrltr/8+cv1LWRrapePV6AEmDEszl0+IAtXLDA0tPr2VNPP2knT5yyg4cOW/16DXRuYN/Rvjdu1MT69eur9CmMYnxCgt4zd3euF0g1kQ6VayIbgj1xA0fyFCggaenRs6tGqAMWmjbNFMDfujXXPvpoqtYZNpPMD2v/la/8naU3SLPdu/fZ7txd1qJFK2vfroOCCAA1wTH3xjoTVPF7jRo1lu2YOXOmgtuRI0bYqtWrbM6cuUpzE2g//fQz0qcuWjTfvvvdf7CIiDg7cuS4ZA8AIMAse4AgF3vJOZ85c7qFVZZbn959lfUDJMUn1LQG6Q2spPSSJG0Abor2yABoRLonMSGzV716ufXv18smTpygYrm5c+cqSzF69HCbNWuB9ejZU2dh9pxZYqqxF+cKz9nMmbPE8Pfo0dm2bt0loFonOVmsMOQFzDfgk9cDwsSMxsQqSEajT5DXuUs7y2jSSJM9keK1atla+wf7yX0A5OhXPWXKx7IhBPsE/WSlODexNauJGFi0cKlt27bTXnvlC9auXWs7lV+qmhkyWEuXLtU+Jds1avRI2e0dO7ba8uUrlNl55uknLSU11fbuPSB7y77zM3Q8QwKl9Rs2CIj2HzDAdu3aaYsXLbaSkiuyb6+//rLt33/MPnj/I51v2GTszNhxo6xT5ywrKDgrYFlUdFZAv3HjhgpMbt100pWrV67bmjXrBEBhtbEFBGnDhg2xWrXibe7cmXb12iX7wusvWcuWze39Dz6wnTv2W/duvSwzo6ldKD4vkog6AwK1q9euKRjDaLBv2X+9evfQuhQUFCp4OH3mpHT3F84XaXR7/fr1LC4+3jZt3Cx70rNnT+1l/Gl2Vra1at1GNhnb3LBxA535efPmq2aKc9WzZy9l7ahhqF+vvjVtWs+WL98k+0EwAdhOSUm1Af1726RJw2zBAuRXm23s2NHWrXsnO3zIBdWQERMnPiHZT0HBaZ1DAi/IGoiWu+XltnHDRktMSlZwDot9qoCzFmPJdVKs4PRZe/+DD+3AoSNeeztP0kUbUCQUYrYDVQ//rcz2ozL7VVjt0OJAD3DfT7N9f4DqXX8oc+3fiT8Z9h69hroD+bftF696dWFBRtlJ8rz/dx1nPH77s/TZvlc6EspQP4rdVugTKuHxmXFfax7SkvF/rEDyfosfDFgerKd+2O999p/9+TISH2zzzDlAkydNErOzbv162759m5in559/To4Ptgew3bpVSys4fdpOnjxhcbGx1j6no3RkMCr16te39PR0MUCkKZ9/4XnbtWu3QF5SYqKAFcBvzZo11qhRQ+vRq5cYG0ApRWs4Q9JnOJtRo0cL2L311ls2buxYMb2k5gGTMLaDBw8RQ/Pb3/7Opk+fZlevkZoLk/OD5RkwoJ+M6aJFi61//wF6/zVr1tu6tRvkHAEBMTFRtnnTJoEvGP38Uyft5Ml8pdNbtmipNCksYt8+/a1Dh442b94CsWrt2rW3Pv272uUrl+TcAGmvf+FNGcT//N3vVdxSXuZAdfPmTe3VV162jMxG0rVSqCMDN2CQWFxSm3Fx0WIAP/l4uh0/fkx6dhjKE8ePq4i0bZvWduLkCRlZQFh2dnsrvlCsIjXAYI+e3W3Xjp1ik+lNOn78eKWcN2/ZbHv37FVKFUYWwDF4yCCxp7NmzRSoARz06dNXzhQGl3QqTmXjxs0CGLAXfXr3UoZj/vwFkjoMHDjQzpw+a/mn8i2rbbaYSYw3YLlOcooc55kzhfbuu+/Z9m07lSUhXQmbPmHScBs0qK/927+9I8eNnj69Xn1JAnbs3CmANXjQEDEqBHGjR4+2Ro0b27GjRxVMwHC3bdtKYO7996fZ/rz9duPmLQGPLl062cuvvGj16qXZ9h3b7eLFQmveork1bFhf70VRIQFh58459pMfvy3D9aUvfUkAA5aXtCt7B83l7l27xGS3at1KAHLL5q36N79PQMh+5/m1adNaYA2j3aVLF6WH586doz1EkEUqmSK127fuKI0KA7d9xzY5YOQ4BAO8jnoJAgcVMZ48Ye3bt9e+P3rsqC1dssSGDx9qCTUTbPGiZbZkyXK7cL7U6bIja1jvPr3t2WeeVTedZcsX2fkL56xFi6ZWs1as3bhxzXr27K2sBNrfI0eOWnZWlgLdLZs326LFi+xrX/uqQBmZnBYtWgjkb9+2zVLTUq19u3Y2e9YSBabtc9opSD5/odCWLFlkdeumKrjhDC1avMQaN25iAwcMVFBy8OBBy8hoKjZw2bJlOres3aBBAwVqAf48a9YQh851YW9GjhilgUf5J08qe0BR5owZ0+3o0RM2dOhQZctgdD/8cIrt2L7DSXIAzY0b2ssvv2QtWjYVS33o0AFlTdq2zbbNm7fYxg0bLKFmTWvXrp2AWsHpAslXOnfuLEYWPS9FiIMGDbKVK1fa0iVL7VbZbRswcKBNmjRJbOGiRQvtrbe+blevltn8+fMFLHv37qP3JCvC+mZltRUoWrx4oV29fFGkAXuipLTUUuqkWfv2WZLMTf14li1dssKKL9JpBE2rV2DtKpStevU71qZNC3viifEWFx+ns8l6sZ5vv/22PrdXz162atVKBX3t2mVrj3MNL730onXo2NY+/GCqHTl6VJkhrgnZFkAM2RDAM3dPnvZhakqanh3Bwrp1a61pZhNr3jxTawZIJOAlUFqzerWeE9mNYUMH6zyxb8j0YHcB4/n5Jy05rbb17NnddmzPtdmz5tn4xycrA7Z+7TaRHwCx80VFqpchkOzatZONGjVCkj6CWgKDsWNHCYDSQapHjx5iS/EbEA5ko/r1623Hjp5QdqxL1y62efNmyQSvXLpm3Xt0tzfe+ILt3XPAfve73+s58cVzenz8WMvIaGjr1q2x3D27rUlGQxsxYrjqdfbuybMbN8otM7OpnhVB44cfTLETJ/JlKyiuHjJ0sHXsmG0HDu6z6zcuS7LYsHE9W7F8mZ04XmStWmQp8MbWEoQQbCPLLCp0tghbiz08e+6stWnVyurXT7EZM+ba7t27LTYu2iZMmKCsi1/AiT1YsGCRJGSQPmRmsCddOnfRfmBvk8Vp3rKp9e7bS8E5gJg1S05KkbwLe9WlSzcbNLC3rVu71WbPmS/NN/aDQKRjh3b26qvP6JpWLl+hMw0jT8Zuw4YN0mY/Nny4nj1BcVZWlj4H5r5rt252+9ZN3X+rVm1syJDBdujwUVu1ep3Ige49elpsQoL9/vd/sF25ezRPAfmeirmRJCKdMjcIqwqDHdKZ67/CbN9Ph/1QsPyIbhz++1Vtu1sVaDt+3uvqFVJ/5mFkr9OY1w4xgHhDhmOFrEVIq4MQoO0x3Q9pjhHUZPtM9oNZ7gex2343oofLSNxvS77+VxnJQ4onPWabjiSk6SZOnGhNm2XaB++/b1u3bbG01FT7wQ9/IAYHhiwzI9MaNmxgpwpgdM+IrW7RsrWYJ9LOpKRS0lJt04aNchCwMnNmz7WZs2ZaUmKSjR07TgzIzh07BPg6d+lqf/zgfbGrpGo5wLNmzRL7NHnyUzKO3/zmP9oLL7wgED916hRJVBi5O2HCROvTu5/953/+p33wwR/sytWragGIPm7Q4EE2fPgwyTSmT5thkyc/bf379xeYXbp0mZroT5wwXs6M18D2AmhJXcM4wng2bNBIjNOc2fOsTessy8hoZr//PeBxh5zc0JH9pff7+c9/YReLL9q//fQdSTneeftnYmRhAQAtsLl/+7dftPDwO/bWW9+1I0ePiPF79tnPCbTD8JD+Gzt2rNgZAg7WorCoSMz+4EGDBJQPHT4YGGsNc0KbOthaDkLrNq3tow8/VDACa/fyyy9LAw4g2Ltnjww+gLVWzVr2pb/5opVeKrF/+9d/tX378sRWPj7ucUmIcvfskY4XCQrMHmvDMxgxYqSkGH/84x8FDl999VUFTWjUkVzUTKilQixYFxj7nJxsKyoqsd/+5neSVFy+clXayZSUZBs9bqCNHz/Svv61b4l1ee2116QdnT93nrInyJBefeVVscF5+/Ns/PgnVEcA6Dx3lhRmijXNbCwWdsqU6Zabu9euXb1mSUl1bNDgAfa55yYrM3Lg4AG7ceOqAGFa3RRJW5BeIEkAFH/nn/9ZDo3iqRvXr6ugh4Dz6acmi0Xdl7dfP2/QoL6u++DBo9JvAuph3T/++GMxYBQU83lIHvr06SNmmwASY/fMM88qM0AwVlxcahfOX5RTBRigheX9+d2nn37KBg0eLN3jgoULlFWiK8Gbb7whhv7d9/5go0aOEFhcMH+xLV++yi5fcrUPkZFRNnr0KHv2mWds375cmzVnhp09m2/JdWpbUnJt6aofe2yEdJMUbu7Yvl3A6+VXXrYD+w8ICHzjG99QKnhPbq5AF/v25Kl8SWDiYhPsRz/8qZjozp072lNPTdbIdNLmdeulqkBy9uxZNn3adIGgp595VowegVd6ekMVkL737ruSfBCYPDV5stguQBOysIsXi+0Xv/h3AUUyUG+++YaKwXgGrC+ZJsDliROnBJ7ffOOLdu5ckc2YMcs2bdwY6GLEc3jyyQkCkouXLLbjJ45Zv779VBcCg08mpklGExs0cJAlJSeJLQLMU9jNuVixYrmC2T59+wjUkaXiDPfr318ACOBHsTXBGUHo9BkzpGflbLCeBF/8YW9xPlauXG7nC89ag/R0q52YJMCNzKpRo/piKz/6aLYtXLTELly46E159MG2Sw2Hh92wunWTFYS1b9deZz+9QbqVlpTI5nAusdcECIA79hFBApKTZ599xlq0zLQf/ehHtnffXuvZo6eNHj1Ghcb5J09Zh5x26hp16PBxu0XHkZgYq1e3nj6De2jcqIG1aJ4pW4leF2IDHTD7mmwcAffXvvY11cRAXMCUIyE4c7pAgD22Zg1lo/bnHbFpn8yw4cPGaArpooXLbOOmLXbj2k3VEJDFQcLYuk0LGz9+nGQKAGBsOCAO4gWbSgDEmcE3YBfYHy88/4LuG4aVAGfD+o22cNFCKy29KvkE2vZDB4/Yb37zW8nNeB/Y3vFPjJV/mTd/lu3evcP69O2pDCzF8GQrbt64o+ALoLpr1x4FddRxUDAdHx9jvXr1tFFjHlPf+5u3rlh6g7qWlJSgAPlyyW2rVStF+wgJ1sjRo9S95Qf/8i9WfLFY7PznX/u8CJTTBQViriEh8LEQJ42bNFTg26plSwX2J/Pz7ZOPP7ElS5Yq+OZ5A3wPHDgosE2Giqwu2YpWbZrbpMkTdE55BjDMdAf64x8/kE/r2rW7PfP0M5a376AtWuyC25s3boq5bNWqhb344kTVRPBeBJjIOJFanibtQbcTAAAgAElEQVQwOn9B4JvMSEpKms4x8k+kYL169bLy27dt0cIF1jYry4YNG24bNm62WbPnWPUa0TZi5Ghr2bqNvffe+7ZjV67ANYwsOnWykeJtK/8yYPuzAu37EaMPkoj4gFn/DSksDH19KND2mw34tQY+k67iWb+zmD84iKJtf1Sox3AHxsN9qjjSAe4HdaK7nzymql77YU01fDDv67WDkN+PDVwjlKr9UgS2/Su6p+gyAOgflWr47Czzp1/5l3xvL6b4s7uRsHDMEaOXJo6SyBnpyC//4z/s4KGDYpp+9rN3lPotOJ0v54hEAYOOHpdwBo0fbOr6det1IOvVr6cDi0H73HPP2ty5C+TkMaCTJlJ400bMHsWTMBK/f+89sW5dunTWYaa4EiYWMI0W7zvf+a49+eQkac9I9eIIYWEnT55sPXv2sV/98lc2depH6kZCAQsa5f79+0kucOjwIZs3d749Nfkp692nr3304RSlKWtUj7bx48dY2zbNJZ9o0aK5HMaRw4fFzJDeSaxdx8rL7trGDZutZ4/elpHZwn71y1/bli0OrIyb+JhdunzRfvKTf7Pr167bj3/8r7qPn/3sF9I6Ip3AEaG//pu//ZLdvVtm3/rWt+1UwUlr2LCJunBktc2yhYsWiFGcOOEJr4DlqgKRDRs32OkzZ2z8+MetU8cOCkSQlGAcAZwUAqENZa1I/b/99jsy8rAprA1OCfkPIIbixebNmllScrJYL9jOt995Wwa+blpdBUEDBw6w3D25siCkuj+e+ok0vgQLBCqwKejj66Qk2euvf15awfPniyXXoTPDtm273AjkinAB/gsXSmze3LmWm7tPKVMKSOnB+tjIvjZh4mj75jf/SQVIODpfawq7jZyJa6RFF/pz5EOk4ffn5dmZM+csOjpeaWWY9OXLVuq6SIfDUtJp5IUXnlEhaW5url0sKVKBXq3aCdIm5+07YpmZzaxjxxz7+te/IQf8T//0lvYOgQlsH59XXHxeTCxFcbUTa4vZBhSl1EkVw0RKnz3N866fXl8AnHQxjofAZtr0aVZysdSGDhui1/M59dIaCHBt3rLFpkyZKj02XSd4bwDokKFDxa7PnDHTaecB22++KaBOseKY0WNUWDRv7gJbuXKN3bxRJlkVaw/j+9TTky03d4fNnj3dCk4ft7S6daxh43SrUyfRHhs+UmwzhZvsI+oa3njzDTt65Ih9NGWKff3rX5cEiOALZptixhMn88WiAua//72fCNRlZbexF1543m7fui6pRf30NBs+fLhNm/aJTZnykbVp01aBHnsSsA1oYb/+/vfvKlPWqlUrmzhhoiRc2AyCd6QPP/7xj8X416tXz1559RVrgrSjrExMfuG5IvvpT9+2wqIL6nbw5ptfsovFpfbxx5+IJaVQDw06wAXWskOHdmKpT5w8Zr179dY18GxJj3fs0MEmTJygdD6BIqw49ozsDkE87DVZGwKiGTNm2LUb15WNwy4WFJyyhYsW2RfffEOSI/5eVHRe55Yz9+FHU8Tgw/p99StfsW3bttjN61f0b8A2n0fGhAJMWN7p0+faosVLJReQjMRcH2y1NJVHu2lxMdVt8JDBCmgolItPiLdlS5fZhx9+qGv+whdeV8AA6OQcfPDBB2IrX3nlJWvTtrl9+9tvqQC9T68+Nmz4MMlFkBzQJhDJzp7cPLGsaJIB62TmyFK0b5et7NbChQsk0yEreIOg7913lZlD0/+97/2TnT59Vu8J2CX4xh5dKC62GrHVpS8/farIVq9eZ0+Mf1pgdd6cxbZu/QYru0WLVa9fdVilpaYl25Ahg6xb9y7KEmmwUliY7D2BP3sMsE3QBDGBn3nllZe1Zrt351q7dlmy40sWL7Hz50usd+++9txzz6lF3s9//u+S+FAE2KljJxs9ZoQCwLlzp4vM6D8Qm/GcXb5cYocOHrVr18osPi5BBbkHDxy2pUtX2InjJyXx4Vy0bdPKHp8wxpq3yKB/k5VeLjaa7SBprBFV265fpdh6i/bGpEkTxMj/n//zfcn2IKogWbAzBGzsd+wFhFJh4VnLzKTbzlesfnpdu3aVmQB3VeMxc9ZsydueeGKC3oeiV4I6bMeHH3xoW7ZusbbZrezZ555SNpRsWufOXezG9Zv23nt/tILTZ3QWnn/+ecly8In79uZ5LQojrGHDejZseC8x/NTNcGY472SdOMulJU7GRYeijh07yUYgw2O/8L5kcefPm6vM94iRo1RoPmfuPIuIjLIBgwYr+/3Bhx/Zrty9Atlh4RSoehNnAZz0YX+IjMQle+7tRhKAyCG/WxV/fVaw7RcoOoY2CELv9/d78ZyuKyAd8dot3sNqB9hwrxhSk2AjIi3MK4YOdKnyun5JtR1AtUHmOFjg6PVF9+fHebf96e4j9xZEPlqvXXUNgl3hfPrayb+54VBuP4TZ/nSl6z2gODRq+DOR9YOA/L0P8M95+0cD9gcL5R/2eSyc1yFVxhX5Ac7n5z8HuB1TOgvNNC3E0Gki/cC4w/DQ6oduCr169tbwcZhHGFiAFqkvumq8/MpLtn79RjESsEejx4wRKwKogFHq0aunTZk6VYY/Kyvbtm3bKocFowVgpFjke9/7jpiNjp066n23bd0msAVwr1u3of3iFz+36dOnSwtNhTnXPHTYUOmeMbIL5s8XO9W3Tz/7wx/ft2VLlsmxwIK1aN7Utm3fplZGpFqXL19mK1etFNPeqlVbdaXavXOPPTFhomVltbdf/eo3tntnrnXv3sNGjBlqF0suCOTC0P7gX36gVCv/BgSojV5kNWuT1dr+5ktftDp1atuvfv07OSRY+jGjx4plBbQBrJ+cNMHGjKXTQ7hY1enTpqlzC2AbCcuMmdOlSUysXdvatc8R+1584YI1bdpMTMP3vvc9pQ9J1X/hC18QcEe+s2vXLmvWtJn6I1MUhBQAhgbHiX4eZwarTRqYta2TUkf6PjIV9Jvu1KmzMgU4Lthc7uOV115W1TrGtnXrturAAtO4a+duS05OtS6duwpIr1233k6eyNekRlKKdGMZ+/hQe3LyOPvXf/25XThfbC+8+Lye/+xZs7UOdHt44cUXVfhIehTGnx7WANwtW7ZJL4oOFyeGU+MZ016MgKJTp0728ssvWrVqYfb+B+/bzp3bJTlpm9VWsoT8k2f1mgEDetvf/u1XFAx993vfU5oZgIbme+TIUSqmeu+99zS4BZkBBU60WmvRoqVkM8hzWAv02n369lXSj+xO+5z2AuBIizDC7du1teMnTioV3qtnH8vp0MGOHjlqv/r1ryTvAYTjMAFTo0aPssull6S5pFANhhYJF8z93HkLbNSosWK2586ZpzNCJx21zQoPE/P44ksv2IXiQps/f7YVFp62zl06WLPmmQIn2Vnt5TBnzJgpeQ7gkIwCYHvK1Cn2jW98VRrVQ4cPqysRX0ihAAUtmjez3/32XTt0+IiKoZA1wJytWLlCtoBrnzN7tk39eKrYzKeeekoe5+ixY3LK9evV1fnfum2bwDjadEAucq22bdpIasVaw7QBosaMpnaDQO6CAhl0qL9/9z0xskgnJjyBpOOY/fY3/ymGzw2zqrBGjRrYE088YZ26dLAN69cqg0TRaEpyHVuwYIGyPnRbevGFF8T0kZ2AXSdA69a9u/ZS7u7dyogxRGbF8uV2/eYtselI2JDFzJ8/z77+9b+zlSvXS1IGqIHpJ0P10UcfyT4R+H75y19WcJiQEG3NmjWVvAKd/u2bZQr6O3TorGLqFStWub7D4REKXK9cdnIHnFlExB2NbIeEeGLCE9Yuu41Gi7/zzs9s+YoVCvC+9Dd/I7kG3Y24x9/85jcK7t548/OW1TbTvvGNb9vBQ4esb7/+kqbRWpHCasgFztTMmXO07jCuTTObKjuIbptiuI45OZIDIrHq07e3wBY249ixY5Lr/fCH37XTpwvVZYWCOl4HE02Qm5aeor1fWnLD8vIO2nOfe1UFwvPmLrZNmzdb2a0y1V1QJwejHB1T3Tp2aq/iZWwZOvJVK9fY9BnTrWePHjZx0iTJyGbPma1z1rJVKwFDwD6EwYABAyRNgok/X+hYXZ4jdvTnP/t3O3vunCXEx8vHjB4zUsTPxx9/pPZ1ffr0kMb92PFjtnDRYtWquAxuEys4dca2bduh4I5e/xx0grqRo4bZiJFDLDYuytauW2OlpReU9WnYIMP27jmivQUB8Pzzn9PeJCMKUYK+eeCAfmpHiT1q0bKlbMBXvvJVacobNW4gKRTNBrCbyEQgSJA0oZ0fPvwxrXPe/v3WuWMnZQSnTZumfde6dQuBe2wXdTLduneTdBMZCaRJ7159bPiwQbZ69WabO2eBHTxwVF1Z7qh7S5S1zWps//itb+jv+flnbMf2nSLXuK+Si5dt1erVCmaGPzZCJBE1OWTg8IUEIUuXL7VWLVuJFaf1JjUfEdWirP+AgdaxY1cHtuk2Vc6QOzfl1c1JdAOsqn4Fv1FlVPu9dHKAZn4YS/unyXirtr0LAd8hRZP3Z72Dd1BV5x2Ux7j2i7TkDXO2O9K1mRRJTncYBqgBOvxm9PpBkEsNTFX1Bkjdj9UOBdyf/vtnA9uBZb0PeAwtIq3yY9YnvmaTe2Km+8Di/yLY9t/xLwG4Hw20H67ZfijY5r4rwzVAAtaJPsEpqXXsl7/8pR0/cVTt9n76059IRrJ8xVKxKd27d7HiixclK6B9WVbr9pa7a7c0hQA9QBv9WePjo+1LX3rTCguLbc+evWIrYJTQfsJSdMjpYD1697Zps2aqJ3V2dpbeY+nSxdIl4zhhqd76p7ckG3nsseFqBQZLGhMbbS2atbSI8Bh75+135Mw13vX2bWk8KeIEpKIp375jpwBNVts29uFHU5VqBYiOG/e4mLslixdbfEKcjRs3RoAdJig2JlqO//iJE2IaHxsx0lq3amu/f/dd27cnTynO4cOGi8VhrWih9O1vf1vvy78BuFwPjBGpOa6lbz80k5ek3Uuuk6i0K2sBe0OmgG4rb7z5BRVbLlq0RMCIgqAB/frbkGFDdRDRzZNtINWP8wewwSDx7H7yk58opYpW+/Off019xWG3GX6AfhhmbPny5dagUbp169ZJIPVSaYkY4Zo1a2tIwe5du61d+/aSuQAYDx86ap06dVFbMbTR06bP0LCLF1/6nK4H/WdSch1r1rS5Ao6DBw5Jv80fpXUXLhIbDeNNZwiCmMdGDbTXXn3Btm7ZZfvy8hQE8F48Q/YFBv6ZZ55RtoDUPj8n6KLgCEfPHqQgcPHiJXJqdJfRYJCwCLWTdD3Vc8T0kUVomtlMbatg7NBg0hKSXszf/Oa3FUT+wz98Ux0SYM0AEUOHDlNQSRcEQBmBDql0mBz6yaJ1hu0+fuyoMj7Ic8hkAO5gTrkGng0FxF265tiVy9c0fIYppkhNyDTATPLsSSUCzlu1bm2PjxsnJ0bdwOXLpepXn1In0aZMnSHAMunpF8Q0wTYuXbpEKXhSvWRMWJ8nJ0+UVr2w6KxaUqK3Zg8ePXLYctp1tKuXbuiZwmyzpi+++KKA1qzZM+3vvvymXb16U9kCCmujo6Js6bJlChjGjx9hV66VivVu3ryFNWqUoYJI5EG1aiZL4z5/3gKbPn2GtW3bWswxU/tgssmS0f3hypVLAgvUKqSmpArYMggHcN6ta3fJF+hykJZaT/KGbdu224H9B61Z86bWo28XgXtS1hmZTRU4ki15/48fqR7EscKmLjto3IcOG2SnTxcINCJrqxFZTQE37B9ByeQnJ0litS9vr85ap045YtrXrFlr69ausxEjhymTQlHsjdt3rVGTDIuNiZHEas7sWfZ3f/9F27Rpp82bt1CyKbJm3AfBF+x569atFOzS+SSy+l3ZRIAqgQFAGMaR2QTocPfu2Wdts9pJjkchHjUUGt6i9DL93SMso2mmjXzsMRs6tK9duHDZvvOd74vYADwitRs0qL+Tu82ZqzOUkppir77ykrVslWHf//6P9LkAIoIiCtGR8zA8pV/fPlZYxPCfQj0XCph37NyubhZkPshmwXJSZM6+BSySYTl+/IT27T//8zfszJnz6qoEeCcziv783Nkzlt4gRT2jFy1crQLJyU8+J1s4Y/ocSeUAooCosnJqHSqsWlSYQCzZRuz85UvX7P33pwi84xfIvNVNS7UzZ89aWdlNS6vL8Khom09gevKkPf7445IInTtbYKWlVyQdatCAQtod9stf/lrSmxrR0SJUXC/8eGXp2KME99hL7CDZ20tXSq1Bg8YWVb2GWmxSH0EQ5Ppt31G2pWfPbvbU04+rsPLjj2fYiRPH1AGrdasWtmLFBps5c7YCeYru27ZuLa18welT0oInJsbZli07FUzyXMjqfesfvyXiplFGA3v+hef0MwoOaWeJBOxSaal8CvUjBHjYGtYFuRZs89YtW6x1i9Y2afxEZXS2bd9q7bLbWu8+Pe122S1JsZB0ZWY0soXzV6ov/v48gqZqduvmXasRHWX1GybYW9/+ptWrm2ybt+yUFJJs3ZChgxSos7/J/AwbOkykGsErzwPJY/2G6bZ9zy5LiK+p7j3r1q7XupF5oN4pJ6eTTZ3yieXm5kkeQzcuDa6qoLc5vb3J6NwPPQUHXd0Xxzxk4uNnITU/S4GgT+RWYXZDGPCH4bOqYLjq/TmZh5ui61dJfqrriceQhxK2oZ/nJjXrp/7lVfm3+4dD61WCiHuKMh+8VkGkf79Cy9Df0/2Egm330Z9+qI8GtA9/dJ8FbD/oHR712Y/6uT/l6rNsrvu9hmlvgF1YLAZgYExgeKXJjolWSpJIe9OmDXLu6LuIuDGO9F4uOHnGVq9Za+cLC9X2hyIzpBhMCXz99VdVHX7+QokGacCqwJbQyQHGtHWbNrZh0yal0yl8O378qO3YuUOfi1SjebMM++MHH0g7zrXVSUkW6w0zkZpS19JSGtp3vvMdMeUcYlLTcbFx0jCjraNKvKT0sgAfekCKmHCajKaH4YQl3bF9m10sKVbavl37LFXRQ2mfKywU0wsAHTiQtoMZtmTpMgEnGDNSkoAEehfjIJEf8L4LFy4UqwdzQ/TK88NoUXiand1O7C4OA6dF1xYq/ikyguWjuAQnwhpQ/AVbw+/CrrZq1drSaPV0546Kb5A5UPiCk4GVmvbJNGnO6VsMeOvWtZt+RuACGwJQnzd3nkAYAIP2d3STQLfHPWFcGdFNmpDC040bNqn1U7PmLbRWMJHIfBJq1rAhQwbonvkdQDaMZds2TrcJo42zgLU7eOCgmBP2j8Z9V6tmOR3bCFhiH2DLCQIAjoAd2CXAWJ8+vfW+SIZg3dArwhAmJtL6kJT5EVu5YqWK5gCUbpxxpOoEKGzt3KWjZWQ0FrN47doNBSEwbrCHdKiAcUV/yvWgVyd1TSEQXR8IXFQ0l5Iq1vXSpVINgtm6ZasKOmGvef5owdm3AHKkIUXnCsW4derUQc9dcqe6aYGCQ/YnqWXALn8AkDBCABeeOUWL3Xv0sPr10iwxMcHOX7ik84Jek9TrsBHjdL2w9QB2rpkuK0yxS0tNUctDgF0j2kvGRdu5wiLLzd2teoIO7TvZrRtltnnTZrVN5HUEd7SQ3Lhpoz0+brRqAPgdtM+Su2zeJJAIsGibnalCXPp6M7nw4oVL0szXTEhU8EIrMQrbGHrDuWOKK9rb8rLblpXVxpo2z7DE2q5VIu3uKMCmsI0MD3aAbjtIJO6UVWigx4ZNGy3/ZL6lpqVYr75dJC2qFhGl88AwKt5jw/pNWgccllqGhodpn44YMdRq1Kgmdq7yToXdun5dGRL2AHaL7iIE2QTuyIToBoInOpWfLx0614tumwLvouJLYrcBWRQDE3BQoAnLv3P7Tk3Iw07BhAI+ALZkBgnYTuYft1u3L4v1BWTBYNFXm42PpIe2chQZZ2UDtmNtw/oNagmIhtoNUXJDI8jUkdVDNoC0CpCItAgwx/eQqSCjoVXcrp07FVgjPaEoeNbMmZIDUeSMxheJyZatW+WakTwRGLL3VJOTf0rZB6RoFMVSYM6ZLb5wUWuL3Gfd2rXKKHF9gEv2M7YOm0vAQaE5BEellQtcLluySgHJsKFotiNsw/rNkguREWXfVpobRBYeUaG6iqHDBtuAfgOtoOCcJE8HDuRJpgK4a5fdztIb1BcLTq9opqhSHEqnDYoOefZJSfFWWnpN5xRfxV5iYBqvYb14/rQ95XnzvKjjgN2lewk/q1c/zaKiI+3y5RuWf7JALSwPHDgsmQLBAiw1Z5Z1o4NHzdoJtnzZCisoOGkDBw2wRo0ybU/uPg2dIaAg8EJbD4GQkBBjt27dVWMBzj892rFrSN6w3RdLL1qd1GTtT4pWkRYi1wGQp6akqJaHntkAb+w/Rao8O1ht5I+N0xtav979VLx88NABa9wo3XI6ZKtFL5lD2nJmt2tty5dusPnzl9jRwwWaBMqwRkiDmHgT4VQnOUlBN+QLMxcodr9+7YaKmLG1FF5CeOzbt1f+j6xOZoumVlRyXhkJ7MTuXXvkGyLC0fO3s4YNmgiAE5jRQQlJEf+VfIKm7WEM2lHDu09BlIfhn0djo4ejooeD7ZDfDekAUuV3Qr5//096KP3qAe1HqxJCGe3QFuChK1YVDAevJkiSVwXkPgP9sCt0MN7vhPLpItC/gu0/AXV7E+2VwkBjjbyCtFbxRSbo0ekg0lJSk6VpvXSpRD+DnaQwg6Ix2DsGRwCu+Bn6LgT+PEB6vb7wwuds08btisppHfZ/2XsPcLuq61x0nK521HtvqPeKCiAJISEBohlsbBxjHJPrOHEch+vy3n3fS5wbJzZO8uyXfO86jgtgOgihDpJAAiHUUEW99977qe/7/zHHKnuvss85YBxfjj8s6ey115przjHH+Mc/xhwDABYNcnCiGcxMg4alZMlxUKI+WOuLF1kGDAqwSePGbHoAYwgQCsV17PhRMsNInRg2fLiUNmoh/+N//F8sg6ed+CoIdLRhQ1My6VBY+/bvZ11TGGuABbCJeFeUr7p2/RqfCeOLd0KpPjhkSJFAGgEOmYCRKi6qx4N+UOQI4QJYQhRROxwnq5GrjvAPvqPslLbfhkJAXh7YdYALjAchQ/yHd8Oz4exgTLgGh5hgFJHagIN/UJZgzMF+QcHioNKpkycJoOEJkx2th+Y++lzcC/do2aIlHSfMM/IuUc7x6JEjdCbqN6zHdwBDC4cJ7wrFCYCLOQPjgTJ1qGmNAzwohYexIA2lXr0Cada8lGMEGAOIhNJHjdr27TowBxXfPXHiFJUvDBVqh7PxT16+NGxUzCYnANmQCe2kli9nzp7h5zCEWHu8F8aFXEgYcKwXIi1QzmyHfvYcO2gBiOL9ALpgYGFUUXMWEQBUeUFO6tmzp/knWptr85ZmDLXiGcgjBwjEGDFejAVzhhQfOCpgb2DgME6kBsGhQjoHUiiwtph3NkmqquJ5AUR28IMDdbpXWjNvHKkRACeYZ8wdwTJbU8P4oPwamr+0ILhCXi8cH8wPWLH6DRpK46Yt+TzsEaQXsVteJVpM51O2UWMe323GJhvqJMAoo2lKk9JmrHgB2YEhxzugtTyMJ8aOd9HmE8gDR/OVQv4eTiBKeLZp14ROD/KnL126ypQAOC44DIvDjtADkFfoEIwD1UHg+ILhxoFa1F7GfoQ8mawBjADM1Supx4ORAIn4HXKbMUd4NqokNWpcLB06tpcGDUp52AxrDrCKZlpYU5wFAFjAu+H5iEpgPyBFBCXJyq+jkRAaMKGJiXYUhPMOpxRjPHf+HEEUGDboFjhsOIgIebt85YacOHWKGADrBXANoIFycwC+FWwqVUqwac1X8L5Ic4PM5eUrE4pzLdi/eDdUk8CewHjQrKW0tIlWKzmr+w/AHnqlqFjbxOPgKvQq5gfrhdKnWD/IE94TxASAIJzmi5cuEMAgvQkHD3EoD/OCNcV+xw/mAnoSB9ZZv7x+fepAVDfCO0AG8O4gU7BncT3kFb/H5+yCmJfPQ6bQQXYQCzKD+2Fv3Si7TCf07NkLZPFbNG9DJ/nypevM78UPmi6ha7k2E6svffr2ZtnRHt16yooPVjNtDAeXAcwB7nFfyDfWGpEyjAX1/7EP8Bn+wzqgUQrWEePBfGJ9MXZABTb6Ki11ZUQvcq6h6xHhAOiFfikqKZLLV67KpYuXWWoUB4sRNWNTHjYrK5DikiJGV+vXK+b5F+RRQ57QiRZjg3zgvph3PBP7GiQU9hQOBIOd1j1bj5Vx4AwwfSC/gJFCyBrOUOAHTijWCJE+zDXmA/sIVaPwb8gUIlkN69eXFs2aSnnFDUZTh48A8dWM4L68ooznHUCyLJj3tixc+LYcO3qaDHNVZT5JA3RqxftDH+HwNtbc7CTemzqwvJzvgrmC/sW8Qi6bt2oq18uvyeWrV3mGBPof7wg9gYhBaWlTRiCxb2FbeLAP3UXRdRi5UfJpg+2UVJNQConPJKdBrcyUlOzr47MSQvniQcAbGKqXshFA4P73wocXOWpNuPb7wCW9drgMij4hIZLwGbOdIg1euR20kkbPWlL/1a71rgJG5IRC4WvL9hIqBVwJcACFD1ZSOwkWe217EXZFUwHkkC1cuJgVN1A6DkwSu+mxPamwExmMpbZor6IiYUMpdl7U34FJwKGlSZMmUvGcPXOGCgwHWLZt3yPPPPOsnDqNtsw46KnKCJX00Y6XzgGasrALZRUrYuD5eCeEsWBE6VlXo6U5Omep4cY7ajvwMkFbZbYirtBzwVC6APTW/tbmyNpx494EQq4dNMbE/+XnaWtvtG4vK5fKKhzs0kNCyH/GYLRttRp+CC/AWElxMZcF84+ccK5FWTk7rRGcQlW50DPGiXfG9621MZQfRo41AvjHcwqLFNQCABBEOgPIOXQ5ZGpgtJsylDENE9saoy0y2izjRDneQbTRT0Eh/yuvwOcAJ+V04vB3jAkNPRBxqhAAACAASURBVJCHXVSMTnlaPQGAg05dUZHXpttrO48Ww1wXDSViXuH8QTljLBgnlprt2F1bZbZsRhfSwnzOG9JCYGjKysB+Y17zCO6wFjDEACYlyFuEwneUhYXyYGggC5g35AWzdbPTWMpGoyU0ACxAM9YOgovW8toGWUtbqWHBffAOAD74PebDWkVby3a8g7UwgPFHsyG8M9ZaWx1rpz87nY53xbjxXMoc1rVAHQ5tVFJGEKUthAsIttnhkx3BqmnsmTfroi/YF1gskzuw05B1pKkUl2juIluao4JAZZ5zTCBrAITYGXls76wdQ7W9OYBVfiEOlmFcOn52kmVnP6tAkE+HAbm/uAcccTaqwef52J/XCCihJ1DHubo6n+uPtcTehIxxL/O98GzNYwdziq2NJjLVzA92LdXzsA91PVALH7+HPHKs6PbqarajoVNZOSpOaBdBNWLV2kCJdbE1Sopxsn2467CrXeNUXqvzKri3AZbgWODsAiqcIMcaIXawe5g5yCbeA7XqVT/hHnhWJeUEuhWyD5nFHGKMpmOwpgRhWD+cwWF4HvtAdQhborO6ibZlR+of9i3mGo6sdZEFwIL8Yq/jR9l1OIIqY9AddIwL9NmUJet851pMW8e8asH5Gex/RPbwnrgX1ruA90Gjk4qKG1JQmCdNmpZKr17dWb60T5+bGImaN3cBI13sJEw7gPHgPdUB4XuVl6k+AwDAmhaXcLzQoaiohPfSspD4nnbnRKQFcwuniw5WZZV2LHbAAu8OuYc8w/mEfoH+o47BmnBt8zmHcBaqqyuc/dC9zn3mESwYtzpLSlLVp75T/WZrbHIl3BfIccZ40cmXQLSinPeD7oT0Yd+ojVS9z3WmPMBWgGgSnpWCczpu/Bi2UoczgCZAnTp0pizOnfemrF2zXi6ev657qlzXMj8fOhDfx7uh460SRZg82pBqpP2oo2Qyp/gBCh4CVqmf4wwC5wHypwcf8W86WBVqX6jrIGuwhZD3QOvvTMjyyTPbueR0+81casqmJ1+f1JTGH1cks039Ewb+9izvbCUFO5ynHawmksZq61o4lBgE2m7Zg2v1GdjOAWxz3gz8uvagYEZV6TvlhnPXVLQFCnigrGGU0PaWCkHzDLFRoeSwiRDiRCOZDz5YwRA9GGXsMGvfjnshbIzcOGVwFNxDSUPJgJ2jIsnLY3hy7JgxzFmDsAC0HD9xUt5eim5Zu7lxAYxh1GEc8IPvY5wwgoWOLSaQJGDRjQ5FAKUJZYVnQvnDsMBoUynS0BS6EKIq7MIC1AZVhwNzAkWIe4FdAAi3jmy4APMDYEBwgSPr9OhVWSIFAOMA6DEHBEYbSg4AEUYchh1Kn2xKcRENMts7FxQoM1pVTXYEhtYAK9ehQI0klLY6LQr+CQqoMBVcgrki8KdihELJp4HRTp6m0HVLApgpE4tDHAAAJbwvngPlmZ+nxhcgQoGNGmUwWpALgDS0RQabRYeGRkflhs4MQDSMDAEh2mQjUlHpIizalIeOXxUAiAIO1idGlVa2nAYmVVCgjC9CvwpEAVoUUFXR6EHBY20hS5AvAB6ANLwzpEPZRZVJOAVYHwOIqJKB91EQoCBbw+KqllS+tTUz9oIeA1KjxWs5Pm1TTOPpDKttVYuEwEEA+MJX8U75eEc6LwoqPaBjXdjcCXbIK94J68x7Ywzu33g/GEp10NQhwL/x7ppHi3mAI4C1VjmDrAA0sm58SX2+i0YIIGcAUQowtOY3wIoCbuwngrwC3VvYL+zEhxnBXOSpjOKZeDZBUAlkCvtM9wgc0oJ8TccC0EQzKjhzAK5VFQoM6XQRdGlQFWuN9aGcVFQxlM1qBqy6BBlXZ1grHChrir8TBGPfu/WA3FgkBOPhfBRif9DlduPTSBLmSfcH6mMryw79g30CWSLgw57HMPOQp+pas0s+gSfuiegersNcENAUaT4rnm0OmaYxqGPKeeSY3P6mrtI9orpaSQHqatfFDt9Rx8T9kJRQ0oEkCsbmHE8D9LYW+jx1pHkfBzzp+DoADrmhDqsu5/5FxSSVdzSdwl6AnjCCoJzOVOPGDVn6b9TokdKkSSPZvn2nrFixiiXngnvDKpQAQGNsGCvWGeuq8qP3hfxSFouwDled7oacwwnG+KsYXcR7KRjXVD9NRcJ6qJ7DGilYBEjUfYT5JNilHOHJcHjhAJpDomtp+0znXcklGzP3i7OfGKvpfrxDvXqNqUVszamDaGtMbnWfFUL+oTsZAUH5POgE6DwlsdAFGZVNkLqI0qOQBTiqSF1av26TnD59Vm5cV5lD/f/iErXB6uSqPJle9nRVBXSQOpGaA6y2DDWzq6Scefd4b4zPeaLundV5gVzgXqqmlOxRh0f1cHTOdrg6SCacqSnwrf33k9ucxx9U9EF6NhRLPmsXfLc4sE084W4cBto+Gg6etfTu6bpUck9nD8z9xtktNWxeOol+6O4f+PJnYDt2IgMfQIEGvGVVqirkBEGo5VugSsFTfmS54JHmSVW+smT2ObxgrAW6f3Xu1IkHo9AVUdMF1BBDaRGolVVJcSFpM7KPZlQIKKDt8gG6CskiogoHKmWAHYZiQphq/6EjBE4GSKFgAaJgOAjaqsDoXpP6DRsogOI7wbOGvCg7XVkB5QXGBwZXAQpAEYwY3l09cwWhqihUKRN0lAMUa84ogCGZZeet2wxDseKZMMK4BsrFGEZcQ7AKph1ArKLSMbMwgNplC99RxlJbQ5PhYYqKfg4GDkDIQASMKdYF3e/wJwwLlT4sPd6XrLmCNoIEMBhk2PBvBcFqfF1pLhd24lrjHqJgFs4Dc9IlX5nffDXi+DfmlaCP8qPOHDtf8T9letRowtApc8S1C4ALizooSFMArkAAkYAq5i96B7c5RjW2lFsCKsxlFQESVBKMIlIQqKAILPR6AEEFnGCUqji3BN3VKjtIo8GPGUwAIMg4ZCAIenCNyrdqIGMgyeTBsagCw6lrYQZJAZ8CFx/gKjtHptKCTVw37BtlcHVvKiOrxl0vtP3KKIuTRfy+ko6djgPfw/M0dcJFmNw9FGBZZEnnikA5T2WbDjLr44Lp0ugF2XunL/yT9BiLrjejRhgzqw9AZv3x+6BXDY8acqfMnSNXXAhHD6BVm2CUlSlDj7Uk0ARa5ctjTwBYAvAimgNgUin5UuRF7RQ0q2NkESist/5OwbiulWMPqwB6FdxizbCH8b7mjOt8uQoCDoAiooI0H/xJh5r7rEiZ4XKrIKNsLXQLhk+muAARPgPCmDuVmSAgw1qgqg+ez7lyxJU6YMpKYuxwtKAnjJXSd1QZti8p6Fen2wAw5cc5cgDQ+D31OmVPnWLKt4vWAUgaYaCONRyyelJZpalhYDLhCFdVGhBDZKSQjpbm6mokolWrptKuQzvub5znOX8OXTXVKcX8a+1hXSfdXipD6gxiD6tDwbmCo4jxOoYf16AMq50ZMSALvU9qgHZA5QLVIeg4c141EkA9xIggngebAnbZyAnVoybrqjd0/3iRTxd/93J9XYQM741rLI0O5IUGJxwIday+RiqVhTcHWx2uGzomOJwETxVSWY0bqM5D6hqAdtNmTSi3OC+AGuloZ48aZFUVup/Ly9RBVKcesqw1QsheO0JAbYKSVOY06JbT94VzlZevc0GHsLCIDhijiXTcEfEr9pwMPEwPd6teQbqZynA29EsC1B8f2E5nt30wm36t2X6LhNq/M//Ue6bfLxpsu+85+VLb53Sn9yB/Pv25CqSRxA0s+PsMoG3ZELoNw/f/7IBkyoRWVyloNkVqTFNxUYkaR4I6GLoS706qqDWEV53vStY4BsYMADaXKndVjgxHWvjLNm51AbgOBasWBqVRR9pGlVRWq1LjRnfeNowIy+QADIGZKwJjeo0pFgSnTvEqW4/0DWVBLJ+ZYU0XHvUFR0PfysapcwGgT3CCv8BjJ0tWyFAw2FFNe1F2gdE2Bxx9V1ONgIbmtS2rJ/AO6OKdwJTCMYBxAMDiwUqwCw4wueg151A7fjkGhw6OzimNhTNABlosDKhpKhUEpzCGZL4LzTPFOioY0MiAstVU7jA+TH+BMlXAr2DJ8uuUxQHwhIFTYwHHQsPYbF5AmVBWmqAegAiG2DEbTPuhwlVDBgCO+bIQdYWbX0iQGR3ODYEZWGwtmQQxs5QNZeiUsQbMVMbRgUWGTcs9cKuMnIZelXVRpwdrqYDcHx+xEWTKOVrq3Gho11GnniHS3E5dT2XpC8ncAB+pAVMjBEOpB680GqOACAx/lRSStcOtlWFQNk3BD526QjhZYGM1fUTr13Kx6ITkFyKXW/dgeVU5fEu3H31Qqw6UdjrDOxiYYUoMjb6yTjonmu7AVBmsOZ1cZcMxLgPwNm+qTwzQq7yZE08gQudOwQyjBFQVLnRNYOVAeTVC2tgTGso2hwlOLxxtvLvKsO5DpE+YziGoqCqgLAOAYz0wbhwYo06CA+YYW50EyJ6Ca4JLpo9odA8Ovs2DRRZ0ngKpPXwndZoZ1XJroqkBOheUBTgxZPQ0LYHrztQSAJ8SpycUNAO8ajQKec7Q1Qp4LfpjkQ+OwkU+qOMK/Cga5o/OEqMQSjrgoZh3vr9j7k3H0mSTxXRRA2fD1bFx0UkHArmy1YhWabqaOo2OrZR8RkOuXb2h0QglNtU5Q8pDAb6NhdeoJnUqx+qz7dR37n0pa0ipczreZA9yzLkxcijA3lsUUFNz9F7mKJOdd4AH8wIdXO5ArepZnSe1Icpyq3xj7H4qmKYNOUfERbEMiHBPQqe6fQp9b+QJmWRHVGF8iKRo+lS+I1DU2VPywKULuggZ5sDsBNMGC5G2REqC9hOP1TlRdh0kCMdYpQRIHiI+an2dPGlKmTrkahcUODuiw9lWOrqO1bZoA20GnKMqTU/S1DZjuZVMMNthKXTUX+VlJIOM/Q+C7U8SZHtgOEew66dS+CkVPqyKB8uegxXAYN7V7tlpDgP3pCO87E/ezm7u/gwCbSNxQpg5CMSNxEnChplpI35CiQ/lM8F2Yza1MfUbTZqnvXAKXvXwVRwlX9f7h4UjczS5eUdx71BdpSE/AxYI+WCBcXhQ11SZSxgBBc/GUGoeMngrHC7TtIR6VCw0JEw9UEbEWVkHu93mQ34wWGNW+vZnzowSGGwDflRyBP7IvVTWF/cuc8ZRQ4PIibtGg6N5s6oULXcP4+F3nUeOsDT+zdxVGKB8gFllg31WG6E2DcPjBLUCHIRN3ZidwYIBhEFXcO2YWMeg0Ty53D3MDwwwWHZlqP2cLWUZ1UDaDxS0gWtjc/A7zBHupcBRwRvm2c9F1vxmAua8fM4L6lAbmwmwTcekXNeT4AnpHkwLyOPBMkYHShD215QAGhiPSVQHgowcw7aqZNWjANhQ9hp70cCh5TxijotdnqQ6KxraJhuPQ3EuJG1OhDItKnMWWcE6cB7BcBcCUGKewKTrNVD6eH+E4jFHYOI1BxVhegAXBVWaxqFGVh0DBR9MF3IpChw/03IUWHIiHKihgXRspRpJNVZkq1jWSe+lxgbrCzAC4KdsMF4e84TrMZdYBwN2mu6hYXhGAFykwdKklGXTfYNn32AaiKZxEZjRedU9WikavfGcA8cwkx11zCYjTQ7IM2XJO89gYUTuHF0flwJkIXidMztnUc08Z8w/AS7n2FWfcHtDwQ72GvJgdcx2IMzSXLy8bZeegWcrEAD40BQWXlNYyLQNzC1yuyursN7a6CYvD2cglEGztDScG7G0D10f55wVaAoF1otvymYb6ggwpcmlpzEyx5x0w6zGFvvhVnM4dCur7FpUxlKe1PnUcwAWZfHYU45dnQG8K2WUsuk7LRyj2ytepMYDg7oX6XTmwynR8xO6XpbKou9JHePORODVFf6qA6Hsu6+DlAnWPaYAFI6qy7t16QUqB+po8XwL2VONBqExN51TF1lQRlgP+ur5AQWtWGvKtisHp2yxjkOBta6Z2qdAVNCZEWWNXT6zc6h9AOmDSiNyFFOr86HL74Nn/t7tez3fo+9se1sHEdBzjlix/W3gCre1tB4Fw5pGxYgnzjHB7gIou3RMjRI5F5DnpACmzVSqI6rnIDTdMR8RAOx7R55hXrHunGPnEMFxY748G8oUq6PrdBYdHkei6fppFEpz+HUglsJouoI2hwuBveJH9Xx77mTORZ2YykWywU9twt6Hs2DMdhpWSvs8Cuckfyd3/JR5n2wm2X961GdBpjuN9c58DyMGbQzawdHXL7oXnDAG8FRgRJF/jcKsofe0Z0RNbMbv8gC2o8ITwetqs4DB79uAUweew4DTLslexNyFJere1cxZ1k1n7KExWC6ZSj1cHpIAI+eMskttAFbGBgLoMJBFlsvYaPdQKhcaQU0xoMKtzuNhIwUkGj7Hd5EuoUpHWSuGy1XjUiESiMEo8GCYkzIqB6QOqFgyF8ylBJhS1vwwHOQC0IIS9Q+xgBnQHF93EMUZV4YvySzigA+GoIfRqBzI/LlDiUzH0YOmqpv1IBcUP37AaOihOpUSNR56aMsAJZSURQOMpcF4vb8HQscYF+qKo9UylLXKuM6tgnbNgcaBQFQNADhX0AjDrZuSzBsZD3VONP8ZbJae0kcd6opKhIThtGh+PpwNTTtRxlOjDroGagwB7nH4CQDaVYhxDJIykWqkDbzAqYIBDoI1OBM4BIt3QkheWTnnmPBZyrhhLeAUAtTwkKNLycClSAkCc0YgQipNZQXhfZMvOJBIBVI2xqUNuXxmM0JYG6wbWGQeFLMUJ+87umYq0zq/mpal+cTMDSfrhTx3ZXMsP9RySy0FC3mNWDtj35UxsoNGmvqAHwWIjuF0IF0Zfh0H+S0H5vCVcuZzqqWmY+acCoKmQL6qF0HyNbfT6AC6Lsrkws24l6ZiKOgjKHSRCHV+dHxYZ5V1l1bi5IZ5tsztr6YMIxVK82E1bG/sTL7bLzgQqalJWHvdO9QlzslkOgf3P56n+aUE2xW6ZqrjdY/QcTOQ7Q5MYp41zxupG2hgghe1A+Kap0vg6HLRCTFMJrNqBKsnBfnMtHsWEQmHj/2cUNPRlupl8xA0pEYo2TtZxMD0Cp9htthFCUJLGhG65nPcw3WWwrbZ/h1kzWxMZl+9sVJP6QhUF9naq7zYuPX7CjL1x3uKi2x4OI+fxoEbnVN/xMF/GyjX9XAR0lDevkf06z5FJDNAHGqExUanzzBige+ivzAi27lDer2Hfdzb2doH580fK6Fy6NkGts0z99/F3d/9gq+eXyhVTifo+C0tw2Q/Yw3IaPtrgfJ7zrLZkTg/Wuqm1o+eqv2yucgT2EZHIHhiY3vN1tjfe5bKpeO0iFq4pnYmJtN10IXI+syfqIDUhuco6wNvhQw/RaE3+5a5TD6h7H2SuSiBtQ5IgZMFg8ze5oweVsRvjXDyBUvPvpgs1QjDevIcMysu5TPnwbk1+SMC26a8vG1sy1rzlQsIBE4CI5UEpex69uzBgww4dIiGKAoSXA4vGOMiPcCDhUVZoWHDRshNvXsRYLDJyubNLGMEIwQmUdMbVOlYyJm5XO6QSQHArislhXJZqOsJY4c8b5b1ImOsJ8PxTEsVsHBnRcAbVwML421KVdU47q+np+1UuXrjqGpgLWKh7Fu1asE6wVeuXpLDhw/z+bhOwb4ejEQaCVgVDe3oQTUKuTPkdmLewBJO+KMcFVgKlObSA10azjVwifHqwUBlrpSZ1fQQU4Ycu3sPgD4Aes3l1PCwMbU8PONy+AAocT+EzFE2qtBVxFCDqIwgwAidBzQXQEUJK7Kfp84P8kaRi9e+Qxu56aYeLP23fetOdlNkSNxVSGDOsx0wcrnAHitG5wjMYDnXkYATh1EJknBwSuUElTNQHQWAHLKFurpsy75nNxtXoNQU1aHLc62HcHs+wBTSOBCy1JQdVkUpLmRJw7wCzTXkwdnKSl4D9hNrgSYXEydOIKOK+sYo5YYfC3+SaSY41oOOyrSqk6HsdDFLHeKAKmpCs/oKTuyXVUh9HsDy85PV0JfTefEALg/7KfBm6hNcGAf4LU1B009076CMlv74gIQS7pw2jZ7YQWV18AycI5cT4FPZKqvwoEBe2U6VITVkGpkod2U06QBIoXcGQNNJEJkBINXDpG3btZHevfpQZ6D2OyorsBoFIx8aocJ97SAyXsqcYcgZavxjPlGqEFEYMP08fI01xYFdMokuz1njHMqy5+czLxU12FFKc/2GdTyUSMcgX/cs0kggYzwUi8oQcPwcc4cIS6fOnViP/uSJE7Jv3z6WmyPOpvOshlhT0DTHlQdt4URbjrVnh32D7K0T9lakDXfXZqKxgEbPQuk1sXxBixxluGMAgn0tE2zX6NGhBnE2J0FCKHhoLAjvfdnW30ZNXACs1GhQ4Yu9UHfo126MeXouQtGRzUTmOO193J/8WFtYx69b0mE5e5amC0X9+KKSKWdO2lCtiGVBoucUQu1FH/k4k0F1QnGWprYyB6AdB7ZVpoJrmTk+ffckMJ05H1FAPHbekmTd6RFfqpIAd+RGincAVZl6O9rWz3uWt4zpz4xOIzGZ0z9rA7b98WW/W+r9IsoAfga2E5QSWV5WALnB5ikosYeGMWj9i259TJcgWFFDjwoYAIwICaLz1jf+/JvSuUtXNqhYtnQpO0eitquFwmA0leVSQ2+MN+6pebwaJoXBRfH+IUOHsmvZ8veWs34xT+kjF5ChLzCLyoiTPQQIqapgzVkYQM19tgNMKsAamlSGDXKPlAO8M9Ne2Dkzj7mtAKho2zxy5Ah2fkMFFZQq1JQWC+9rDh871vF+yqQjFUVZUctlVk/d0hSMxdESaXAaLA9UT9MzmgDQjvCaO8TpsYhgT9340RgGYBTvhPfHGuC5iCjgeWRpy5AbqSkADFs7FlGdpmqCTJT70iYCDmQDFFZqVIOAxuXiM5hcXS5Nm5WySQw61aH19+uvz5XDh4460ChkifVgpYaBNV0D1SO0zJW3zq5Si1U7MJbJWGvIluYCV0nbtq1l+rRpMmDgIK7Fivffl+MnTijMIqNp+aSaS6vr6pdn0zzWSiks1nQZOEaYNzgqWvGimnWfv/fd78qly5fZ1h7NNgyQ8ZAsDrWWaM6zhny1AQeZXNbqbi633TaBTRzQEhkNgJTp0vCuyorlfWN9wbxq1RgNpWpOLlhdPbiqJcHokPCwqAJ6rC0rujDFR0Owlk6A9WXUw3Kj7cCUK9WmaVfKSvOgqAsTE5i7w3KYc1YvAWNLcKxl8SBXCsaRtqVpO6h7r/vnGh2HwkItOTdo8CCZMeNeHsBahJbZp07x/ej4MDdT9yH2oMqLRSq0acv0u6YxQvHO0ncIuK9euczrIZP5eXroGWuuUR+teoR/Y+4GDuwnU6dOlaNHD8tvfvsbyc/XtA7s8QJGo3TebE+pDtK9gZrz428ZLxMnTJDNH21mN1nIGaJCWhpU8/c1FUlJBzubwBA+c8+d0fPYYqOIFXhlg20faEfDJs8+1xr8KJCKv3scQ2yvwpFnk/IJlsT/KATobGr8gsDR4MTAmHrTye+dCJ5yGGK096NfpNOpDm4IaKPDIX+MOsJfXU63pc95n8eAJ4e24lcF39N64JE/icKCbyBNR6NamaA5yO6H720NS6C4age2VdKg74wMsCdEg+rsd7N9Es9cR82HgcG6ZS2Q4qg1WakOTPTXfVCtC6fXZTiLOQLuTwZs+wcls+Y3rTNnFNDGu/3xpJF8/Mw215+ljqrYrGH06NE8vYy62Neu4UR9CRsloPEHwAmbvKB2b57I6NE3y7e//W25cuWGvPP2O+zOiEYGqL+NZiAAxzC6YLtg7FBNBMYT9YORIoBGDRcvnpOz584Q1Hz+4c/LhIkT2XUQbaXRYRHtaNFMAwYfnfBOnT5DY00jR2OgDC0rgbhmDmgyAaCHhitglvE5mqSg4QiEFmwl0iouXrwi167cIFDBOz/22J/I2LFjZPXqlbJw4UJ2M4SBLW3UmA0JLl28JBcvXdZaqRVAXFVSv14JwQIaYeBZeF+kdqBcHNqTo14ymirgXdEi+PSpUwR3etCxkPOEBia4FuDg1MlTZOgAdADKMG5EHKBYcB+t1XqdzRxQkaNhI51HpEZcvHxJzp89R9DOJhZNGusBr/x8rgla9l6+dEU6d+nEZi9ohnDm9HnORWUF6tSiyoE6MpqzjsOiFdKqdXMZM3aU3HPPdDl16oTMm/uWnD93icw/yjniTwgEGi3UK0EDko4EU+iQyNq9rkoDgA0OS2HtAZrQqQ5yh3+jVTQALuqh4/3wTnfffTe73i1espiti8GMt2iBDqIN2TTh2LHj7GiIMQP4AADjPfHf9etXWWsXa924SalUVpSxIQlz1xvUZzdDjPFv//Zv2Whi4Ztvyv59+wh0MU/nL2J+tfoFZB/jQfWVGzeusfkIgGf3bt3lcw89xGo6L7/yqmzduo3l6dhop6xcWrVuzbKW5y+c1xq6BaiggiY6LTkWdrUrKpSOnTuT+EFzJ8wX9g0ab2ANAfjh4ABYNmjUlHOF/YjrND0G+ECZVwBhNvZo1JDrhyYzaKChNcIBLJtJi+bNKVf4HT7Hf5B/NCNhhZSqailtotULMD5EE9jtrVodFKujjX2HRjUtmmujFDDL98yYwQ6LM1+bybKcpY0aSZMmzWnMzp3XMePdMFbUubYKPGhQhb0HHTF37mzZsHEjm81gnNgfDeo3ZqOkS5cua6k21uVX1hv7bNjwIfLggw/IqVPH5Zf/+UspLW1AYI1mU9evXkeuGceI/d+8eXPO6fkLaLx0WZo1bcJui3fdfZd8+OFamTVrFuUZrDoOiBeVNGCTEszFVaxhfoG0bdNOrt9AU6IbcvWKNibiaWoPUBrQ1SL1kSxqVimtTHMXBVTiUFgkFAmMJ/vzRNYKjmqA+KzJU/VavL/VpI8HjvEcdZ149ZoPN/ANTSFBZQ43BoJs/D0CbBtIDHSMVQAAIABJREFUC4Fuuz4bcCc6OEp9IN6T4mjEvR7mXNPYfOfPv9bDdCHA7o/R0nniyu8lTapFmbgHPFchna0N39OvtKKYNOxZaL66u2cNb50k6zp2a5leU9FJ9n689Q46WZkg1WP8k1/q4wfbDmjHpcCkTIU3p4HvM8D/GdhOnjlscITH0fkO7WNbtmrBtrxdunYi233+3Fl2C2vXvi2ByJYtW+TcuTPy4IMPsu32oQMnZMGChbJzx04yTZ07d2aHNhjnQ4cPs604yjnd1LOndAKwyMtjhz4Ag8tXL8kHK5fT0KLd+fDhI2X37t2yePESOXDgIFtvt2/fnkAQLYrXb9gg27ftYFczHrTJ1zrFAEN9+/SRm3r1YhcspBCgWyUYdwBctKdG21wAOQBWsGcrV62RgweOkM3r17+vPPHEn7L18caN69m2Ge2Z4SB0aN9J2rZrx9qkhw4edik2Z9g6HF3PunbpKo0al9J4b9+2jZ0DAfi7dO3KLmzozIZ3gKHHu61bt07OnjkrHTp2Zivvrl26SMNGjQjS9+zdK+s+/JBODZ45oP8A6dihPSuJAIQjpQZtxwFUATS6d+/O/wDK4dTg99u2bZPmLVrI4MGD2JnPKlLs27+Pjkfv3jexLBQ6E6J9LkDi3j0HeFgSIX9Nc2BdASkoqJaWLZvKqNHD5fOff5Ds6JYtuwjOrQU85AHzis58SAfo06c32Wy0F0b6x+HDRwj80fET64R27FjLt99+m50hO3TqxHmCDOzft5/vcOHCBenXr5/07NlTNmzYwGf16dNHunbpRscEaSyYhy1btsnFC5e8w6uQ10GDBrORw/r166Re/WIZOnQIc8537d4tx44dkY4dO0nvXjdRJp988js8MLRhw0Y+E+PG87FG586eZX13tCNu1bIVgfv1G9eYaoDW1mjvfP99D9DAzJ+/UFas+IBtxFG1pqSoRMaNHy8d2neQ1WvWyt49e6V+gyLp07eX9OjRg8Ae5cjwec+bbiIYxnjQCvvgwYMEmr169aKz9tait9hcpVfvgdyPe/bsFqxlWZk20wEYQLSiZ8/uMnDAAKZVgHUG0P5oyxbZs3u3tGvbVgYNHMy9CbYc83n4yGG2hEbKFFqQ44AxLHXrNq15zY7tOzj3x46dkKpKsMvaKKV+g3rSrVsn6duvj3Tp3IHAvElTpKD1lOXL35e3Fi2mo9Ktazfp0qU71wvdRBEpw9xBn5A2cK3I0Sr7kS8+wujSsmVL2fYdqR5oiQ35bdCwKXXBvr37ZccOpDBddA5DGbvojRgxXB544D52ulz23rt0AADWt27bKju27ZCya+XSpk0r7rVOnTrTETl29CjnETX2R44cKdOnT6M8LV36jrRv305at27DSElRSX05e+6C7Ny5k7IGp2fSxEksabdt63Y5dOiImxcD2wa0LYkXOeRxwCsAKrJyvi0ntobIwlP1bhxxJGtKGomB7do8XYGBpjHpT/AuwbzcTLBiDKB/MDLOcqWxmbGQNI6G9L6Ag8yWimG12/VwbwiI0rHSg5zqZBnQREpbnLMQz4KaixIhBjkjQD1HYwfuM8FqkH0Npsg494iXxzdYSR2EPS5zSQMRjQjoH7htPNg2oKmSVHPAnQa2kUqZFAVKffeYWISfQZLEbOfmVH9SYDs1VSTOV47Knf+M2U4XFXZXy1N2asqUKdKxY3t5Y/YbMnz4ULn11lvY6QttxcGGgjVbt34tjfDk2yfL3XfdLTu37pN33llGsNSnd2+2FwfrhC6SCLmiVTsAw4ABA2TCbbeylBWYIlzXonUzWfLOIoKyadOmSf/+A2TP7r2yefNHZJEGDR6ibcmr8ghIkRP+1luLCATQsKCgUCsQ3HzzGJk8ebK0RDtvl08L0Lhj5w5Zu/ZDgugZM2aQHQdoBSCdO3eB7Nyxh0Z+yNAh8sTXvyYDBvaXjZs2yIdr1zKFBgYa7CTC7IVF9eT6teuybNl7smv3LunVq6fceus4aVC/IdkwsMwAvJgbhNZH3zyGAATtlcHkwrkAWJ79xmzZsX27jBx5M9NWEK4GK8x21jeuy7x582X//gMydMgQAlQAD/wArAMkP//8C7Jp02YZMniwDBw0SNNC2BynmO82c+ZM5r5jLXt06y5Xr16TI0ePMN/6pp43ETCfOXOS73fp4jV5773lsmTxUjl96qw0qN9I66OywYc2SWjarJHcPGaEPPaVL0v7Dm1l584Dcv1aBdv2AjwtWLCAzs8tt9wi/fr1ZRk9oFvMGdqqA0CBKXzooYfoQAAcw9kB0MN4mrdorsy067AIIMkmSGfPsYIKUi2GDh0qEydOpNOF79er34CAd978hbJ963Yyx/isb9++dALBwL7y8kvSslVzueuu6dKwYX1ZunSpbP5ok4wZM0b69esv8+fPk//2Z09I02bNCfLZSKkBWmqfYToBHB/ITL++fV3nt0qy5GDfV61cxajPPffcQz7qzQWL5L3l78v2bTtZ8rBl8xZy7333yy3jx1POlixZLC1bNZNp06ew9jzku0vXLnTCeGiYZwIQDTgjq1avkjOnT8mEiZO45j/5yU/kytXrcsuEKTJs6DBZuWqlfPDB+xpRcExY125dCBgHDR7gyu3BUcpjdAay3K9PfxkyGE6HluMCa46UIqRtvL98ufzg//ietGrZhuy6tcaGk7jk7SWyZPE7cvkiGk0hJaZKuvfoJpPvmCgDB/YXZJdBXtq2a8XvzZ//luzds59OcrfuPbTZEDuQFtPpxf3WrF7NPQ3TCcf+9tsnyaOPfskD23v37WPL9R49umsKBw44VlWzJfzcufNlzZo1WvGlvIJpIMOGDWGn2u7dO8jmzdultDGiJw1k/4F98taCt+TSuYty85gxMmjQQD1wzSoZVXLgwH7Zs3sXIxCT75hMR3nDxg1y6y230GlEV9or11Eys56cPnVGFi1eInv37JMHH3hQioobyNJ3lsnmTVu1QyVBVyCtwCsboQeNwz924M7l8MaGkqPrDqdrdA+6xbLb8WkFijvqBLb5PlY5xcC2DyrCDK85JzZmZXiTGdao1JwcZyWa4g24BS6NxFJZyGwDaGcyzqx568B2YN2ZnpfgoiSG5/MkvzropGSKTfx9fR8iDvUGD/YZax8Eetrls9Y/eZVSzfSt4I8bSyji46+zg/nuCwa2Dfz7qL0mhyGjxp8ItpnWURewHc9uh5ntzDQS9z3PMfv9M9scXy1TsqIOquJ3vxdmmyqllgMPC12UuIQXIiw88Zsr542D2ph5QqCEvMuOnTrISy+9KJMm3SrTpk2Wbdt2kIVECHzCxNsIxObNn0dm9a/+8q9k9fsbZOHCN8lOjhw1igekcFiye7ducsst4+TEiePy/AsvSf9+/WXSpNs9VhMg9577psvhY4cIEMeOHcu87Q3rN8jOnbtl2LBh0qt3H+aAHj9+gkAcRnrJ4iUEKwhLo5thly5d5Gtfe1xGDB8ha9auIbhGasbQYUMJCAF+MdY777yTIBVAbveu3bJrJw6BnmfIGSHxJ554Qm69dbysWLFcDhw8SEYUbOq6devJbPXvP4igb92H65ni0qfvTdK/Xz86EzDSAL99+/Wj43D0yBEys+3bd5SNGzfI8veXS9u2beX+++6XxYsXyfvvfyDDh4+QAQMGciz7D+xnx81BgwZxrsFujrl5DBlDjBdOwqTbJ8rYsaPkt795Ro4ePS4TJ00k47r5o4/k2LGj0q1bdxk6dKAsXfoe52nChIlMqVi9ajXzUcHS3otQ/+bNsm7DWqZSNGzQmOznsqUr5MSJkyzDaCW3ALaRrtuiZWMZN26UfOELD0uz5k1kzuw3Ze+eQzJp0iTmVn/wwUo+b9r0aax4smzpO0yDGTJkMMHkokXI4T0pDz7wAJntma/NYhoI5OXmm29mjizYdQCooUMHS4vmTeWFF1+RxYsWMQ8fbOx9994rw0cMp1xs+WirdO7chUzsoreWyMaNm+TyFW1LDufm8a9+VTp16iC/+vWvpE+fXnL33XdJkyalMnfeXEZZ7rhjMln4X/7yl/Kd73yHTtD8+XBw9suIkSO5ppjz5cuXE7iD7YZzBjZt+PAhfKclS96hLH3uc59jJZTnn3uBUZRzZxF9ECltVErn4PHHvyRr1myQ11+fI506t5O7757GcwBbtm6Vu+6axnmYM2cuK64gZaZbt25kgD/a8hHXH2kU3/ve9wTpwhNuny633nabvL1ksSxYuECuXL1MQA3n5uYxo+UrX/ky2fcV7y+XEyePS79+faRxk8Zk1bt16SqNGzWWbdu3y8ULF7i3INtYu9dnvS5/+3//n9KoURM6zZgHOCOIBK1b96H8r//1H3LhHA5u4bBtoYwePVLumTFdGjSsJ6tWr5AL58/JhIm3cq6XvvO+nDl7VkaOHM30kVUrV8vRY8dl9KgxvB9k/5VXXmFqDHLowYr37dtbvvGNbzAXffbs2ex8N378OKZNIVpw7MQ5Afs9duxwmTVrobz44qt07pCrj4jO8BHD5ItffERKS0vklVdnso47ri9tUiqLFy6SvMpqMvdIwVm5ciUjCtjHIA527dzBPH0AdjjyO3bsoAOFz95++x3Zf+iYdO/Zi9GS7dt3yIsvvCw94EQU1qeOO3oE5zoArwxsGzuIP5HjnQPY9vBHWM8rSE8wwon2OcCwx7FTZKCjP6xTGkkIbGuDFB88uyQHs5Ws7BQEYEwY4PVRQ9Nra8O3Z8LA7LvrXcEOG7ONcTiwncVsG8AOOFl8p2SwncwkAmzjoGHMjyt/Gwko3Rx7oJsvk3GnkFNngFvnUzl3kDbx4DERTyDfO197Cvg/TgZjwXbwWUFnJlyZJ+wYOgngH8GnpR0+jf9cwbZ/QDxn3OTmKh72OUY7ANEsdcrLN/ecuvSnGj8eAvG24F4uOH6RuT8M2IdXxpVMi31wOpwNz2nOYJuimX73+BkJtL9Mn7a47ZIk6EmClb5B/DI9YW+GeTaCg1EVZJ7vu/8+6dixgzz33HMyadJEmTJlojz33Ms0kgi/PvTQw0xDgMHEqf2/+7sfyntvr5Rnn/2dNGhYIkOGDmaOL8L2Xbt0koGDBhJsv/LyTOnQoZMMGDBYNqzfJG+8MYch2b/41p9Ji9ZN5emnn5Y+ffvIhNsmkLn6cO2HBGK33XabS3c4yNza7Tt2khlDyB0R9ALBQc1u8uMf/yOrbvziF/+frFq9kuFlgGvk/R4+ckROnTwto0aOlnnzFsjs2XP4bzQBQY4t86OLC+VP//RPZeqUKbJ8+TLmIk+ffqd06NiO4eXDhw9xXgYM6M9cYRyeROWWFs1aME0ADkabtq1l+LBhDHNv3bKVebAAl3PmzJa3Fi0iGH7yyb9hisK8OXOZWgFAWlqKXOYS6dOnL1N53nlnqZw4fkJuHj2GqTDIXweLO/2uu+Sxxx6Rma+9IWWVFTJl6h0s6weQAPABhwJAaNeuPQRMSAlC3jQO/4FF7j+gvzz55JMi1ZWyd98uOXnytBw4cFg2rN8o27chLaFCym641tJsoIGqJ1Vcz3HjRsv998+QK9cuy29//TvZs3u/3H///TL65lFy4sQJVqQYf+t4lm9bvXoVGVQcoEW+/RqmER2WcePGEVD99Kn/h6kqT3z96zJ8+DCOd9/+/Uxx6datC9dz1qw35Be/+AXBKP59770zZPz48WRW9+/fKydOnibLuHbtBjmw/zBD+WBBkZZx74x7ZOq0CfLiiy/L4CEDZdiwoUyFWfbuu7Jh/UeMyMCZeunFF+X73/++XL5yRV577TWmR911112UGzgkv336ae4JgH2kuzRr3lj69usppaVN5Y1Zc2TZ0uXyyCOPyo3r5fLrXz0jR48dYy635k8jraObfOc736JemT1njnTq2EFGjBohhw8dYrThzmlTZeUHK+Xpp59h2hDAOaIz+P7WrVuld5/edF4wRqQt3DF1OkHo0qXLZOHCBYw2IeoBRhl5x1997DFGXF55+WUy2i1btiDoR4pP587tpEfPbpSzxo2bysABA6V9+w48Z/H888/LD77/A0FpvWeeeZZOA9j/O6feKUeOHpV//ZefyZnTAPaF0rhJfZk6dbJMvuM22bV7p8x8/UWmq9xxx+3yyCNfkPXrNxME33RTX9m3Z5/MnjOPUYxbxt8qX/riw7Jz5y554YWXBOw18/nzRNq3ayff/Itv0ka8+NKLcvukSVzrVatXyyuvvEywfvPoUfL3//N/yNo1W+TnP/t32bN3H1lbvM/om0fLl774iJy/cFaeeuop5q7fM+NuGTCgn6xft14a1W8gd067k2cioFdwaBt7t02b1nRqz58/J7369JYtmzfL9u3bCLbxTq++NlN27T0q/foNlC996VHqih//00/k/PkLBNioa15eZh0NjekMglzobC17mPljBjPb5ATgpE9XRhgMx5fH4c60A04hgBtx+1oejrQ7KfHkp03oqwSytPF5oGNgcIpokxJtcd3BdrSNtrUzIO2eE5lX62xuJpBMrEbiZiTWXOdJXuLBVq11HfX2HkmZKDPe6mR4HrgjJr0ODK+X454xs95g417aAFvcW0WVe6zp+icB8bodkExznvxUEnV+dJ38uVCfKNf3MbjtfCLcx5WCjT//4NYjo0GN7cc45ypXKBy+LkdmOw0gpwJx99TkaUvQjKETzWmjCXgoOc5KqAapU3y6/PgPDWkqpX+/vnL3PTOkS9fO8tKLLxFsjxs7Vn7y1E9l9eo1DM0//NBDPBgJJhp5kT/8ux/KkkXL5ZWXX2FVgDumTJI2bVvIpUvn2VCkS+fOBILz5i2Uxo2bScuWbeTtxctk8aJ3GPZ/8nvfkh69uskzTz9NUAO2dO2HH8rrM2cSPN4z4x7meqMEHFIRNm3eLHPnzJVVq1bJpYtXpCivIXOj/+mf/oHG9N/+7WeyYeN6plvcffd0HrrEocXjx08z//m1V2cxTeP48ZPavIAVLLSxyFe/+hWClmXL3pHLVy4zD7RVq5by0Ucb5ey5szTiAF1Hjx2V0tJG0rtXXzLHABA4RAXzB4Bz8sRJgtzevXtxdp977nkyhMjVxYFSMGIApAP695Px48ZJw4alPKiGA5RNmjSV+fMWyOnTZ8jyI50Ea3Hw4CF54IEH5PHHvyKzZs1mAx5EGZBCAiB+9doVjgH54wBcADJgEgH8n332WdmxYztzZ6dMuUPGjRsjnTq3Z5rPseMnZf7ct2TRW8vk7NkLBNtafxhNJVCRIY/pD+PHj5EZM6bLiZPH5Le//Z3s33fIA8DIdUaO75gxo8lSHzywn4LFQ6L16snGTRsJcMaNG8sIxU+f+lc6St/97nfJMALwkFXP0zKFyKlfvHgxWU7tJlcg/fv3o+M1fPhgadWmGVMTdu/eK2+8sUBWvL9Krly+zioxYDqRw/vnf/FVvlv37l1YpaJefa1Sc+7MZWnduq28+uqrZK9/9KMf0YnDGm3YsE7uvHO6fP7zn6ez8sYbs+See+6WHj1vYnWQG2VXpbS0WIpL6smrr7wuy99bKY9+6TG5drVcnn76d8xtZu1wVLrIF2nWrFS+/vWvybDhg2XXrp2UFcjw6tVrKSeQLzh/v/rVr+XKlcsyduw4/g5f3rp1C5lnNGL5/vd/wLKCU6fdJaNHjZZ3332XzhvGjUOeqPhxx5Qp8uVHH2WU441Zs5ifjknGM5GDPOO+aTJy1DCu65XLlwm4W7dqLStWrJRnf/ec/Pcn/7tcv14m//nLX1PWbrttokyfPp1O349//JScPnmRznbrNs1lxoy7ZMzYYbJ6zUp55dXn5fSZUzJx4m3yjf/2Ddm5a7eUl1dJ1y7dZfOmLfLSS68wJ/y2WyfI17/+ONcfIHbbtu1y8eIFHpLs0qWrfOtbf0mHDeD69sl3MI/6zTcXyssvvSRnz52TQQMHylNP/Vi2bt0p//Efv6JDAOYccodoBOYNh3d/+tOfMjKCfTx4yCCmhjRt0kTuuOMOplhh70EX4kwF0pPg5CByMXjwQDo4W7d+xMomcMZeffU1OXr8gvTrP1gee+wxmsof/+QpOXL4CDsi0nh6AAXgMQi0jWHS8Hg22E4hSBx6SrMncYU1wqkauduTOpNO7lFelNc7h+XXeDY8aNWI9E980We9U+1t6ivlCmCCN2Kto7rlLieNq64OUGSdEX1gJoiLHEaiyGkzsuh4Qupk1zYbQceegmHSPk8bXRog5uzFiEvas9NSVLzFMaidIQPmq8W7GjFvZw5poCleouhl5Fin6Ye09/af5Y+8Rsx2LoONvSYnsJ2yE2sRwsllUjKVve/V2EZFt7sqGnewOsglBds1efLtZLj+/od/L+vXb6Bh/MIjjxD0gNkGQPjR//yhvLNkFVM9pt89lczvuvWrZOPGddKxYzvmQoLlfOvNxWRwG5c2lzmz58vy5R8wjeGvn/wL6XlTN3nppZekY6eOzK3cvGmzrFixQjp17MjDWmDGAEJh0JE6AKYWVQPATtcrasxDTz/4wfekXbs28vLLL8jSZUulcZNGTB8YN3a87Ny1UyorqqVPn37yyiuvyaK3FsuRI8e0NBnKnkFg80Qef/yrzO99b/m7PAB6193TCBZffe0V1nru0b0bmWjkYDds1EBGjBjNlAuUSUQVhnbt2hIkXLxwkTWjke8NNgxADkYceaB/9a2/4oHBw4cPyvBhwwmmwG4i9xlODNjNJW+/w0OWYOIBmme9PotM/oOf+5zcd+8MefXVmQTb48aPY5rFksWLCZAwVwDvAIpwPIYMGcoa0s+/8DxZWxz0Q37s7t075fKV8zJwwCAZNHCIHD16Ul544TVZv26D1CtpSGYSzCvKo2HNmzdvLLfeNk7uu+8eHjB89ncvyJ7d+ygryOnH2JAOcMfkCXLo8DF59dVX5OKlSzyUirSOTZs2sMIJAA9y2p/6yb9yzuF4IG3mww8/5HqjPBxSb7p378ZqMEg/QcWHdu3as0pO504d5OKl81JZdUPGj79FunXtIbNnz5eXX5opx4+fIvgCoOY8f/vPeYCvceMGMvP1V+lM3jL+FmnSuKXs33dQfvrP/8x88n/+56fI/ALwbvnoI1bUAEOL+UfKAfLU9+07KB+sRDWUGzLq5mHSpXNXmT//TVm5Yo188YtfJsv561//Tvbt28+W9wg9oyNeSb0Cpv588YsPk0VFjueHH65jOgsOtX7zm38qa9ZslP/8z1/z/MG4seNk0u2TGClA6tLo0aN42PFH//BPTHV44MGHpW/fPnQW589fwBx8lscrKGB+/uOPf03279/HvYk9AxCK+UX99pt6d5Wz507J2tUf8v5IX7r11ttk48bN3OtPPvldyuqv/vO3zF8ff8utMuOeewiOn/rpv8j5s1e4hs2al8qUqZPl9snj5eTJ4zJv/iz+eceU2+XOqdPko4+2yqVLV2TQwGF0oFhVaM9eMvaf+9yDTPF6/vkX5eCBA8ydhmPXrm0bRlzgCCDCgHQq7AOkXs16/XXuJTiIf/6NJ2TJ2+/Js8+8yEgS5h3nNUaMGMHceoDtf/6Xn9KRge5CVGPrR1voVOL5Bw8dlPnz5jONBClfSGPCXi4oLJJRo4Z7aSRI70HuOpze3XuPyKAhw5n+hbn413/9GdcKNfqvXb3OXHI2rqHBDoJt0/W1BduKUtMgY9xBwVzsQpw1yuW7SdeEyEzHZtMQG9ttpLDrdhkFttMAVPrnaTMXdYdPFmznMq/p75XEbCegae+jmGv4a6tkkssowtfU5d3Svpv2edpo/0uD7QRHhEvGXhgpjrtNkFemMJUHz/2eAQ31BwW2k3J7VGHX/CeXiU4C2zompJGA2e4nDzxwP0u3/fY3vyE4mjhxvPzwhz8iSAA4feyxr7A8H9JMrly5JP/w938ri95cIQsXLJTPPfSADBjYTzZuWiuHDh5gTjPysHHQaN7c+dKkSQtp07q9vD5ztrz77vvSonlL+fZ3viFduneUl156lSkUMLLnz59lxQ+ALDDjYOvAosMIg4EG4/T667Pk0sWLkl9dj6kKAMpTptwux44fkc2bN0mj0gYEbpcvXZYVH3wgnTp2IdhEOgvyy8FsI+0ABl6bfOSz/NjDDz/EQ5WHDu6X/gP6svoD8mcPHtgnnTp3JBB8//3lZA5vvWUCczmRYwswixQGVKjYsGE9a43jQBoACsAMUlG6de8u3/nOX5MBPXTwoIwcMZzVTpBzfPLkCZfD3Z+H/tavW0cwflOvm8hy42DmkCGDpEvX9vLLXz4tu/bslalTpzgwu4mAF04HUl0WLFzId0IKzaHDh2Tu7Dl8xoiRI+Tbf/Vt2blru5w7f4oMb5tW7WT//kMyf/4iuXD+ovTtO5Bzj7x5lnjMr5ImTRvJbbeNp2ycOn1cnnnmeR4sBeuLkP+27duYhz9lymTWngZDjHbdYPIblzaSN996k+XyUDcbJRp/+Hc/YgrSl7/8JzL1zql0CJDmcv3GDb4P0hVeeOF5HtxDigeqcuBZgwYOkjNnT8jRY4dk6NBh0qljV8rSiy+CPT3GSAnUSOs2beRP/uRLMv2uOwiQX3jhOZaIvGv6XdKhQzd5b9l78rOf/5wHU//+h38nV69el2eefUZ27tghU++8U+677z7Zt3cv86r/7ImvyZ69B1jZpKgoX/oP7C2dOnaSefPe5MHBR77wiPTo0UvmzV0sK1euoqNTVn5DqtCVtaBa2rVvI9/85p8xSnT61DmWCMThy+49usvf/M1fS716mkcMAIfIC5xK1BVHqtGdd06RseNGyNy5cDoqeB4CzsNzz79KBwzMNsA2HB3k53/1q48xKrB58xayuJBF5HwfPXpEburVUS5cPM8DfZhnHCQdNHCArF69Tp5++ll58sm/liuXb8ivf/2M7N27R8aOHS/33DNDThw/KT//+b/JubOo+IIa4XkyaMhAeeCBu6Rnr+6ya9dWltgbMXKYtGqOg3kVAAAgAElEQVTZWt59dzmZ7NGjxknLlq2YYw/2GIcT27drLy+8+KLMfO11RnLQVAiHUlGd5gc/+IF06NCR1UDwDkiXQak/sM0YNw5r9+3TTX7xi2fljVlz6cyBQW/YoL6MGnUzS/8hXe0f/+kfpUWLpjJt2lSmtK36YBXl+KHPPcBIy4aNm1jCE/sE+e64P0oCwmnEHt21a5fcf//dUlLSQHZs3yknzlxm1SCU/nx32buydOm7PGyNbrIgIA4eRAqTdq3NBtsAfNGHHFP1tub3/UGC7dSxK12paSOOxrbUEO+77CrpuvCyPCKmyqUzeGawNoC55jY0+I1PktnOad5qO/w01jzlc0v7qe2M1+Xd0r6b9nnalP2XBdvGRsd7xZKHDs65/NQAaOv2rTke5R7PpfRf2nhTH57CbKd+nx3m0kaR/Xn6ff22qp6DY8rQOw6BA5LV0r17DwJsgFfkGQMo33zzKPn5z/5fHmBD1YR7772XLOPcufPYQOUv/+IvZfXK9TJ3zhwCMjQ/Acgou3GdDB8OosFIv7vsPWnQAOX+Wsibby6RtWs+ZPrEY48/Kl27dZI3Zs9hmsYtt9zKQ40ALajZDVCAGtYI46NiBYzhkiVLZNOmTayhW1meJw0aNJRBgwYwJ7hrt85knRGuB9AGSMJBthEjRrL02ZtvLXYNc05rNzgXvkT79il3TJZ777uXecdgf8Gi4jAcGHPUMkYFAxzsWvHBCjKf3bp2Z24pypNZxzvUrn532TICOeScoynI7DmzebgKjOuXv/woU0NQTWXwoEEybOhQpkqgCglC4gj7o7wZnoFDWnCAYOgBTDp37iht27aRX/zil7J8+Qrp3aefDB8+nHW+8TwcOAWwQb4zDv1Nu3MqO3EuWfI2U0swrwCHmKPy8qvSoEEjOX/+sqz8YJV89NEOGdB/oIwbdxsZZXxH66lXS6NSsIfDZPLkSXLuwll54/U5BBmIcCCtYe+e3bJ9xw4ewMQhW6w50ltQkxpOCXLskX4zYcIEVsL493//hZw/d4HMN/Jt4VCgyybKNSJ/HmXxEL0ASERaRuMmTRgxQLWTtm1bSUXlDc7T0aOo+b2Q6QqXLl7VZjdV1cyFv33yBEYmkM40e84bUllZRkeubZuO8v7yFTJn7lw+85vf/HNGD+YvWMCDqogWwIlBmgIY9/vuu5e1vTEXOPBWXJzP6MqKD1bJu8vel4kTJ8nYMeNk18598u577/Kw7OUrF6Wi/AYruUAtPPFnX2PKzfate+TFl16RzZs2scoKxoP1AyDWXMxqjgHOHCqyIKVqxoy75dy5i2SdC4vQvKmCKVmI3minQ+1qiCjQqFEjZeDAAQS5qA+OaiUoNYmqG3369ZCuXTuThdVOmIWUmz179snrr78uj33lqyynOHMmoihHeVhz4qTbuQeRU3729CXKF5rYtGjVXMaNH8XUIpQzRD1zbXaTz/z8jzZvZdShX78B0qx5CylyTZ/gxGGe9+7Zw2pF1iUTcomDpjhjAPmF44o0j/Yd2lNmMYc43Hj82DF57rkXZefOPTQGqAKCtQCQB3N95swp+dVvfiVNGpcyZQlnS3CYGecFRgwfTl2C+yL1Bvt1+47tjDgh6gC9g1QfsP5ISQEwR2WY8sp8Ka+sYsMjlDdFqta9M+6lLlq2dJls27ZTG2xlpZAQPf5Rg+1Yfsz5HSEm23UvDOZjh9NIMmq2BNJKam4Va/+NOjU4SXlsLrY6deRpTGfMDYJOTtQlLoEn1bmLx301B2c+4Zr83brO2395sJ205gDbScA40OK+JiC6NnP+B8Fs5zbwTxNsVwlatjdt1oxsJNg1HBRClY+2bduxKgMOEcGogC0GaNyyZStzHnHw6fCBo7Jp4yaCZtTiLm3ckJVLrl+/QqYRQPHwocNSkF/MOs6obnL86Enmvg4eOkBatm7OXEoYJ7CzqJMNVguHlJCrDTCLvErU+Ea6BULI586dZ+OQ+sWNyCoVFxcSiCogbUv5Q4h43/4D/F7fvv3ZWnvnjl2s/X3l8lUCbZTiY7fLgnzp0LE985wBchGGP3LkoJQUF0mPnj1YFQQGGmH6Xbt2yKnTp6Vp42bSvYcetIJxBusOhhkOAQAU6jkDoABoA0Tgd8hRRirFqZMnpWOHjvwPY8VBL7CRACEAdkgDwcFAVElBG3EAcqQVgJ3+7W9+K7PnLGA9ZzQi6tq1Cxvf4Hvovol8WIBt/B5rhgoLyHtFC3RUUkDNYXSFBJA9dfKM7N27Xy5fviG3T7pDbrttEoHuksVvM3wPh6m4uIApQdYSG/WG0cyjc5fOPNyGqhFgM+vXL2F0Au+NA6poVoSa1XhfMPg4MAlW9YMVazguACjUM0b6Tbu27QigwFjqHCP3t4z52jgkiGuwri1bNpPGTRoyP3v//oNk2NHY5urVG17JR5RA7NCxLUHYjTJlR8Fw9+jZk2lMkCF0OsR6AcCDWUeqERoKYc6ReoE0AjDdqIGNg4SokFBecUOuXkXqBhrGXGHt57ZtOtDpAlDFIU8A26vXwAKXSaPSekxzePTRL5A5XfnBBpk58w0ysADPKE+HVKMePXry3QGOkVuP9BasJaIqAOP1S+rJlWvX5MLFy3TIMaf7DxzQOvNOhvEcyn+nzlx7yDTKISJ14vixo9K5C+p5d2eHVcgx2Hyk3EDeUGN86JBhcv1GGRtKYW91aN9Revfpw8ZQa9eslRs3NB0CVShL6hVJm7bNWTUEOdxgp9FoB888dvQ4K/UgHQkVYzp10qoxVy4D+O/ivCuJWc3oB/Z1aaOG1DtoboPGQTjUeO3aNbLPkCc4VnCIdu3eI7t27hS8NmS3orKKDlPrVi2Z943owPr1a6V+g/rSqVNHadmyuRzYf5B5582bN2XqDvLX8WycyUDuNfLNmzZpKt26d6WOgwPy8MMPk61HRK2sXA9CYk1wELmqslqGjxjBd8IBUNbZrtTulnYCJtzY44+T2Q7WPo4EbwFG29qEB4E25N3ANlJxAhWUA3R+LdgnDqYOwK+WZ6dSQXIt2cLQfWsJtD2QlchWalWYWs94LZjQz8C2X5kzMmc7I886U8aIK5FGkovwZcif7b+6OU/hJ/9BMNvpYFsH/akw24H5Qg1aABuywle0eyQACetco71zZSUBEsK8CAPjdwDmaBpx+dIlKalfQnBav0GJVFVXsEQg8n/RHZKNUgRdCYWGvroShrtIiusXSX4BfneF9bfxfCwavgfmHAwSWDqMCc9D98lrV6/yfhhvQR7urS2wAViRfg2GGCAXnR5RUg15tGC0lO27yrAvmOqKSrSsVrANlg1/oo5yUWEhgQA6aJLZbdTIrQ/abVdpG3KEPqv0ECCexZou5eUECVBZSIUAKEOnPAArpIHg96WNS1n6je3WCzFf2o4b92C7bBQRK8iXrl06kwnu1LkD2UWwmKiq0bxlc4LtJUuWy6XL1/iu+E9bnqOLY5mUV5SRZcR8QKhsLrGhcS3KtyElAk4KQvFkCEsayPjxt0rXrj3kzTff4qFLjKe6GnMlUlJcSOBYVl7Gw2EAFxg75h1pE3h3ZT6LpKQe2n/ns6U3gB3mC2MrLW3MceFgqzKbkB/tjon7YG6xlsgXx+eYC21Xro0wkN/eoEE9OgConIL1RSMetvGuRJtxsKvCg3YYM8B/Xn61VFRVSFVFmRSXlEhhARh3HRPui/XDvoNjgSgExgEZRMoU0qQQNcGhTVghHBAsK0PEBuKQL9ev3WCbeFwPp03X/yo7b+Jg6U29esjQIYNk7LibpbqqShYuXCrLllp9bA3V4buYAzD6uAadQckQsG10NVvBQ87hpKBfJP6HknmYVwUpaFKIOsB5dBgBTLHu2t68Sq4g9x4t4otRtaRQ93ehdpDUOc7nnsC+xt0wj6j5TtkuhdznydUr6MJajw4AmtoUl2ibdji4hZAj5F5XooqN7jmsH9IscCAXoNTanCMyhnshT9vap2vnz3zKEsaGv6PjJupzY96xz7j3JY+RKtYOyC/SSibV+XTkUfqQ71xVSYcVY8N3caAb71J2HWULhXXwGzVswCpEqIMP/YJzCRh3YSEcbhyUHEywvWbNalm8ZIlcunyVoB5zjXnCujRr2pTOHg6asnu8B/AMcBvg++NlttNsmp8VqakkKtM6P4bLsO8suuGnOppBqjXsyxF6RF/m6kXU6R51AzAJj85s9V2DUXLuE76P/fUZ2M6e0DQ5T/rcjyaYhtDUsGBEKPGAZBLYtj2V4wHJ4NoHx1z7Mx/ZEL9GzHbaxCbKdkIaSfp9beDxPkpSx6y0+8dVIjGP1/NyUFaUwLNaCvLztW23a6ii7A2AqTaFwOcA4jDYBVJIcFVWfp2KFF37bpRdpwGDocXv8vMQ4hcaJxxI0r9Xs9EYmqxA6UIMDTgjLQIdFXl4EQW0KgF0tRmE/755UpBX6NpqK1gD4EEOK34AFgEs1JFRwIb/rLW7KhifYQFYwQ+MMICV/iijp2AcjW2KCDrQrEd/qr3nE6xUVXkNQwAeADCMgQRowNwBbGNe0HYah9swJjwTAIFgsaqcXSPROh6Hv5o1a8q5BDDZtHkja0Lv23dMrl0DGLax6XqwnTXuKVgPOCsAKkKHQ0E53hlzoWPAusAxAHDp0QM5vs1YlxzMId4FC4X1ASiB40HHohqyAYdCnwngpw6Dvh+qEVnjEKwf1hTviL/jMGJRYX3KEdt2FxcToOK7+J0Ct0o6XgDAWD84H5gzdWIgABgb9goa52A8Ck7RdIVjRuPiItS/heOia4i5AJA2hw/XYZ7AnsN5xAFENNVRwI9xIWVDr0Eddq2KgmdCDvC9Csoy1oTriztjbJxbdHQsYot7HLZr3qKpLFu2TN5btkYOHTzqjRFzAnBqjiSeZfvFZB73xbgpW9V5XF8AS8pJBcAy+gep3GJ/6DzqnGPucD/+vbhASznm5bFMIn7QVAqOFt4T84cDqnCwcQ2BONaM1Xp0jrkHCgBK8fcKOtT8j+AZ76/jV3pMv+czKLrPsCZ8x3w4SOrcIA0Gn6GVO/wHyBieSz3j5l+BPBw66JpCfSZ0imNsoI+quVdx6LKCTrfuWTjkqtPU4VfZhOyqjsMzVW6Qu41Sj3dOncLyo6tXr5aLl+HY630w3/gTzjjmGo56GJwFwbZZi1qCRiq62jONpts9mwU9kWjA/A/T7IkPnONviO3pWbUA0AvqbrVLlrcdHJ3uo7ifxPHxa7lyfbFP0NB8TdivOgDhHJclNY82l3WLf1aeUKXWee6in5A2tix5zXVS3HW53D94Sy8y48nLx5zKktWWXUF25jhrCrb9JXLAPQZs23MM+wWfW5O5Sr42AnDnkrNdkwHEyUFcU5v0e0cp6eyn1AVwJ20yNYg6capjqhV4BPJ9gsyDfa4GE+0c9EQsQAnNbIGCTvU/fJBrB4jUSDo2Pw8A3hl1gF0ouADoMYVHBsSxIsyrs3tXqyHFePEnAJCCIuBEZYn1H74egVHW1gn6H+u9unfHpTr2oMJ3ih+NFtzYDOAoftB34GOqFfwASCiI8KsRKIPuylxhbt28YRRg+xSs4R6VBBxNmzRmqgZKG4LRRQc+hOJR4/vaNbyrXe/PsT92BY4Krt1cuDGyYUSe1QfG6mFceWwJDwdA2XmfYaJMON4DIIglokimqvJQgFtNAKVzaRyJzqMvOxgzQFKxd3+CP+eQ6bU+SLLx8/duckn4slmIrp0daOI1OHBlwXy+q3Wic8/l+FQezPkCaALwsn/b+th62vh9pWUyYKKq70eHMh/7QNNN8OzuPbowhxp/R+vwo4fPyI3rCpDNuATBdeYeDSlKzgEAqMo6xRbINKDU1YlSXeLJpKtlnE+ArLKn91Um3OFfB0I1yoM59RlbrLP+Dt9h4R63BupQWR1pfTa3L6saBBpTOIPGeeKec4w894qvsI2p997P7St+j7pG5Y2Nl3Q0nr7gartav4zG5OEpVdhhlG/d18F9rLNteooR2YICada8mXRo314uXLwkR48ckhvoDqkqyZs3Y6Z8+fNW1FY2sJS5QtyM1a8j2MY8mb4x/eb96cqQxcHvdHuVfoAKpE0WbjOmzr1qsNxfpuzbHs38ffrY7KBq1B1z+50HVEyhp33t9wC0TV/EDSV9XpLXjLawDqkgSVNkdiJtGmv7eS7vHrx3OAUqXV5qen9V7mEGO24OEutiZDDbIaBtz3CObOj9MtYxCnB7GithzdOAdmYUiO/4cYLtSMBrA44ZePpi1R1spwl7/Of27FqwAYrCWIhfoY2CLDNMMHgaNjQgr8+yQyg06riGzHceWXVlnhQcGUsZMmWBU7XuVJmOQZ/sQLVPCalxttwohddm/ix0ljU3ihiiDSZvFkDuvCrj33aNmx+PpfH+rbfWBgY2dmvh7M+hplEUMrcXTDtSbQCEWQO7GiF2UxTu+cGxZY3TIQZvjWwWXAMHssMKRinjWbLsgwamOJiW8ObJn1XOsGOt3MI44GuElbVydl/25tt3fGxe/PAXtJc/R3p7BeGqPDNy15wz5jNkNj6TdzdngXcNLXnC+3uCYR6aY8DAkhK0IVAg1VJUVED2GP/CulVVWKeywJPs3WOaVfhCWAtjaP5igGUMybonj5l7P/vfnmPoHE5GfByTrOvtrVjAUbP7BO9ng7JtkzEXiircMK37oN3brV2wLXrohZyT57XWdok3Xmk+bjrv3hi055xyWDifgEPK9Rn9QkqK1uG3JieBr3o5kJnvVlvIkPG9TwBsZxndmI6E6fYq+R35/YRcUk+T1IQ5do9MH5vJSC3sWVD0TFW5MXpWI6DqfdCWXkotZ6lIGHbSU9LnJWEEzkHHvqula5j4ep8k2K7Re3tmMqgQTV6iX6FG93cYiBRQRrMZnwgJgHBH6MXOuYd1VP9RNIIOa0BHhDFW+F2iMGvS9fqY5P3jA22zp64A0ccJtiOl0bDd/25g2xRgyD0LQFmVDn/h3Il0BzX9MGmAGaC5BAPnykKpHnAMpu2RIJMAijVk6K0Ujqkm+5IzxIHMNB9sBwUrTvQ/bjWEbmHBTREEs5ofDIFHWoyyh7hW0ziQulBR6Q7U1nRYBkK9dsj+ZtEFyQRIUZtOwYeKe3AAZpKwJuHfWyRCn2FgO1vB6Wv6wFifYYomRLj7jTA8uQqYo4ixeXKXZBrqwlK5qYKTCdYYQC6YYoNcY39+MxRi5lRGjLHWzJOnoGsCQMLXGmNudtkcXd+xMkCcOfAowJ0z9AioCpPTIJjKfB8/kqFyWe32WL6/10JyYVEYqJhqpirhNxq10nQXpI0QbPv43xu8yWb4bWoyxykAqA5pJGS22aTEP6Bp0Zsazn7k5WnGWEMgMU9KaDseJ0V2p9Tn8qEgA2r3lkETHtRFvxew7XRd3MiTJCt9XlJkjYRF3cB2rDMQSv2s3brEzkkKKAx97xMC25h7n3BwrLaL+vpRMN2H5qBpel4eKYs41e+LQwzQts0SIHs9GVHGM3Wy4+QmTZ4sohzc5B87sx0/ejBP0Z+mDVwHnK6kk9JIkvFD4jZ1myz9+VHPcMR0xkcRYClKkdAzc6VrXLhbUwECNF/ocI2xmP7j8tCtjz9mhIMsVACkGcj2WC9wcy6NJE7as3ZqquzmfIElQOgXMmhN1XtZB4pUjhQEVEtBcsmfxJEYQxy8KApku9+FBFvn2ZfpDFDNEWpaif+TuelJ/cb+6Pr7B6mCYT8DOLYXfGI62JJX56nGP2m1ahNuiHFprnQl88CRkoB8ZGNP/T1eu33G1BAvQlOzN9Mn+k6oJ3NRyx9xa/t+tl2Lah8dRKXBd63de/vPrAnY1px0zhijblHPthScakbSkO7lX6WywzMEFi2LmhffsmXIW+3eNfSIj4HZtj3q2Q23WVQVB9O7aihPaQCHSxVv03zgGrNHExze3GxpIPJWs1cLEQi/f7Bde4Y8fV5SlFcdwXY4NSP7WXUaX+LQa7DXPgGwHXwvwy3G5PMzM6GOQOTWc2mzTDeNqcPvvXIoku9uF2C8/U6tvuyExpQAuJPWJG29wmBbX5Kv+/Ex2wkLa5MaqZTTBOJTBNueN5s2xjiJV/bI/3aGgTWw7L4eyhPkZwCNekDKy28O6uAg6FQLGjae1eXu2QayTdE6cOEpbiQZwwgrENT/BcA27u09t7ZzUTPNnrXqDtQaUe95v47l58FHHATEgTwvnF+zZ+qu0Be1JIwI1ZiRCpDBeKu1zoAw5qEro5idvmETjC/bGmXPcziP1HeWwspcv6cgwr1LMLzm3s5/r+BzEkC4u6w2Js/uyjHxMKGNC3IIFgOyDhnMxa2OUiLhWa3JqutrRUUT3Kgjxd2fJ7fc3iO98x0mAWRRokbkrJtvOWoybE+Bh9cxSX6M2XZnCDgosNrmaEQ5hnBeteY3D3+6cxV60BepSfFRmEjnow7vGpqcjwNsezrXRYtsj2TRt9nLEpfPzZ2fEinJCo5l3D4IYiMFos5gGwd6ayxqGfLmZuD3mEbiAZwkZyYGPKWBo8TZMMeoDsx2mkzkwCXWasFq9N6fMNgObn0PcDuFDxIROsX2D6uH4RB4IK01agLMMVaLa1F+7x+OwwmgrwjZidoKaQgnbV7VRiItMqCdP76c7WQTnMup0nhp+jTBNoOtHFpt9JOO3H3TUKK7n7cBPQFQcGSwTGWnkGCbv3fsdnieohlOT/jQ/ZKDN7CtlRMM4Kg04okAOu5P93fiIm/0Jn6ZYliHWG6C+gjNm25B9x7+wTI9cIdqGAHg4+ayytumNV81fz9m5qaHx6EDMtn0AbelFPivZ6DN5MDC8x4EDW7JANhO16/BTe//Xdc0eMAqpGNC4C9zXYOOQIakpTF2IYth7xZ2Lk2JwiGqrtIKHTgQjAoZIuokRe20NOWm+zMJAiVpFwdQPXbbrg2uf5QcmcMQWGnvMpWLkCwEb8FpCcxRzcVUpc9bvmCHRv+cQVjbW0TFOTV2toJpS5kazs//R7oPmW0wTmxepeBUD15bnn3m/EZFhzKfkWbSkhRE3aqRhOTJOwCuLL/HeCeHl2KljUAixWuM32VujhL2WtKspe8TfNtsQLp+ybxCzxnZbvNT2n4faSTKhOYgMxGAO31eUmStDsy2yUKaTNR8NdK/UaP3/qTAti2ZmUGvzKXvmMZF66MspL11KtDGhYED5pm2MtWpTRSJZDn0wXYQ6H9MzHaaICVOWuoG+rTBNs1aLcF28Jihl7weyOkNpxwED8/poQFltg1shoRSh+VzqJknfDliB7Y9tjQItoMCE2C2XSqJlv3LfO8Y0B2RIxQnjlEwLCzXDsQEwYhCC/2vWlhWDDoVnf5Qjxw/WqYNJejyJa8weKAyAIbS9VMAwCQhoOBaBlJz7CClN94MoO1Y7XClgczn2BpFzWD42rACCcyRF37LAIQh1i64lkGNGP3euSluc96CE+2/hwI15GujugVKO2rZPi1/WB44oBdeqHC6RNQiZkPtXPGrjg57LNjaNwloZ66BE0v1Tl2al+YcamUgcxTduL3pyEDfuQ448Poe6Wbyxv1q8hhwhD1wj/cKMNt0wqNyeP39Y+uOvaU526qzdC1NVrMH7wOzzPVK1wCp27SuzLaBYbdeZrg9sO3EOMl9i4tAKyZMNsYKtqMWPJjulToLWRekPVd1aHKaWtJT48G2+5YDbKaJHN34sRC3BraTZjYOQKXPSxrYZn5D7TBAVMSkhktbm2iiZ4JyfdYnBLZ951UHolvXHCez9W5VdSN68sIaB5nj9y7Vv/h7N8Bo+w/yHupZu8DeTAbc8ZKWZo/0myAigmA7UI0kTSCzVKSbGJuL5E2gn8bZEx180h2SlVeu8lSb6zJMa43j3CG4GowhOqELMSleaTibLaslpkyOd6AgoOmjAZeTsSyw7RvikJBaHrFjt700kiwQHVwHtUiZeZvh+7r3cJOYuf7xq2qbMCgX3nZxrK2W78rPR0MfratMAI5a13nIVXcdNbxQZ2D1k4yhbeY0kfO64tkY/fFlKUfHCEXnY0aAbY8xD0qssdW+0rJVzjRufhmzDLAdCHOH04Js7Nk7VH9jZfOC4wm8ZdpcObVI+JlfqBVjquA0adMdltmDrLpQYuQ+9VJMsh+m8+qPvea41YHOTC3lPSr+jkHV5Z8bwW/jwHYEME0ccMLk2vkFN79+p8aMBHbewubI0knsmqCTEdDSzKNErVBltFnLH01uUJvb1b9nNdNMHeGtkyGv4Mv5aCxd58dra96xjkE1rI7tx2CYX0GdPjvxHFDsISR/3Nk21d/DWQWLvK/lCrhjhCYR6OPFgsx2vOMTXh8dd6YDFWK0o5YrAxhx2RLEOWm+LfUgzYYnVZeosfEOmZ9ksJ2En6gNUknFuDfTCasL4E7Wh8EzYO5ZIaUWv2Devkm0p2HM4BME2b/PJG2JQ7IeH94fNjt+MCmQi6h1WM3n8zBmvLULr0HinHvjCg/Q/3VhBqLNk7zSJl1Vd+XkjYcHnpON9dIwkq9OfnxuT0rbiLX5XL0ff9dlGYlch5aFNE2w8aeDNBnXZJXV8i8NaPRMAbGxOlY99B1/sMrAZLB5gVsps508Y8a0h1S2yykMF5vz0xr8a9MmLhMERBmxYMc1A+jYInq8U9fO55AUbjjgmOnh2u25V11oPW6IWfMSmNdgaomabL1zjjuchztr8RMeasTCJYDVnAcXUDD+X2tiBsKK0uRLRTRFP6SE5j1H1M25rX1OU8l8zKjNlcIBeEYwXlYjbxuQBf41dqP5efnR76FA2Js/J+uhFCKbV296g7JhB9ejhZO1yiG/GQcGPSMbuJUfLvc3ErZY1DrUBWjb3SNZr5wWO0NfGvOoRtBjyuKBn5urhCLApnG0Jrpdr6k3Xn+GjP0YmhPf6GS/kXfLeOWcrLY1mhT4PwuROkkJ1IAPiUWKMbB9l2XnwuovDXPGzXtdwLaf0pUkIDH6x36dkJj/ZZ8AACAASURBVLOdhp3odqeZu9ihOae9FrLt7ZUIn9i7XUjWAqSeU4eh9ciMngdSQiKHZ8jaUwlBzBOOzPtA200UdUegmAB/neGIhoFHCFTr5b4tzZ5+/zlRY1dNkKDXQ9RxmAwNZRy4m1N+awa28XaBzZiTAHjSmtPVNb0oTdBrer/M6z076FWASF6kqOdFqan0cWfkfNbwRXyCJlpJapg77kSaa6CS8sxMMKsCbmKaId4e6FUZSv7B59HXpM2bbhEreRjIgrfn89bZ+X/evqWCSNpkyQpb3z7t/eLuUZdnB1Vr9P3T5s5scGj0REzWlMUcB4O2ubJwacIbmLMoPyHFQgffy/96IG89CSe4eyc2UEgyhJys2spLsLR19iDT1isIQPTbGe+ceWA6+B45vLdf1SZibAG2zZOXwOG9UPg44PDq9qvt/jDL5fP0SZKVBNx8++8AQIoz5z/HjT0HgQmtj4taaokz7+mhiKXvnESnmTi8EVFWNDwLCb6biBjY9kmIoN4O2XcbaBL4z1iA+DnXC9OWPi51x0vxSbVJkdY2MRSSKI/epCdF5uPlWTVbTQiJ8Aumg76ECTFRTcgqCH07Iy2VaXFObn1n2sc/qWviwLZVBTE5UzmwfefvBc/h9MbtwLZNb8ThYB9NhCtupc1bYiTCcxKS9VSoXGiE7gur28/AdhoK8EmnP1awHTMDsU1tAtcnge0sBfN7BduOkXPo0T+S6Lam74k4iBJ4Kcu1TZWMqAvsrWsLJuoC1NMHnAZyVLG67HincPQP036uLrGnWD4D2zqntV1v980YZyAIYuNWN/jkaBY5Zmw1ANuxzw6mtmcYwj8EsJ2+IzKqh+S0jClg28Mi2aSUARdP6QTAjc9sW0QuYvS8d/R5lFzeFdJW7aokhM+NhMeaCXrCLHjyk+L8WgVaafGrBECbo5MW71fH79Nc9lmANs2egMCaR1uF2muINNCYuBo1AdsR579oN91ZlBBbG5LbhE3jSC1XQduzI0GSz/92dkRFd4Ie6HZeaRwFZx8HrvM7IkeuSYLX5+v0jxlsN27SjSY21RB7hzo+Y7bVRc9NvTm8l3Vx2nz7oa8aPCiMGb0Enjhhy/Qtg9fZMaokI/+HDbZt5C6jN5i7HQDbYeWsjHfdeIi6gK/aP1nfNvkgb5rMeV1J3RyorvQjLF75yc/AthOuukWfPDUSVfjGxDeXRkIQOSfIucSNVFR096cRtEl5tJYqFqWhPgPbcUYiyCh7KM2PMubS1Cbc8St3Q0TEhDMuLg7ileB0lsAdfK0L2E4ajN43KcyU8O2kKE3qDOSgk5P2maWQJOHKhMgIn17r18a3axk5yxVsRwBtz3oGmW0P82bIbeT8u6i5pap6TLbJmkpCOtgOK8dIGxbptGJQ8Q2cPhVmW+ts5xLesdDWZ2D7jwJsO+UQpT/IC2dVIgnvKAjrHyzYdvvc2BvluS3Q7uEkBRvun7rxP12wnYNJSDQryhvFA+40sG3lJc2zD4NtF1J0ysIctbSwcKod9DZTwDJkfClt3J9uGkntV832XpKLpaROksNtEhzvOkcC5hzBdmiTBNfFbGmQdQjmLzjwEqUj0tYzVWZcLnhidlAKGxJ1ODI3AsXkNBF56StkDtDHKB7M8ObCdFYaHo0pj2lzluiuU2ejGVH4LIvJWPiNAimGOaeRJM+Jr5niQjlJcp4Dv5W4T4L9EDIVjN074vneJk1f7+R9nNGcLVXI9YJPnNmOA9om5sZs1who28UuXTMCaGe/fhyzHQqfZajCjNQRb4l8zRrn231KYLu7O2qcvPo+YPkMbP9xgG23IWKWXdc7GrgRXvyhgm10K3QqygPSgSovnpoPVDMI/k557WSlH79T6pZGYlC5NiyIMpQ4MV83sO2peLXAoVrOGlJUz/wzsG3zUzew7c9kjFSlMNsRPKm3Pt4B5qgk3pqA7Yih4a25zzL1gHfqVd/s0wDb8WdRAi9iZf+CQCCnbZ872PZC8AGgEjTymUDbIF9WidcMJyeOHfaHH/MiXCtlSUMpR5EyVlOwHXf+xzRK0IuIANspXnvq0qQB7QSd7rmpcQ+xeyfh7aS0BN8Q5Qix/cs+abAdlkHfGzS95PX3SGC/o1/KgDYqqpnTYLyBTWRQDhLANvePW6XAPPupV+H7emMPilymf/VppJE0ado9qjha1vwp+HIbxxni3CQn4GXk9oUaXZULS+Ip/cwJzyGoZR3hfGgaVipJz/fCdVHGKpUSrFuIWjMlkmNXcboju5lN9gsEjWzoU6e443O2c1neeACTtt74PKrGis9shxnuILNtSoFVBGoV9qs72M7PBEYh4Y0alK8guW4oq5fFqOXuPoRDey6nFc4K58Td+L8I2M5lDb31T7Hm8XKnspoml3FSH+4wm2URwhAhqDPcWljnNc+cBVsYZ6QLZI0B4CsVxcSZUq2wEDTKIRCXwWyH8GKq7kvREQnMtpqmmr9UGtMVLuto7x0HanX8nnPq2U2tvx7Wl86mZoDB2PQd7+vZuiB1l9MoaEfiIA7xbhm5x23bZzwv1gmMtyq55GznYh0ir0l0StMcYqsmEfP0lH2S5twZeVJzqXTjsS6vnqrP/U7EbTlcHgm6o8pf5prOQzkH8+UnmwXBsTfTgbFlOj2hw7KeU+znnvi51ZbW7d3Bu33cYeG0/e5OLkUBH88O1viAZJNmPTxmOyk/z8B2zY3KJwu2VbcmSxM/D5yI94CzsTvJx7eVzDNlGBSOHJS6HTrLXLW0Mdc5Z5svmX4gJc6UqjKOn1eC7Zh5w2cOgpjVyQX3BIaSphz9SzPnkXA3Y9iZZinYBjYzvQT3K0Kr2EDHzvS1svHYW+eg3WL0uoJtm3k/thx1St9/il5HoG3MVWBtch9/jqaulmA7CFjCaxRY70jSK30+PefPYEQNnKU0g5Q8f3V0inPJ5wwA6OBMaCk5nK4IwKygUYoyloElpgOVPrXR2EZb9oR+QmypRb8idERtAXHwYVGl/2pz37S9Efxc5Tfdobbv6PUeRRVi+GIm1f91kvwmrFmKJaSOiP1xJEOUWQsdqIwBtmlzmVsNmRx1UMZlaXs0UdDTzkV4PcwiZtexE0mAO9GhTn3dsC1MdaiygIbXcSLxSTZ/mfMYnYIW0jgx93W6JV97e9je9OFwdO5yEGf5x/XdIzxnQxGc4vmgFQxd4LBHDMJJiYT48xACfJ66DKdc2rnM6N3nzS3BdrAhREzIsQa2K3MbhGcqVbg+3gsI/CJAdU5C5U1t8iQmjZjqNsrgpAL1uhvxJOWWrpzSax/HvXddEjH0nrmDbbftQrrU37ARmw/nm60esVcDW68zVhfVOQlkqqoCBwQDGzzeWgW6Y9UcxeRZmoYbTEiZZB5UiTqQA7ANY2qOpSvZx5EHnKPayWPgpWsBtrOfGU5RSaJfamxgaqhCFGxHFx1T5y1uLe0daneAye7KP9MUrNNjIbDN2lzJL+uFgbOMsCVd11xO/R0aMJ2xhEWcLa7bqiqM9Q12TYB2Oij0xxwCUW66jUqI1X9xJE4MKxhsDpPGkvr6MR7jJEpEAthOm5ews5wR4c1pz4XiiDEoKOZGKXKebs/i5TztvTGiKjMlAV0Q1GlBnJG11ZIOQKfOW9AWZlSNCXw3DhSbaklXL24vR+i6pHKMnrmOfA/IiAPbDhjjj2D0NHbudUM7s5C9dh54d9cFHx+6OmbZk7WPr5m98UWQGGFmO9kBoXzkCrZzsQfJu6d2Sj1VFlMu+AxsR2+zdOVUN7BtBrl265cOtoOCnm2gFO6D/QoZYcdQVFWi9bTzirEJXMeBvHx0NqyS6vLyEMhWoOrMXIIY6zjw/7UDXzpnGjEIes5BGQ6ORUcUXN+0xKH4rni5GBxvLWsBtjnSEJmRGYGIb6JUN1iWLoHKktYWbKfLaiwocx/8VwXblNc0K54w/TWSuYz7ZIHtEMOV7IPU5Lm1AdtJEhf17Mwc7Vx0c7pUR1zBSEbtQecnDrbTIEKCrKXPWe3fOw5sq07TSm5Jz6eGqPU++QMH24lrFgbb2XOUUDrW5DSmmZAXwY6R5wgMHtoQHwvYZgQ62Ukx/fEZ2E7zDD9jtmun073jc7X6ek7MdjzY9r1SPt1C5QGlUIE21Ib8TFEa64TfV1SwFTzAt2YgGfhNTgc1sF3b2Lx+X3OuPUaSAFUdAuSSa6jeB9lROtzz+jMPqIXRbobyMeSXoD0/ppztYIjOdKXeOhpwp9ng2kqZykdKcDsxR/HjiD45aUkzxnVhtmPRfl3SSPSmSSAiM60kOIw0gJK2psE0kiAg9v6ekTaY+ey0+9vnv3ewnZoTW4fd8IcMttPQERckPpKTCrY9UBbDkqYIRJDZNoAVdM8T5ZnMdnoUKnoInz7Yjp0aN5VxwNUO7ZOACp0lMVuTwAabPPz/7L35cxxHkjX48qqsEycB8CZF6hZ19DHX2ozZt2b74/7TOzvf7DfTM2q1Wq2TEm+CxI1CnXmuPY+IzKxCVWaxQH1qqQUZBBBVlUdkhPuL58/d520OjVR17uvLemHtFLRzKGO2s3Ep3tv0PDVj9CuznU+j2frjKeA2NesWYUj+VmUkxSm7qGPL31fNFpaD7cJzM4cqLEojI8khayHpIk1hpwkcx9Ht7JWcpCyfoXjdak4s7xBV0wn1+aIEQMC/HDtHZdlvBnxLd7oC02LC2dn1lzWhqUgSKlYwWJLZljlRcHpFO1lMRJ45X6rA6KtPMo0W9YjOyYmtYkAu8rwnrEvV/S0LttVEOj86C9QOLhvS7NpLrrvslmSVVErp5lxB8Vll4d3zG4eynJJFp8tfL9hewsaoQZ+PnSqex4/KbGeAZc7lGaxakidUcmOagVxizPRBz4FtcyitiShltjP1TNUin3UHPzHYLhmyor563kaBssZsrRe08ZmUpCzRVmzUPEJA+bJ5sqvssivZgHljrhDMPLCtsEPObOcVutTxstKiBeb7VxmJHutfwXZx0mmwtyRozEIri3q0c++rBqzVYDvbdufstnnWGjjmCsLcCOY91oqSiwJILWk6YYCXVZaEVDEmYewIo05wXZSS8N/8zhrPZLkAukW3AdpIJpJRDLuY6+RmW0/lZ6uc0evpIDmb2a5+5jNB49JzTH9Q3/ciGfszEKs2xlXjNs8VZXi/Uns9wQ5l87iaLSt178sW3SnMlOXD468BbM8A2kXW8ZcHtsvJn8ql8FcMtsUmVG2+Cknr0/daCnYzAqRK3jd/tTANWakENUs7wRRUmM6fKbO9yGa49D0ZWFayztzH5JrM+WSGKR1YXn543pxRZn2Bzc3MzVu+zsrAdjYHJzaK+rNTx/1VRlJYsb+C7V8W2M53xCZr2ew4VYKkfNl8jSBW/aQxoFSjZgHjMEAYhAKCbKdQskuzyPPlG9zJVxn1+W5xnDiwbSeTjHCRep6Hmu/DsW3EcawSPJMEcZKA+nMC8CRhHZIEVhqXVdou8WdlrHde/kvWyZLM9nzNtjLGZWC/TJJQCTLK3mDY/6Xw8l+/jGTurc+qM/8KA7kIs72Is36FU+Zv1aCxyI5lW0XRfWlmac7G+FWu6zyzTcuikr6W+Zp17gnNdoVsKd+eLXH+iv1s1bj8mMy2Advz7iojDZZgthchQSaqrcx4sLPA9iIbOzMvF8F987fkRfCXkyLFsfoxEiSr5kPV6/QTyg8bsJ1X18oI67kbLD1Z50WK9TqZSxLpAS/LYprvU14BbBfXa+H34prONmivI0GyKoFJAZMljMMy1mzqM0Ut1WT28OQ1zU+mn3/dlZNtunnABJ6tGo/X4cjn7+zKSYSLM9sGPk0/whkiiPNPedYCK1CPE1q5QlkhM81U+bspZjurXMDlp6QWjuvAcT14ngvXcWE7DlzbgmsB/V4PvX4fcRRn+u00UcyuIq4LniuzpEpzPCmJmH4GU8+9MPFYii1NPalNquuEiZyl2Wii3WmjVquB10CQzeuKohBhFCKKYgHhaRQgjceqGklW2URpvZXBm7yWjNk3hSnmtPPJo6BZOQb9zBZtcKXZ92IZtCyibcKB1QCmXMpTtZ7mGJPMri77+QUY+dJTa+s5c6maP2qJz1QYVqHKZa87J9PL+Z/z87d4xnkgQk256mt71SImmSvJDl2QPxXOZ+bKHAXNAv5IQXnFkPH/au6r0HH1XJ3nusQfFXxhVnp0Ih+iYLvkQPk8kM/qzO8FeLvz5J5OBp9llwsKr2x9n6tUJiedZHcNsMjC+nNuXo3d+dIc2d1pwiO75cL0mVtVp3ClpfUgpN7z/PmYA6/Z72G52CKrXZzbklwt9rYKLlevh/lHMOM+iVvUzJw698RplNWvmisGtBbBq5kPsn+dcYBJoDvj3nQ5WpPLVGS21buLEpFZn5+/zvLrnVorEyazcNHm8Josk1WV/Z4TTZP3WS4j0cbB/JjMVJtumjWt2Z7vzHKkP3MyzJlD+f1VV0l4Dbh69qVNATclP5icsPPPXb44FnImJTdWcfRsR3ixsSkB3GUboAUcZdm42akpZp+/q4gLztV+mPDaNMixSphjV8SULYZZQ5pF+cwC1A5QzAilE6k02SBLnaSOWJfEsWA5DkKLLHAMy3NQq/twyRzbDuq2A9/10HJqqDkOnIQlnlIELnB0fIKT41MBsq5dg2U5AH+6LuB4sGo1+U4cR775d8fzwKuOqfuWpMZpA69AJ+egYqNjYaZBTTWZ6SRGp3eGlCA6jARA266LVquNdqcDv14nzS4DGqeWfJ7JnnGcCOiOowHiqI80jJAGIZwwhp0kcFPIyCm0kCKyE8RWipGdSEmriLdm2WhFegyM8dbrRBzdlHGc1tJVuZFJ5kib2gJ4zLTP+pzTTmRe+Sk1u6r0EBWsfYk5qCISZFQLa8XYhIU1/mZ5LOANq8Z4ej3O0zMuespiSbr88RccUDYvZgPyRezjsrZNY77cghWiLQI/5rHa2sFXPVcFtSf+V0Ac5dUnyuYqz2vr1ajuvXitplyPmq8sR2mWrRknXpPZNkuSqC5ZmdlWjWWt1ILNdZ9aAridDAqoI4gG2VL2jqyt6j2Qil2Q6ky0nWJVGUVjPfdUjuUlOqekcG2Z3I1SN+Nvi5NVIxijceXxOTd4Xp5d/dSbGvm7TkhngzJbVWeivXS0RC5DIwa36z4Y+payDYa8Tz/IhMeZUdnCgL4cbOfGwEgfCvhN48MpHbGea7N7IWSwcs5Ur5qJuirYucU/McDnjl3EOAt32ygk+mVjzPnAOWam4tRSVxHh6YtT/1Z1/HPiaKb90p/NRmniTeaJzh664gZBRUYyFye/ZOtXpD+F/NpCwQOD9yc2T/oeJzce+sL0GGX2fQ6zndU3LOjKrdV1tmvPBd1zbquUCagSypvnU+VPljW85Z/LDWNx15LPj1d1YZNn+/EcimZALgR6q0d0/t1foFJBasERh2IAcYFFK4DqzDgVLkLVzmV961DzIC6YNJim+qf8rq6Nhl0RNREg8gkFupPUhWU7SD1HwHbk2bBcG06jBs/34ZHRtmzUYsBLLTQSC04KeFGKcZrg2IkxHAwRBjFctwbPbcB2anC8JrxGC16zA7fVhtNqw677SP06HIL4ug+HINxVMhCucKkgkk18xUCwEUkUhgj4HQSI+B1FQDDGyvNHSPo9DAZDDEZDRHGspC6uB8vRTWs4RK4Ht+bJJiBN6Z6IBQZI4j4sgu3xGOiPgGEAN47hCc5OkKQxAicGR3dYSxDblmwu+FhWRzacuMCCaH1ioj9rgH7mGCc4t4q5VgDsRRAz8bv+h5kOatimWfFZ59FGeR6zlJ9k/kWWmIEqRiwHfoU1U2lTJ516JfWUv33qHkqubmo8p2++2h5Pwgc1pZVzFbAkm0QJsM/4KlQgqDZDr/SO/LoN2jK2Mo+f5hvE84eeZpcrT56bMXnrIja/rDaxA1ezrJNAW4BtMSIwbRe1RSV8EYBKoCyAWZHdgiv14MgGO7HgJgTd6qcCz4r4Mp8huObvsU3Yy9/VNfDYarOWA347seFGTBzPme0iiDEAJGMyJ6ohKdtnSAgB+gT3SYqIjZl4Kkd2/Yj5Gv9m23AcGzHtVhSjRr+g71F6EvAK9RQwtIb824ClQiCOhIJKcpxc6Nm/zkWICtIHTftk82SGrSjbXJdtejOQOW8SlvIIajNU/JJNWh6TmYzAlk30Iig0GzOZi3orVjhNEUeRtJqI8qoVos7EyloSpdX/nGe6C5+ZB9xnfjTDvya6lT+YPNqio7oZ2M4rixnHrDZ/+jrP9bMorPdiZHGGJlsbh2yGmQ2AsTcCtqtZmCpnVg5YzTyuNu6VZm+JN1Ttji4Gtkvn74WAsgk3/njXN3d9X+i6FfNCuK1gwORTV3PBwChzBZOhRXIdia2YbXUc9a1YbdbCVp8n62HLrjuWb+FEqLdO63D9Jny/Dtf15GeTwNhzleSCRt2xETk2giTFMA6QBgGcOEICD0FtU97bWu1gZWMd9ZUOGpRxtJpwCdZr6tv36vAIwvW9OmTzXTLaOYMtd5stTMOX6dfJbme7bKXBPo4HiuuJY4TjMUbdU5wdH6N/fITh2SlGR4dIzs5gxTHcmqtHJUXD99H0anDiFHEcqfGhE40jDAd9DPpkzCOkiZKb8PiOBbiW4tnkGmMF2othYhoiVSmRDlFr8DImamoGLbrADZuRTe2cec6NrZo7hhGvlhvMX+cXWUFVwEo2Odq/TDjVVwDb1cz87JVadW1Vry9sTPUAMvqhSlDacsncIM4Nn5dqjxc+c/Ubs/1NQU6Sgbw5H7/Atb2OMbWLYLuY6GwUK1n8PreVOWDJqSvaOgO6zQZYrQIFQgmyCbjJcJPp5vt7nmK1hWUuMHgGMvkESHEKO4pBQEsyQix5oiJ+fd9gq7xmptrYaIldtsErMI06ouZK9I5sdXHTphlQuRYF8DNZBm0TE8WRIA4T1JOaeBR2SRC2W5Om/CljYZh6vflQY6NGzotJqBQtgYa5EzZrup9CQS5TbYDm7pfL7E/lfKooTTrr8zkAz1pfahyo73nKv08UG5iI0uVgW/mxfD2R8FKbrqLUo3CnmmwSwF29iieqfixir81986fKI9IiooqKJ2puqZvJ8o+yDW6GyLMrzsZ3goGf6lcxZU+Km1FzXfK3X8H2Io92gdky4y2VC6n0sD9vsM1FNp9zy8H29OhzMZBdIeNiGsSoI9nKOZgwqTG7wuomArxdMtaeh6S2Bs/voE6w7bjwHA+u4yGIEwyHY4SeiyBJMCKbY1uIWnXU1laxurWJjbVtrNVvCtiudZqotXzEvgXX9xA7KcJwrEBGlMAKE1hBjHQUIx6OEY0CjMYDhMFImJkkJpgmUlUPmuu1RkBMjbjrwq/VUPNrqBG8ex7gedjfWkPqe6jxfgC4PN9oBGvQA6IA3miA3sEB+od7ODs9Re/oEL3uichG6qmLeurD8Ry4PmUuNmIbCOMQURwgHo8QjcewhmNhvr0RNxgparFiJ8MC+6MigGq3n20IJlih8+umVOpRANZmLAwDkmOLSYbCsBPlEhKNdJfVLlcs7ao1/LcCtjkOArYltK9+hmGo28XP2QyUydSWM6mTn5oC2mpeFRIkS85RHbyfc0+LEBElLsUQEebomba8AEkyIFG8hIykyGacvGoYbQNoMkevXzBML38mloXTBhDre+DqJgB1mBSuLCy8KAGCCG5A2YaFhuUIaOdGve9GOGypTbeKKKobVThZy0/0MyiOr1nHdS1tUbv3/OYUS03lirL0qWz6Ezi2I/ZSooMx4EY1AUpkwsl2xxZJGSDWdisiS2+niqW3c/aex/ZDRjK5CZn3cAr3YphhzeBnV1qGGstgRMnnquyLUcjNO4R53tl80hLAoo7bAGOzPopAVT26/OjF61GKIBUtnjh/xi5MYxQzCHphahnJjwa2Z0k6TORt6r6yygCZpCnfPeSA2ki0NClW6MBsPm/usCgjKeYKFMd2cix/BdsLhQSX9QuVC6n0wD9fsK0mptAXubs1gLPAas+zT3QKgeidVaoj617TIFv8qVuoi7E3344Dj8C13oDfaKLeuAzYdUQ0zGSu0xijMMYIlsgmrGYL9VYHa5cvY/vyZXQ2LsFrUiLSRKvRwmptXUBpOD7D8OwEw+4BhmfHODt+ge7RAYL+mVQqicJA9NJxRBAeIQoj2MkQThpqPbZifIqOiN6R84LJmQTckpxJvbdDLbiLs9Zl2H5DmPiV1VWsXdrExsYm2qsrcJkgKQNiI0wSDMYjnPV6ODmlvvwEw/0DDF++xPjkBBiPkHouvHYTddcTvSOZe4ca7ihCMhoj7vcRDIdIxmNxcDZjz9mO34TPdEfLTIRWvhpmAuNpoJ2j7cwGGlZ4Fju8AKlUHi5d7AAzb6xqDf9NgG2Nq4pgm4CbeQImyrSsjVz6c1NayQxo56hj6UOXfbBqPmQR9DkbDYVTDBuodQ5aYmXwq7H8s6+DYFeX9zRITN6ojaGR+GgQbPTQZl1mMiDqqx1HviVRnPaHG+4x80UCJMz3IPjm67zeOAXjfiQcsjEoapV18riGKdl7DBDnEkx8S0AwpUfCvBO0E+SLTk0BfxkZ2iJY8H0f7VYLda8mdvuIdjZmMniEmDaMETzxDTFS5r7oSkwmf4daY83ZAMz7EeM56XUMblRjrZhN5aqKSaAaiM9FvOaz82bOss141CVNbq/yc5jnwLUooNkkaqp/ZImTJmG/yLia36cTTyfmdyYjKd64Zscz51sA2NkYFqIfPyazPRNs56RAVVKtHqZJ2Uc+DSY93hSzPf3ZCfszJ3L2K7O9CFOxpNmuNMylx/2Zg229yIymb8IcZcB7ykhpS51YlHgwyZGGVH3baQyVJknJCFUgZJt9SXh0anXRSjs1H7ZbA9I1jMcp+mSgqdn2fdh+Df76OlY3NtG8tIXWyipWN7bRXllBGCU4PjrF2VlPmPDN9U0Mmho2lwAAIABJREFUTk+x9+g7HD17jPjsEFH/FNHpPqJBD1Y0kkogcRKB15o6rrBG9Bm1dIwaFdHUsxZ212LcMkerTaPKlsxYA3JJoXcZVq0hwL/ebMHrtGUD4TQasP06vI1NbFy+jObGJrxmA26jCbvmYRwEiLvHiI4PcXZwgOO9PZwcH2I4GMAKQtmwMAJcd1w0HVsqrthBgPFwiHA0FJYS4VCcWBQreUAmGZgJYGZ7nnlgO9t2FYD3BKOtrNVU8nJBr11Kj5hd1/wFVS2Vm/3ZqjX8NwO2dWTmnGb7AhuZJc1qHjIumI+cDTYMZXUN8mXOXzUfsnD2vINrKZYQrAqJFn6ayjxmtUwCQ8Uw5mBbsbQKjalPmMoTGtTSJpGVEHmFAiFNi1E+B7Zs9j2xHQ6Tvj3mxAD94UhsxoB2IQzluHw/WWahUHR3l3wc1MKUSk3Fe57wqypkP/ZSBJbS+RNoU8LGa7JjIvGkALZVsnur3sQaJXyNJlLXxZFrC6tNlp12KqXNEklciCQIkQYj5St4fOM3tB1OLNpoJZbJrrM4vPr34mvigZlYKWM8u7utwpdltHbBeM6wYYvMp3lgO5MomAoz+vjZk8imVn59RSacv0/bxWmwbZjt4n2auZZvXCblKnqB6v4WixXHyNnlxWJO8v4JyYiSIJ37e5HJzvYABRuhCW6z0RWJ3DQrXnjG8570dLTAbH4mIji/ykgWWSjLmOXFEmnmH/nnDbYl87uYY5k5BL1EC/9Ws1v/nQ5Cg23qhMlaGKDtOJZo+MASfZ4Ht9FGrdkEak3EtosINsIUGIQeotSGXauhtbaC9tYlYYhXNjfRWV1F3W+I8/ACC8OzPvYfPMWzh08wOu2hcWkV2//4Dvqnx3j83/+Bw2+/ghX04ccBWmEfPhNGgiGiJEaABIHtIHRc0X+TC/ITF25icv+LvlSZQKN3NfdsmB+DG5rcUrBiCKuNpBZiV20grFoLcOtAcwUrm5dQX9mE32yjtbaJja1ttNfW4G80kLZshKMRRv0+hicnODk4wMmLlzg5PEA6HsFOJd0UnmNJBRZSPwTXSTCG0ztDHIwxJqsfsca4LqJonIneHOQY57z3mAW2i2E6Nd8LGu2cCtQJWXlQzhwrcwhzAXc12J5pQBdY1lXO8JcMts29F0PSypkVwq2LxIgXGOdXecv0fJoG2hm8+RE2AlXzoep1A3yzYVM78uz2tWDOCBkKf1frJrVi+VbyEMoilPTCAG9ld23ELvNHHCRMEvdICJDFtlFzWkIoSBK3RNNoA5T2mzkjvV4fo9EYwXiMyLDbrityDqvRQtxeF9vLMqRknn2/JhI412ZSumY9ZTkW/KpEyyREiSgJETIhPIwk6TEKQmWvxmMEg5Gw1Yl+jWVPG/U6PEbmbAvNek1+Km03kSQrOUUCtqMoQByMkJIoIPiWb/4eSSKvJ0nwpNUL4Dc3ZHl5Ry3NUeArL79LdnjudJrbBTGf1UU7P7knqcAfi2i2p5nU4iFnXHe2rmfIR2aBbRlvpSnJGP8MaBd3J/K7PrmeA8VKTWVr/FXBtno8Zr7Nrg4kmwkDnPW9ZpsNvdmdtm25zZsSqc9gts39nAPaxamv88vken9UsJ0tOOU2fwK7fH5yvIpV1++tNKAVx1z684a5KDn+0sdeYhwWNRJ8zqa0VL78VNJOBrb0wtTLRUMw9W6yMDErb4i2L5YkSNa/puSi5nnwGg2RjKReHanrI7A8jGJWEiGT48Jtr6G9toG1rUvY2NrC6qVNNDstCUH2+gN0D49hJ8AqPAy7PTz/8js8/uY+wm4f7VuXcev//gcgCvH00//EwTdfwhn3YI/7aI17aLpkYsaqZJ5tYWy7GLO8oO0gYoWTqAYvrpnbVMSVCbFy81Bou25snRkDJniuJGShRYUutVUiq4YYLiK7hsTykLhksnnfTVi8V7+F9tq6AG57q4Nks4GNjXVsra+hRdlJEGLYPcWge4bj/T2cHO3j7PgI49FQxtUjs8V1Gsdoh2MB3aPhEMPREDE1uQlDsTr5SWWWaIY+V/FkIctCEHYSJRTYikK3rXMgaUb4bUK3XQK2c2dwfmIvy2ovskRkRDL/Ul2N5Nx6zTSky2/6L2IDyj47CbaLg58nvy0yRq/1PYU5UgTdRTui1QDnWLtF7ddFrncWw1U8HkeR+SjTmM+QDcIeU0SRgZtCIzwpqx4j1cnj1FJngJug21R/IIiuubBrLlICVF/9WzrTpnU5g2rSYiFME7GLoanVT8ZZksp9yXlp+A00Gg3UfR9odhB1NqUcqcjfPFZq4k9XdPyOzZ/T/SHUnfL/TspSp5TbhQK0ad+Z/zIejjAOxghHgbDp/Pdg0EcwDlSkLQxF1mcPe3B5fZ4j8haXxUtsdTfCP6cE1jw2G5KxwtMYsZREDeEFKVzq0bOv/Lr0UOQskL5eRZ7qiEHKErSzZ8ZF1l/lXKsA21kkZUpWlcnxJHh63rbMY7Rng23tzkzFDp0YKXjVjIk+R/ZvHaWsAtvnxq5k4zJvnAVAT7H78kx1F+ZMGqkBuiIMzJio0pZqDuTMePEz+sUCRjlPpJ7bLJhIifGdrytB0lzoxMSZygrV6tXKufW636AGYfmOfhddSBf7fHEnfn5kLnbs5Ud6kfOq0lKcxEXd9uTv6jUTDlKV87P6zY4lTAurjLDxDOUifrOFGmUTvmKyR6mLAC5GiQOGCWudNazt7KBzcwsrW+u41F5Bw/Ng94foHhyi+3wXp/sHOHvxQjTKb9+6ic3NDdy//zX+8ucvMOh10bq0jbu//TsB+S+e/YD9xw+QBl3AjmHHQ13rlRaMCZs0wCzj5TGVkQFXxbQQVKt9g/oqGOnZAEbV5Ob7Y0Sqdu4E82/GTf2d5ZbI8CuSkeWxHHjUNXobsNpXsbqzhc0r2+jsbKK5sYL6GiMAPuI0xrDfw+mLF3j5+Cl6z/cQj8fwI1XB3LVC2dTQERJsB6OhYp/YOIchZeoiKT/RxJVSQGqKwNTGzcLi0/LIAhzShliMm/IW2pDNBpyGFZoNmg1LPqvea57886MBbs0KmtWUPd8Znvn8ujEW+a8PaBdtepH9eSWrsfxtzWZmsooDE1bFTB49jdRJS0uxLRT2f6U7zd6cOew5H1dg21T9MRE9Mw+U0eB/XNPCQOvSodI5NmLyeARLwDY/S1bbhW0x56MG23aFwWZyNEuSwnOQ1Bjhc6WcHoFtY9hEGgGjKJRSpWMnFfIiadRgEUCvtlBvt+CvtNFotaQCE20vATYjds24rnoExIlExNhcSzTUQiiwd4D5NgCG9opdem3UEkbVCILU/fGYLO2XOjp0r6Mm7FPAyNpwPMZgOEB/MMCQ+SVHp4jIutM2Mc8kUvI4ygs920adRAg9CHMJWK1J68PJnGM8kDwWSW5nzwWOn9TwVrIWnloSf3kpuq63vEWXhUuTxeQQ5glOYqEKprFinZQRldM2ZRosSxWaKZ161cye8FGyMTQNfYzEAirfyPUk19W4AMlfoo/QwJXjqa599i5lJo6YwyCX3acCz7N97ayIggHbam3leUqlYFvdlPZTk2D7HNCe4fvl2K+D2S4+vFknNpOluqpA1TSY/frcuZoZ1eXA9iKgsuyKL/Z5taNWRvX8WS527OXG2Xyq8ty6hurkGlfMtlZWZfcmu27Z/SnQRJmFKBOtRLUo1w1j6kyUaXUAr4YADkaJjV5kYZw68Dsb2Ll2Czs3bqOzsQFnu47AChEenwq4HjzZxfHzXYxf7GHc7cIeDODZwIcfvIubt2/g4dOH+OrrL3F0dgLHbWJ14yY8z8Jo3EPv7BhJ2odlUys4EDDNerCsOWvHDixKRmIPVsqsfZr9AKlFraO+1wmAYBYsd9MKEKg1oZ8zK4d4FlIaeFPvU0KlZG1YbzuFJxIM1eJHsTlKw87DROkmIvsq0PDhdhpwNjvoXNnE+o3LWLu8he2dLVza2sSa66N/fIr9b77Ho+/u4/jRcwHhNU81MKBGs1bzpOHOoNcTR8da4LSsQiBIIx2VlCQVDXQ7e9bwzqormP4cE1ZQG6si2M4MWLnHmZ/skjNpk4yFcppFY/ujAO4q5qmw1My6mUwCNeDw1ddk5TosOeRFPrvQlV4EaBdPYGyf2ZCZDdpCFzHHX/zIYLv00mRDrepKK9teHCglIlHVXnQ1J/6U9a1sJMF2ym/ZjHPTXYNLqZkG2wTObs1H4tlIHBuhk4jkbZxSUpGiE6zAt32ENtBaXUHiu1KFaeXaNta3tzF2WXMbCFgaFQmGUYj+iBruEexRjJWRhTiMEQQhxmGAYDySXgFMEJeeASFzWRTgNvIDEgmO5aDl2PBtNv9yRYbCTQET2x1WTiLodm35t9+so95UIJ/vlQ0ISYZxjF63i+P9AxwfHaJ/eipyuXg0FB23l6bwXRd1R4FuRuvEZkkJwzHiUV/06KPxSFGyXLu6sRg15LRjGUEqRpUgXJN1AlrLv+SQ2eM0OToXmKiFKTLv3OdzYdSHclqrgCNe9VL0R3OwbTokp1JBi9EPU/qPtpVzgJEJMsUCLiVxczbNuoj9yexlltwzqede5BizbrkItuX6BHArN6yOmbfMnOUzclCej/P0JiebLEW79XMH23IvpcZz+cm27MNcGJRWWeWfMdhWiTyFG8wkMWanbUI5ZLBZG1p19pTseGE92KjRQ7OziubKGlLPxzBiTWzW0XYQWy789hq2rt7A9Vt3sbm1A8+vixZwePwEhy+e4eDJE+ztPsfg6BDhcAgM2fQlgIdQQOWtW1extXMJ+8d7eP7iOQbDPtzQwnrcUTWqE5UESSaJTDLBJLs2KphLXTahL9knOgRVBzzGELE1lthvtg82UXfJAzI7/7w5SLYzF/8QyqBJ5zT5VhECaT7BagC6lrhEDaQ8H5tQKDbMHq3AHq+Lk40dC6nvwm3V4a+10Vxdwc71K7h++xbu3rmLa1euSl3uo4N9PPr+Bzz64QEef/ed1Pbmc2CXTWn+Y9sIhgMM+gOEg77SQUoIWNXhlaQtuZRU6nYLfsiMlwHXebhRLVWT6a+NlfnbnPVQxWwrcrzAbBt7UADbsxiOV/U9M9//MwXbWfj5tQzCjIPMych/1dNlrLo+nji688XIXumwF7XrVScrO77cD5lttRvPdLAGIpFaFYbaKJOz96h32HYK5vkxn8NyPHi1BmqNNhy/Kew2EwmDOMaYlTpY/k500pGYJyZTh9tXsLq1jbXVNYnqiT46UU2vNtfXgVGA7vEpBofHGPcHGHV7UmKUcrt4RDndScZssyuvMO4aXEtSeKHmts5SUXFlXV1KxkYqoRBcq0TNhPpyh03H2L+ghlqrgWanLX0OWuxv0GjA8RsI2zsS5axTM257sMYR+ien6B8cSeTybP8I424PdhCjYbvwuHFhjopNDfsQiR3IqAbBWAiE8XgkshRKYShTEVvPBEspQ6ikCUobrqQY81MAtCSlQDBokzYd3quaOudfr2qOq6fQ/LTCavxTuh4kQTRvHmXWI8F2vV6HX6sL/mKkQzZg1PqzEVumqf5xwPYia7j0PRmwLuRVmaeVrc35jysD3Bp/5nssE+stJGgb2/WzB9slwnVx/Oqxv/okzybLUh+VDy0yIUoe58+a2TbNeI0T0Tys3BN/p9BCkh1tR4ckVf1WlqCiBrDdaWB1Yx2pU8MgYCKih8hy0RvHUq3jyu27ePOd97G5cw1+vSnH3Ns/wP1vvsHht3/C8OAFxifHiIZDpCnZaFs0g4yhOjZ1gGPUm67UuR4GPQRRIA0S/djBTtwSJjdkV0dpV6tnkIQdWU6Qt+GIZhoE2tLFUYXMWGAw0kZ9+tmq8LDKwJfNM+enOCrVjpgMtsvkJ0mEUm2UWTuWYWdCfKkdSyfFz7JThdFzaMvuBm3UxmugmJFAnZn/UuebTDhDt60GvLUV7Ny4gQ8+/Ai/+eQTXLt6FZ7jontyiodffY0//ven+O7bbyTc2mL4WBrfKIcUDPro93oY9XpIokg1nWYUQ8puqVCuYgrUylOg2gCKnJsxzG7GImT75Xnr1Di8En5H6/CmnY5y/lPJLssv6bnOsIr1KtqDvwZmu0q6c9EhyiOcFziSHlQlLitGRUw0YJFRn/HIfkRmu3ITIzR1UTuckw9K30pjo1vMZAlepvwmw/cW/IYH1yMwZf5GA5bnA66P1HYRJil6o7Gw0RSrNNoNbF7axJWrO9i4chn9a1dhNRoio6MU4/D5C5weHwGDEa5ubcMbhnj8/QMcfP8Q47Me7FEkuRtWwPTzMazoUK5RlV7lxkA1NpkY0iyqr4GaCd5lMhFWEkwomBPygD/ltmuuSDvY7Zeki+V7sBjd9GtwWytov/UxWu0VrLVXsLGyhrVGBw32UWATnjBB0h/jZO8A+4+f4eXT5+geHEtDn/WVDmqrFiInQJpEIsMjACdx0O92cdY9FTmKyEeiSDyUR3/hqNKE0meAFVPmfOX2Ttm6ItC+6FQzqoAyCDNhT85do+7wM+faywEpN3Smwk2+oeDjItimlr/ZaMmmhHIiAm0m14pUJ8M/agN2zhcuMDBlzHYVtrro62VWax7Qnj7nhPyO8/uXALZL2W0tXVjG5Fc9sKpjXuzzhU3CjHV+sWNXXXn561XnVoE3Mrj6wrnzzVoFEyzy36oOt2kfTKRL3bHfaMBnBjodgusihIt+mGCc2Gh21rF54xZu3r6DS9s7qAsjMcLxi108ffg9nj74AWf7e6gf7sNhHWlLaYzDmqqvHYBNOCLp8khDSwMrwVrR99nwHVajjhHagQBIKgzJMlGryKLdlIkwg19awbu2agfPjpH8Fv9Is7cCoJ3r5IqGRjPACoqyrTyZbt38RpJBQ7jJHtJUlw7kn6T/g9KH89tkntoE+4r2loclYTw3Reix9BVLdLEJBCQL37PYs85hU3vEZHnaDbQ31rB+6zpuv/0Wbn/4Lq5du4Ht1gq6x318f/9bfPHFX/Dk4UMMzs5Qc23UyWS4jjBAw96ZyEuohSQrRvzA26eIRu0gtDimwFhPqAFyGmAy7FqOtSdbmE1M0YLuf6oclJLYLAfKFlolP1dm2+yBSm5yPltWPTImWrPsMTLJYeHRZc6XSE/YxuWea5X9qr67+e9Y5L6NbTRXL6KwrCSgso28NSaKC5Bl4qGOMvk1D41mHW69CXg+RqmNQZRilFpSjYnj4tYb2Ni6hO3tbWxvrmOF5UNdRwDumXTNjTEaDPDk8SM8/PxzDLtdYY/f/eB97Kyu4vtvv8WjL7/C6LQLlt4XZThtpUO2/Exbr7yikBkN8zzy6JVeeroaST12pCOlYfWl5nahdTwJAmnhTu23KnKoxkU03x5q3iW4bg1evY5WZwWrm5ewdfkyNrYvS+SOY2K7HoIU6A1HODw+xrPdF+juPkfcPZAESpIG0kxM6oeTzeBmgg2/xmLb2ECMgFt8A2/E9HiQm5xvoCaS3bPo3QKLbIHJVtmvqySKpObYfHr8HKCduh76uUyOx2ch2nzVnI1gm2UZeQxKh7h5G43Ye8JEb/nRXFpYPPQia/C1gO0SUD/xNOVZT9mTOZ81rH3xHibJBU2NaxtlyIJfBtiukJEsaZMvyEz/7TLbnGoOlMxANTLToDoD2aoUFRcomxeSxWAt6Wa7jWazJTWzWcKPFUZ6QYzEq2Pn1l3cffcDbF+7JaWnhJXZfYb7X/4FL7/7GqPTQ0SjPuz+GVbDUDqiqc5iFsbULVopQnYWY8KHNIVQumgCRVfI31SaKUR2gqDDZ+dAIKrlwIk92CnLZvlotlrorKzCbfioteuodxrwVxrwW75oEF1rCw5WtWFWyRfqy7CzlKfE0hRnxHAmM/GHQwSifxxguP81ooAa6RABG0yMI8SB6lgp+5dYsS0ONwJMjqScRYfWx7UxhrWx1K11YqAWWailNjwwpKrANh3XyHMw5rbCtVFbX8XGm2/gjbfexG8/+B1uXr+JzY0O+v0RPv/0j/jDf/4nDl/uinTEiiM06z5qti3VTHqnp+j3++Kc6JQd3S1TcyDazBeSVzKvXPRbhrE0L1Yh7lneyTCChlXSx/ixWe2CH1sE9mXOQ9GfelqYzdICXnfqLYs4rFc/auETF5CCTLA/S15EEXAXHa/xi3+tYDurjDDjvoWIYP5FZhvVZloREKpsn5Tuo20kg0zm1ieL2ITfYNi+Bpda7NTCMIrRj6iv9uA0O/A7q9i+QmncZayurkjlJjtWpfX6J8c4ONjHk/09kWhcv3oFRwcH+PP//DcMj49Qa9Zx69338Natm9h9+gRPvvtW1rdHA01WgE1krADwhgVbpuzoZPk0nWRYBKYabPtjiF3SGgMt/7TYb0YRL1qHRput8KHWSQt2seGEddl4MKGS2SLsxeCwS3Cng9b6OtavXZeo3crWFpx6QzrysrQhdeSDpw+x/+AHvHy+i173VKQoK50Omhwj3oHozQPErC8ejJGwEgrLBjK6KVIUncw9dy4XdL/Z+l4uoj5xiioZSeUanS9/qQLa8gx0CV9h7BnZ1VFYz63Br1NK0pANIaOzrAAzlnFTCadqnf6EYLuiJKMJuEzU6852TSU0gZagFKNtZk9T/JTJM8o2ob8IZnsu2F7ekYkfXSDUUeZHLvb5nzez7abkWQhu1X0oR1JwKI4nemTLUWw2E2LIaFOHyDrbAzgYRyma61u48ebbuPLGW2i2V8XJ7O0+w6PvvsHBw+/Qf/kU6O7DGp3BT4ZoOBb6XiI1sNmAgWWxvURB05rwuzbLsgo7zTRGBrwiZlXTMEg3NV+6T7qdFdTWNlBvr8Jb20BrbR3+6hrcmid6ZURseT5EOurDYqZ7MJIGC9LsRljxnFHNy9ep2aIisKqKiHSSdJiV78i9R94OEmrSA9a6HSLodzEa9BANuwiHA4x7p0h57pBJQQFshkXprkUjHiG1GQY1/5EhY7g0Vd/kn8mUSUKVkr+QPWI98nqng/qtW3jzgw/w4b33cePGTbR8H6cnJ/jzp/+Nzz/7DN2jQ3E6vu3I+eIgwKDfx2igulBa2jHNlpHoDcdMwL3gWpuLaA3YLiYG6bjKsjvtRQHiz5nZLqsUoAHDssz06wDbasYYbk4BMJnZuorATwu2s93SJDbKNGcTPF72D5EoMLpmWFsRlWiwrcmIlHo26SfAREIfXr0h+lg28aJQi+XwRgkbxDiwWm00N7exsnMF7c0trKxvqtyV8RhnJydSeejg+XMcPnsmoDoJh7hyeQe//e1vMBoN8L/+7f9F/6wr5bYvXbqEzdWWSCu6B3uSNM2us7IxYJ4GL5o1/zMQk3dZ5EtSY6XQudBgTvMEmeeiKvebCJiykeIihJeg5MA8Y2MrzWacOSGBSOe4CSEZE0hDsRoSvw5QO1xvor6yIuOwvr2DzStXsb61jVarjTXPERt9fHiA50+f4uXTZzg9OYYdR6ix0RerrVBOzg6VTPIkAUIdN4G3dLQstpgvdtE0M3RynmaWnnN2kZ34HHtjWO15hyjHGOX4Z5EoDKvY8NxSUcahLyFBlojPEikJwTYlOQTbYSi6bUpK1PrnTf10YHth/GVK/pnuyfpZzP28NIjS679YynYq8jEHbC/iWcq3WMYATrToNu00taBg2WokVYNWPeHKd5jzjHblzq84bMbIGNXWhTe1Py3YnnX5U4nzmtUwg5B/QthiMU7UGavaQIrhZm6Q0mmnNpngOrzOChqtNtx6XRYx662OyHZ3NrB15Spu3nkLO9dviCbx5YuXePDgIfYePkD/5XNEpwfAsAsnGcJOxqjFI/IdGPhgD0dQRUJw7SdkpimrEKobtkWH4UjoNWYyZruDRruFxuoqVtc3sb66hUZnFWg0ME6BswQYRhH6cYLRaIjRqC/dyjAaAkwaGg1hBSPYUYiAtV1TJjnqLGcNuo2xZMkkMgHSqljaJBNsE3RTnuJh7F6D7ZDBYrjTRc2hfIXd1dgpjeHOPsJRH6P+KYa9LoJhTxgZNm8Qvod1eDNCnQZPJW4SZBOOMxGVYF46wlEvLzVGLdieh3GzgebODm7cfgNvv/UW3nvvXVy/fh3heIQXz5/jL59/jmdPHuPo5UupXdusSQqSJFUOz84QDgbCBkndUg1yJXFTp/jLOtOO1UBvMy55GcFFbNH596hKAEZOol4vVjCpsiGvfNYp27bQ52WJZHzI5FjM8aav/boXutD8TdW2dfYB1aNQWt5JTetsEDr7KHmMRA2dGrscbL/izWROVD2HJVN5zFH0z/MPzlQYKlhEPSEV2+eJRIHJi+odBI88CiVeXKcJ81ZYqaPZEubQIcAVuVuKIEkEaPK19sYm1gkor1wRO0pb1jvrYf/gEEcvXuJofw/D/UNEpydIuCFmEnMywub6Ku59eE+YyM/++w/SUIZVlliByCe7TGnbeKhqW1Nix9KiBFSwECQ6sfscGaWBnbZ3CjUbQKKeHTs4KvJFdhp6+HVLdUlK1JIFya1Xf5fHJL6VlPhA5YiI/7ARsbcBbAHdMckbT1XHYKddsemra1jb2sbly1dx9+Y1XN3exkq7JWUFXz5/jocPHuDl0yc4PT6GEyeoOTYaLKvK62NkcTRCPFIEShiOVN8HdfGFlvXKz+npqeeUGQtl7PSsXW6yGjFmJZ6Y/QZF+kxGEifemYHimR4fkY7ASISXMstUVaKiX1FSkqYAceraGa0l4JbXhVBSW7B5X3obNX9cCpW8JvJ/CjkB+YfNOszzhKptp5lg+jOZNK3YxOf85SnbZgo8qNezPCT9L5O7JOUwzfzorL9pMppKJ4MMTIVDKLJ5ZvYZIzk7J7V6/lUPWBUrVgCtJacrE/EXd/ITCTDiSHSdxuL4TE2G5TYZPx3YNmd29AZCAWXKL9SdyE+TvCNMhdEO85NKiw3HRxQnCN0eUieBCxruBCsBZQgteP4VuM1VROvbSGseThEiCMeo+UB9cxtrd+/EiCGcAAAgAElEQVTh6tXLuLTWFtZ6/4ev8eTzz7B//xvg+AR+ECANA9E8jz0bkWsjcFVIs25FQBhIIiMZ3MSqye8pQbbnw/ba0pXRaa4Ic756+TpW19bg1ZvwrQgr0ZFoGvv9HkbDgSR9DAd9DHpnugzeCBZrsybsbsmfpq08kxknG/po25zNvLzLmmGftexaOx9WOGECJUteSWY+G/j4TIbyhVV3yeCwfikbUkQRBpRz9PsYDAaIhiO5b3LYKvFShYA5f6XzGq9VduXKJ1BvLe9hp0g6qZRhawduqyWa+BvvvY/3PvoIN995F2ubm9g/OMb9+9/h/ldf49mjR7ACVjlXWvfxeIjeoC9sGGvhsuwWKwFwdtCJyfm0A1YRDmoz1Xjxq5am4Hyr9Ckz1rBagqYWbG4EBWxLDd3ZHcaqrc+cd0yEJwt5B4scsIA/zNvnke+L2L5FTrnse5YF2gp4cJNF2KI2necBt3a1FQ88AwtZEq1ybRf6KlYimIsESs7BkJxhaMUmqspL2jrKPJf7Z6Ui01RENrUKqFLYJQCFZfkp52JZPn6eiYF+DWm7wQw0pM0m6oxCsbjRIEQ9sBF01oArt7B1eQuXLq2j06mj5iQ4OznAi2ePcPTssbDSg4N9jE+7qAWBVBphQxdW2xi4Q3TWOtjY2BSW8vDgEIPeAMwB8b26aktOXW6kkgKljj8jWZIMbiEU7sRsoDWoND5wAtRpACLyC/XMIjeSZG8d9pOoo6we2mnqwrnZoD1iwiPzTEzlGZI2TG4nY2L8jyrMV9B862Q+blbEtjBw56DRbIi+u7W1g2t338a7997HlevXYNdr6A+HeP7yBZ4+fYoH39yXqitsfsNKJit8RryOcYQgDnEU9oQISsJA0H9Nyq/yIkJdElUloct+gaSG3uzLcKXMrxEIv9xXZYR9NjATX23ULYU5n61r87zmyi0oQckN1oRkSJfpZfdQVeJPnYz+RPpj6I0J5/lSX1mysLETk9cxcczpHKFXtfdFVZ8eyjLbZ4iE/BpmAP0puCw+iGC7KhyXwb4FwXZ+as1CmM3sEqN+EYejPvu6wLYJY04be+VIzmWeFhzCzxFsm2IXsmAN0NYF7sUxTIPtCcDNzoeqakbi0DiJwg6e7WDF6aDhd9BqXkZs1TBwWwgs4MRK4NZruHTjMq698SbWrt+FYyXoHe7i6Tdf4uVXn6H//DGswRm8YAQvCoQJoT5sRJvn1eSbuj83GknzmZRAOyEbowCR11qTUoLt9R3putjZ2IHf6iC2PYzGIYbMpO6fIDr4XgHrXl/0e5SNSNvfiI1dJOibfbNUlCqBpxwHmRvV0Oe8szZ/MfMyI3kMohDds3ZgsqvjpkW3VfY8KXvF5CfP8yUSQDBuuaoOrYTxRiOMe2dS+5ZlrSQrnKW5GBpNYkkIYoa9KWfFazfUEZl2V8ov2tINkyFsf2MD1954A29+9AneePMtXL1+Q0KHu0+f4ovPPsPj7+6LlIQFEAk4htyYMPxK4E+2LGKdWzV2BvRLI4lsjIwm0EKN42o8wxJ2Ivcb2nKajaIG8BexI8qPKKbOkAf5031FsP0K93bRa648VQVmLZeQGKB1/ixmc6McbQ628wS6i4HlC4/LTKlHfh/VmwwpBySgS5VFM1SS+l1JXQgf2QVX19QXQEk9M+0iqxdxU64/69oS2UKdjDYlbC2V08IKTFGChADQq+PS2iU0dq7DvXJDusSyctHpwQvsPXuE493H6B3tYXi0j6h/Jg1cKAHhJpbttggcqZ9N6mTaaA/0hoAl9HTEi+eSWCAlAxab5Kh7UKoP1dmXXXNVtErdS9HMTW4aNaPLR02bxlKqNqUoOuqliQDVQ0DZT8+mvU6Qhio6Rh+kNumKEPBE52FAl/bHoimm/TOVl3K9t1ybzWt1ETda8Nc2sHl5G1dvXMfNN+9KGVQ28AnCEE8fPsGTx4/x8ofH6B6eoBlZaLKWdOJIpaoeAqnPHY4GklBJySDtms+Siq4tvkHMuMwFdU25cJlj6MwlK8vW6aJzvQzDiW3U4zbzeKUy3PLkSrPW1U+DufOorqrDvcRXAWwXq63Muv7Mrsj459KmJc4qH6ka8+yep/IVMiJ2hnn7FWwXnsarMdtFwP1LBNuqiYBythpuZ0BbJT0KACluZoTtyTc2sdMXHWB91EISWgitFpx2G9FWG37TR7vpChhze2SgbaSr29h44y5WPvoEV7a24HaPsXv/Ozz5/E94dv9rjA5eIElHcGoE0TFiZtoIE2KjHrqopx78foooDtFr+0jYQc12BIzTka2urGGT9WXX10Uq0mg2YTkuBoMh9vb28Xx3F0eHh0hGQ7AGijRnCMlaMGQGYYZpr0SMoetLExyqcGeWyiMOyWxEZsCQrBSeMkxmVWrmTxI2laGSclMSwtMSEGEJ6fBs1c2t5qPm1+HXDfNdQ7NeF1Vkt3uGbvdUaQ65SWCHN2lAo8NjusOl8VuSbU4dOrV4rist70NGJcg2tdrYvHIN127cxO/+4R9w7949XN7exsH+Pj79zz9g78ULHO3vi/6TgD0Mx+if9TA47WI8HIjWU7JgTQhWAx2VeJMnQLna6c6Lni1qOIuGsrimqwxo1fF/cWA7I4qWBb7Z1nHm0ClmmzkDueM10QftE5cuErPIs6x6T1mFh0XBtuqQqyJ+KlyelwmVY0iHWa4tBVjIHlP3GtZop2I4AdlQG1azCbfVREzZiNfAqtOUMnZ2P0FQc5Fsr8G/fQXOuzewtbaBRphgdHiM4ydPcPjDAxw9foTg4ADWYAA7HKsSp5KSYSFwVHt4dorkZbaHjJ1REy50BII0RcSW7QKKyD7rcqw03mL4yNY6wrRbdRdWU4Fx2k7aVeacKHBui+2g1MB8TZBMJBJGMayIm39KEUhexKI/50+C5Ugn15EgUDjZEkJFwCJtU9Z+XdX5l8orrGLFfBeCrIz00BsbSnNiRvhiBK4nMhuWRa23mti+fg133n4bb73/Pm7eviXsd6/Xx+MHD/DVX77CswdPJEndZ/KpdLhk3kuMaDwU2RxzdqQVPMF3FKLmsu+CJqZkguu6/wrxq83ZHLLydYDtecdQM9Tg/uKaLVzMkmCb5+RzU2u9oN+fON6S9uUVwLYCI5o3KnQlXjbfxLjluZ83CZKmA2Vh8I3tOPdZfuZXZjvfjU1P2FyHU2S1c+2g4jKnkkI0hprISl1mlRUZ+RmLtMqZVIGH0gUulToMcNbLdYq9kbCpXhAq1GS+Ndth9yUt0h23YCU1WM1tNNbWMdpoiCOIrQFSGrM4webWVdx69zfYfuMuTusrONnbxeEXBNnfovvoIaL+KRwnge0mCJMBYnZQE82BalfsBQ7sIEUr8FBzfRz7DgLflez91dVVXL58GVevXpNKImR7u6enODo6xv7+S5wdHSMejRDR2EsYjOBQJTCpJAjFxNCQ25ZqeJAVMiww2saSKlZDOYhZX9NzyhgKM49UkxgdLpUNjeomR42ihCeJW3V1F6lzq5lvaYfseWgxbMo2yzVPNJmSwDgcyH1Ltn0UZklJ1GJyHtGJJNJmXoFx1uvlsSNprsEkJFUR4cadN/HRJx/j737/O7z11huyEfnh+8f49uuvcXS4jwElJEySGY4kyerk8EgqGsQhk6x4M4ZJVwyVQBSGHdMkKzF2kXmbfXYyZFDJVCxyzl8i2C4yRnPHYC5AqAbbxkblmx7lEfON5kIKxnOXVmX7ql6XA5akIFWDbbUWM2glbLYC2wLKDAAxXSClIYoIMhQAdqU1lVQU4obZa63AbzaReg1KpxH1I9Fnd5or2Lp1E2tv3YKzvY7jpoXw9BTdh4/w7PvvcfL0qeix08EQ7niMWhJLiT5WBRJsZ7MCk5K1RRLRstEYu5I4LvItlmyT9V6IRBIwS11rbuLrcFh9iN+NOmoNH05LgWtJ7hbArfI/JIphzKWAn7y+vYk6uZEFO0olyiZt3sMQkQHccYTxcCz2g9+sakHNNCV8Uh2Edf2jkSY8WApQJx5yk87xpiegnSz8WzhV3fkxdnmPltLJ05ZSh95sYOfaNdy48wbe++Aebr9xGyurbRwddvHDdz/gwQ8Psfv8Oc5Ou6i7HhokcOJIpHKSs0OfEQwQjsbwWI9aJ3iq+aVbm8s16AjBIoZm6j0LzeVyZ65U44bcyfid1wO2ec9qTU9/60W2xD2r8dN4ogCe1Z9ng/fzWO1iORlVttH0ylBTXY1lBrRnRrV/lZFkU2Ems23UZplfKUDozKGrQ/yyZCRmN87dumJtVLhUq+R0oxd130WgrULqBFZe3JP61Ym7iXprHf7GG/DbKxi4NgbxEMfWCeABq1fXce/ex3j79ntIhjHu/+l7PPj0U4y/+wsGwzOM4iESK0TqqZJ9bIFANoPhx2gcw3frcN0GgnGMcJyKptldu4TmpW1cuX4VN29cx86lDcThGN9/+xW++vILDLrHCNjiNxiBRE7do8NgYX62HaYUpC56UyGnDAAXvTMBt2qXLnctiyxntVUY0YhM5luZ6UVZBCMq8m6iJbnmTmptZ93lVOvmvFGQWujCQEnjnQTNRgPrG+toNVvCcJPppszDODO+R+5BQsV6BlvsCKea7PDY7EjHY8Y6u5Wa9s7qijDc//Iv/4wPPv4QzWYDZ70u7n/3jdTl7p52EY4DcUAHL/fx7MlTdI+O5bwmK1+SQ7WWj62kyW6RwVo65GiM8wzxs/IxS7IrhUf4SwPbZY6hOHMn7NrElC7q4Oc4QP3nYnWaaYdZJWGctYqqAEjVvZmt7NwNcel84bpTmm0FJ41N1D+ZEMVcDmF71WZW1qpOROZSiu0Qtu8hXl1FvdlG3V2Bl7qoDzyMgwjdOMXKjatY/ehNXL19A7V2E8PDYxzef4i9777E6YO/4PTkSDbT7ChJCRclYSwJKLaDO3K5QrZJV6wza/JzHQ/DmuofQCZWQCerE9mwPDYT81Br1dFcWcHa1iWsb25IS/e6tID3kEYjjE4PpC07E8X7/YHkioxGI1X2LSAwlgKjmmzIo76cCg6rPLFONqsf+XU06nU5Ntt+kyhgtJEjSlvBkqjcvPd6PVUedTzEuH8swDsgAx6GsKUJmGLqLSlPGEsOicQAdTlXdoLk/ceIEFJfzX4KrF7iOhiRGCDjXq/j6u3beOeDD/D+bz7BzTu34LWb2H2xh08//wJffv5n9J4doO65aPo1acYWB7weJqtTVqIioBK9E8JCjbmKaqgZvKxtq5rrZQBUWXUTQM0Bt1rTJo23zD5q3z5noUxfm7G1SkFjcMGSaHtBsD2TvFLwf+nUjqrPFjcW0/Zr7mbgV812PhHmGf0svWMW4J7WZZtJabJo9eF/bpptNUtpoKkHLoRIadR16HRSilXogqbFJ15MAGXBaV9Ce/0SnOa2aKdP4xghuyNuM5S3gxv37uLKzmWM94/x9X//Cc//+DUGz5/D7R4JuI6dBIkVIbLZoCYR3TEZDGbAxKEF16kBZIQY7mOJJybC3HoTm1uXUfdr6J6c4MnD+9h98lgqeMhOPBwKk+vo9rzMaVfMNTcUrOPayUC2am6jWpFT76xwqd58FIB2zmyr6h/lEcMiu6eBrnygsKHJ5pYyWlmtctWYXLP6phOleg8TDnllZsET1DKBhYCYrD4vn9niY2GMRgiZYKobEHD+x2kgDpgbDZFP6+xFNpSQRj4M2dY8rG5u4s2338b/+L/+B+59+AF2rl6SMoUvn+5JstHB3j763T5Oj0+EGdrffYnToxPRc5tukwJGZGOgwrPKGS0HijMGVYYwX22KvFvumNMu4m8VbKshPT+bc2c6f3zVZlUvmUICa5Hx/inAtgEh8+xyFbNtMjaMbTQ9cZWMRG/AdUMalU+hxkF8iW3Dbdfgtxqw2iuSqB2HHvtZwUnq8FttXHrjDWzdug736iZGwz6ePn6EZ9/dR/fBE4SHL+D19qQDLhe04xFIcu1rPbS+Oam/zw2zSiAR8MlSn1F9FalbEykaQS7boa9TWrexhpWVVanKJImUrM3d76PbO0P3rCtJ2JRMWOOebsQVSSKcaKyN5M10wjVERLb21JgwQV1YXtGvqXrcsu613pc2hix6kz0XmBzKduBk1WvUjwPDUVds13AwlET1UZ+SjhES6UMQa/DtCAAney9IV+WuSlSUVaJ4vdKYzHVFt87KLrRrVsNHo9PB5rVrePu99/Dubz7Gles7iC0Pe8938c0fPheJCcsp+n4NdSbkD1mxRYFtyVOh1py5J+zWS+JDt3gvyqdeFXpW2a+q1ycqwhgAap6Xvpj5x6gG23mlKbOqlG/73wW2zWZDALC+vyLTXDk+JQ+k7LMGcBft4zzgb07xq4zEAOKSerzKnUyGYszfzED+kphtZZ4IGplao2UUEiZV9UaF2TW4UwMkaon1Hl6AYM1dF8bZ3aijtdJCmKboDUaI0EJ76zJW7n2M7ds3gMsrOHn+FC//81/x8vM/ov74iej6+DgiJAilHaJiYNk4hV0RmRLvsZuj10Bs1xC1m6hfu4zOe2/h0vVrWBvbOH2xjxdPn4ieuH92ImAwDYbSUMJOApAEqrtai52EkkjIhJeUYNtuK4dCR2JgrlgQfd8TNkix3DnY5galCmwX51NeGk1ptJWEJW+BrMNzxmnrJEa1CTTJgCYrn2FSnZSmd/c0CgS2ZL2UvKQmV0vNJNvrkqXiNwFvaLFlvYOaw5J+ROaJch6pAuAU4dNtUl+6fmkTN9+5i7/7h3/AB598iKs722j7NRwfHePJk2d49vQZjg5PcHxwhJe7L7D3Yk9awo8HAwTBWByjAG49v9T8mceQKlA+72sCvGnArYbm9VUh+RVsT47+NNguPoNZGxUTxp52Uj9fsM25mke2jLRMJUgqsCGkpiRCMnLGJMga3FoNzqU1SYT0Iw/hOMEodmG327CuX8HmjavYevO2yBX6e3t4/s23OPzqG3R3X8A666IRjbFiDaVCxohVNwi2PQeBdMjlubhWXfA/XgDldewu0HB81JoNDC9twmq3sba2hp3tLWyurgr7PTztirzuTKqT9DA664mMI41C0VSnbGMehqhHY2XtjIROkiTVOlNtzUmKaO+oqM5sOsRSGUpFBEwuNOkBNU6qYyTtD7Xg1LaLzaeErebBq9fgb64o8M0KGCxDOBqjd9ZFn2VHR4HSgIemEY2qF6PyMRM4TgSHCZqxsmnsO8BrY8dJsu0B+y6wrGLNw8rmOi6/eRfvf/wh3v3oI1zeXgW6Cb764mt88afP8PLlrlSiqrFiFImjOJYunKPhSCR0PLZE6rLkUjMnZm9cywB4FVisej1L0szzxnXktEBKLKnZziNI+aZaAW0zJ9SdlZju+be+ILPNA0gOQeEejE1ZuhJKBUlTtGHG9QtOyOb9eT8mnylqtuc+ONNmuiKcoMi5GcyS7ga1JHFVNhdLX1uEfcnA8pwZMT0mGcjW42mY72mW5Oeg2S5bqFQUUuehpBK6tF2h6bqZ2xkcNQyFZkZr7auoNTrwWjbcmot+MJT6sc2tG7h+921svPuJtA1+uPsY9z/7LwRffwqre4z24FgBXcuVxmVKE6Yy08lWkKlh/0TPq8NuttFYX8fK7VvYuHUT41Yd+8fHGPzwGGcvXqJ/ciKZ4ybcayehgDuXNI9oswPZPFBKIgmQ4gQom6hl4E7YV2HoVH1RYa907bz8mRcXhtI7zwKOZQl76jXFbOfZHupX8xKhqRiQPDY4eR5KPqTBgGKbci2dCuxyyrqiPayj5pNl0kw32xSz05wdKSdKQM9272TEsgopLK3lqMx/10FzpQN/bQW3797BOx++j0/u3cM7d26h01mRBM2HDx/j6ZPn2H22ixe7L3Gwf4Du8Ql6p130zs6QBKqajJBc0p5ZV3DQE2taB1dpBEyySnEdFyJM03O9CJ7nM7d6qKdtw3Tpv4uGTKturoScf5UkIDNfi5+pctZzo3KcG4X7No7NsJyzbikH3BdwwoUDV117qX1bOuBhEnvVpnYy5qTWrlZwSqSJU0eaRtUpl2hId1y0VxGR9WTpfH6kvYptdj58902011bQC4fYZT+Bv3wpSZA4OQJY9ScK4MVj1KWLAKQrbiR1p1U3Ra4hSYMW8EGihBvnmjR1WV9Zx8r6OtzrV+A061Lmk11gz46PcXJ0hFH3TORf6WgsrcvTcaCkKRqwUqLBMqf1TOam9BFZFenpRkNm7RWi+ZSxqMRURRRkdlQ/i7yKNXXdCobzGQr4dl1EPqUu7D/go07piZafcCNDVrnPTQJZ7+FQpGnmEbMMXcpeDFYk9JFSr7MDAzcIqpKTjBu7TVIuQzvXamD7yhXcfu9tvPPWW/j9ex/AsWp4/uwZvv76K+w+fSSdf7kpYgI6x2c4GGDQ7YnMxdQ0VfIhRk3ziTvLD8yNrJcAuNlrTFM/xmYp9DujaozOlzDPZxbgzvxM2WLJ8y4Mo236SKiTludllGMQfe2aVMqY44KPKALc6Q3/MmB71vXMkpXMu+55EpQJsF1puGTOzEbb2U3OBdtmkVV5ldf7urpxzQCWHbrQkKb4tvkDqg1GBrgNr5l/2oDy5SQkuUEyO6fpy696XlUjWf55jhuz0T1Vsk1KLzFYqXSJpqoFE9toFCXGpxsyOCyXVG8g2rgOv7MOl9nb4QhR3cKVO3fQee89rG9dAZImHvzlG+z/4U84fvYIzulTJHEPiXsiTQtCNr1JHPjUYQcp6vQqLJnluIgadXiXNrB66wbWr19Hrd3BYDDCwYt97D/fRbj3SJrNSBhRyk4pM2401oKVDYI1Ig1FXCtOnyHIjKtW3kZNf+1gMmbbrIeifoiblIvUVFWyFTUD8iwu87tcWQFsF4GTlB2UChDm6ecT1GyEJbnJdUVeonTpyiASoI9SxXCzvKFk/5OkkgZFSroijSSosabes+YB9RpWNzdw5eYNvMt27x++j3fefRcra+vo9cd49PAJvvr6W2G6j/YPRc/dOzkV5x6xcoI0soCEYYXVKiRaScm0gvSgkgEtahamJv/EXJ/xvrm6uyx8UyIKkooqS5a3qlqkxgzMed8iQJv3PlN3PUUWzDpFue0yc1NHTlxP5hE3pKrpxfyoQsmjWmRE1Np4RXnQ5Bw4b69f4cS6tBtldgpsy9baVCbRlYRUCVDFzlIawmoXNsuTsoiGvY7BKETcamDt8jaat69h48oO0PDQ3d/H0Xff4eD7HxA+eIh0PICXjBAjQORxs0/tNdelkkqwVKibkrt2pOoJJRFMcE4px1hbRefKDlY2N+F2mmKjo4AyjIEkLndPTzDsnglotAIV3fOk5F4Cl3IL2Wirn0Kiid68apdSsIWFQeU4+XEKt5D8bcybqQyjzW4h1TTD5XLfIWUoun47QbdDxpu9BzwPHrXUniv2KQgjBCE15IH8DJgUHg9gp6GMlzQ4Y/v3lONni3sQoptkBUF9mmBoWag3G1i5tInLV6/it5/8Hm+9/TYu72xhMOjj0YPv8eTxI5ydHEukjjIWMu2Uz/VlTA3TrggalgfkV06E6DybQkWLeZv+Ref6bEJBa7KnCALtYNQTKqGe2YG4+qtI7JhEyfxT8w5vNt9zj28q0RQ2HEW7UkZe8ZivCrargHZmbyuWwMzjFJntsgeaOfgLgO0Cbqh+dq/pHbkzqp4wsxxL1SSvev1it1HYJMzw9Rc9d+nnZXITbLuqEYpQzFpCotkcJXnQlTe0YyFrU2804TdbiDtbSDxf2rcy5Hn53bfxzscfoXntCo4Pj/H8i/t4/NU3GP/lW4Ct1tOhJA4N7DPNytZgOT78CLDDFF5swWLr4nYHzZ0trF+/hpXLO0j9GvZe7uPpw8fo7R0hHYfwwkM4iQp3TnxlfiAHoQpqqi/+TkPsSZm6ad66WPJQLFSWBGTOISaHY7Ys+JLLMnpwzY1nndb0lRoCXF9xcd0bBz/NqufYW28BhflSLLn5JiiILVYlYchYfTtks2QmqJUkbBoz8KnBcR35ySoFHQLunW289cZNfPjhR/jg3kfY3NrBSbePb769j6++/g7PnjzDGUOtZ310GX04PRW9JZNolQaeuZ3qeiTMPAW2lU8oAb0liy2b6yXgeRoizHRc585haKFFZENLWIMqo14RKizew7TMLbuasiEtPb/WSLJ+veeJjpVflCSF1K7qjdISdz3zIzm2rgJ7RSc/J7SrD7HUbJLNi8qZEMYyy6jQNkFK6alKSbYkADbhtToiHyGgCyOW1FwDPB+dG1dw8+27aO2sY9AfYP/JY+w+fIiT775DcHoMm1WYEMO1KRCJpeRpBAeBNEkhUHRUI6qYlTg8qb/PVu31VhsrW1vYuLwt0acgTXDQ6+KU4Hp/T/TFBNgEopSHmHRPyVuRBl28L/6kJcv7CKhmVMvNdQ65r6ulFLkAMWd630awzfcRnspomkctxseGndRVffLMWDOBhxVebOm46TfZbdOF7alOlewUqQD3GOH4DAn7LzAySrCdcJOiwDbHUHXatSAqxTTBmE9ZKrN4qDdauHLjJj64dw+//e0nuHXrhhBPe3t7ePzooZQ/ZW8DylOoI6d07mj/GMP+QBoDqfCkJmrmlMIsY7YX9fWzwXYxUXBGVZKSTBllbueTlZNgV73XgOHF9sJla7lAlBajJFOb+LJxey1g2wB9I9lcwKD9jYLtbFVWDNFsDqdqkle9vsBzKYMI+TL4ScC2qu+syt5pg1uoY6pYCDKpugWvV0OTQLjTQa1eR2B56I3HGHQ2sXr1Gu78079IF8LR4R5++OyPOP2Pf8dw7wUa+y/F2CeejcCx0K0xvOcIyBaMr1vzJp6H9tYlbN+6hUtXrkholhrgk5f7OHmxh/5RF+mQNWYT1HBCl5SBaKlVXQz6kiEvMJKGmZR+aWkCPx1nCFwNfd7acNpRFB+gAtvKaC/9pVl0Gd3Cc8+OqChqdY5ix0Ut1eDNHvYAACAASURBVMqb6eRG1vDkKtFSK001IJASXmS4HZYRJCueAGyGw/riBMI6sqEeNxOxEnnmFsG2bLIsuD6TmnysrbRw6407+P0//CM+/s3vsLq5g5PTHr746ht89dU32N/bw/CMetA++ifHwgol45Gqk5uBFqXPNky8Md4z2dkFB7kUbM/rnlb0FgUHOXnK3CEsBdyqrn8q0brq7dOvvw6wXcqe66oLLDPJZkf8UmBbJaK9rq9l7WwR8E8z22YVzb3GKrSg502+LmWLqKgIxxPJldVootVZhUPyIWVzLQJxYFzfxPU7d7Fx5xqa7SaSsxO8/PZ7nH32F5y+eIHoZF/6CAxrY6mikVrsApmgwYQ+q4GR1RTQK+3NSYqklkQTGVG6tL0t3SGb7ZaU/Ds+ZYnTPRweHyEcDtHqnon2OtSJ36wRTjkHG+zwv0R3kkl0NFAa72hjxIomdrKsfaN2nMB+cl7w6IbRnma4i2uKoLgVNqSvAuUl9A2sH86yhSznx5/swClsd4Pddtnwi3aeUp0EYchkxiESarpZijRkiUTAI8NNwU2WzKga4TA/heNC4C/US7OBa9ev46OP7uGT33yCO3dvo9lqSHRgb38fe7sv0O8N0O/2cHp8iuP9IxwdHkl3TlZXYelCmXNThMEicrlF5r95j/mZ2VADgdRDPFcCsNxT5UB7Ps+R0xS5TGxStjJ7jVX5SG1bp2Q04g+mEiFnHT8H/VXn0dO7sN5lDLWLNccuPgP+vkgOUfG65HqMZvuXyGzr6VW6OysymGXOat4DfV0O5fxxfmpmW2kTRW4hoURT5E9NdtOQhM0QLNcTKUdndQ1eg44A6AcJwtRC45338d7v/w6rt+5g9+lzPPr//h27X34B68GX8OIAnXgoxm2UssGChajWhGO58OiVXAcDthSv19C5fhXX79zBlVs3kYYxnj16IrrG3u5LYBzCZb1Xgr8wgJP2pGOlAb15iTytv9aAmEDR7NwNICXY9iimLMpIshWnf9H2RTFcU09uEdlS6aSZZRzOQ7kMiOe/aHNqVCY5LWRSOGlpDTMkj5UMltTaLrDc8sx1JW/dzj1NFFPJe5WygI6SolBXLxUJpEwgH1eKZmcFd995Dx//7u/x4W9/j52r1/Fy/wh//OxzfEkN6t6+YtOiEN3jI/S7pwLqhVHTAC2zcwbQTOm4X3XNVYFtqaeu5TSzysjM1yH/uGA7v+6SOy5B+RcC2wU2aZ6zVAmoqpmJSbwl2GbyrRqzV31SM6zghBMsIofq4y8NtudtwMzyNzgg00GwCZXUARKpm+M3ZAPqtlk/u42x7WA4DhHZDvxWC60338I7H9xD23Gw++ABDr76Ei9++AHjZ0+RhgHsdCwKvtAmKA6QWjE8bmoFyDcRpg0MRoEwr/VOB511guwdbF3eQZuNw6IIJ4cHePl8F4cvdjHu9cR+s/FKK1BdcFUsiSBVNdCKEMtGOmWXRtGBa/CdqYUoL7Hhxct1QlS7aa1Lm3rMht0Wm1uof16cPmSfm+OaMPpyZRJVJRnDMaG0hn0SEqVLI4GgZSaO50H6CbDeODtnBqHSpo9Vd11HVysh8BbyQrchV3ZRkQvU3o9sG41WC1evXcF7772DDz/5EO+88xY2Lq3LsXefvZDv/Rf7OOv20Ds9w/7evvo3y6EGQZaYOLEuF4gALQq2p4+b+bDMpcwo8lA61zUFUrqOiy/mxzfkTBXUnXto40cXrLM9C7uVYtppcG1kmzMuONvITPn7Kp393xzYLguDVLmCqkle9XrV8ctf/ynBtroybY7FSJjWuaoNsVJvy7fniyaxsboOr9GQuqVj1kCtr+Hy9ZtY++QjXH7jDnZ393D/0z/i6N//F8LjA3TOdgE7QlIbic44oOYwZttudkFkJr2NEYHkpRVs3LmFLSYPdTroHh5h/9vvcfp0D2mvD0fY7BiWnSBinWhWG5nAwOofec0QA5CU486AqH4Y6i/Up0+bgalVOKsFnWb7lye29TOf2lWrZzF5PWbznT8pJV7Jg7z5vZltknJkpiHHpG6VwEiUn9Ioh+CZ74t0VZZQtUxmiFcAsWqmQ8mMgHeGSm0Cdzo7B357FTvXbuDjv/8n/P3/8c/Y2LmC57t7+PTTz/D1F38WvWi75iINQ5wdH2HQ7cKipEQSmbS+XuoUa92vhJF/HBmJYUDyDCLVpKr49VOD7TI7U8b4vy6wPZ/dVps30+REabZVFZ/XZRunGbtJJVA54F4WbJ/bnE3OBhUj05sRxUXoRlS2p6pbNDuot9twOmuILRsnowghgLXtHSEL6vduwyYL+8dv8eSzPyP49j66p4cYWH3YNRtDm9YQqJFw0G3eE8fGmNGn1IeV1lmsFM2NNWzfuo71q5fhthuSMHlCzffLF+ixq2v3FPUgRD0FfEarIlVZiF+yNZBcG/U7pROS0Okp+6iYbsUem108l7fkzixh4HiUyEkRF4pWmWGdtrRZh+LCuBNs18a6pB8vQYy8bt9ugLdYbXUfUulQWrWriB37LxB4K9ZS1SIXxpmdgqMw829GFmQ63vI0zFWhKJGfZ2Wt7e1t3H7zNt7/4H28e+9d3LhxWSRwe3sn2H36AvsvD3B0cCQlUA/2DnF8cCiMt4n4zMpFuch6Ka6RIuuasdtzwLZ4wIqN5SKSSOFhCucwj6362CW5E5oAyfPu8smwyFgtymzPAtKztNmzEh9/BdsThlHPgNLevPMhb9VDrXr95wy2dUqgciyi4VNJcmrSsbYrS3i4okdsra5LqJQ1S8d0vq6L9tu/wZsffoxLa6s4PjzAX/71/8Hu118jfPEcjpXCjftIErI9Y2UzyZaSIR0nqqJGaxW11XVce/Mubr/9FiLLxvfffIvH33yL8OQEdpSgZgNs0WDFTOwbI01VqC526lJua9aXQNDMMmg+O2OqtTqjqN8oHER11cy11MXj5ws013a/+vNXLZ7VGXIXlGsXZ/wtOwnrx6RwMjrRbBdMvYRCx09dmkn63knjBQVamJCqwLZ6HilLZdEJS5RA+k0reYBUhCEYpqZfcmd1uDtiuROM4xS2V8fVO2/hd//0z/jk7/9Rkoz29g7wX//xH/jqiy8Q9XvSJCIdj6V2bdLrCviW48+oySwbjiWp0jJmex7YlpE2yVxzz/u/h9musjOLGP1X1WwrRzkjcjNlXxnp4JfSRzLRVq+pkgTJV1kX00DCAATTra9sTlwIbJfJSLjxZIMrgjvNiMqGo9aA5zfgr6zB9usYO76shcDzsX5pCzffegc3bt3EIDzFV1/8GU//8F84fv4M/uAUSThG6owlQpekZF1TKW+qNrRM2rPA0nmWV4ffWcX6zo50P1zbWBeN+O7eLp48foz+8ZGUOAXrcKcx2CaG5enciDaSnSUb0mSH615tGpRN41jxb6YT5JQFKjyyJcMVcho76zpcNgfMGcxPg+PIzpPOlhzNieejrnbmlRl5ne3CcthQh9p2V0lnWO40DBDJ2OiuwVoyxtJ+PIWrk//5HCU507MlGXN1YxW37tzGBx/fw/vvvYM37txCrdZAvzvA08fP8eThU7x88RInLH96eCzddFkfnP0NjMSqal0vsk7Ob0bz5ynPdWJcXk2znVWNKZVUlXPX5Wqsks9mRMvsfLuqsePrVZrt4jHmsdfFjYPy/Xp8C52ep5/TrGsTe7qIjEROorzPnOefJ1BNdyYy4YS85M8iU+h1v6cqmDH7fPMeaAa5FjrsQm+aO67KEp5/uWqyVY1g6efFQKm62nL1E2CbbIjKeHfrDTRWN1Bvr2AEG4Mggr+ygp0bN+H83f+J1s41rP3wPb79n/+G4//4VwxPDhDXYmkh3He14U2ok47hxyN4iFCzRohbHaRvvoOrt+7i9qVrSPojPP7zN3j6wwOp/2rZKSyJ+5EvCuGlEZw0Qk2a1FjoOasIbZWwZZKY1BzWZQQnOkCqJCDzXkpLItF0q79kT880pZDjKCCixsa8TwMTwcuv4JAyIlXT2aKJNF/agai+FNk1qgsrOBf9GsE22zUX3jzB6Kswt5EAaRBuzv//s/feT3KcV5boqcrM8tUOje4GGkA3gIa3BL0FvUakNBp5MzIzGu3Mxtq38cy+f+C9F29/eREbu7Oa3ZFWomZXmqFEuZFIkaLoRA9DgPC+YRrtgDbVZTOz6sW53/dlZVVbkNJopFFHIODKZH6Zee/5zj333BoQq9K/lm8XuwPUpMZaQ1XXWtXUyQgibFY146d5YJR5Vz1UowpsU5vqsz6RbsGy1X3YdtMtuO3OO7By5SqMDY/grTfewOkj73JUHJIxB6WZGfhTE6iWSsI2kT1X+dQEtjkegvDGZ/5Uq5YqHPE1s2VWsw6268srMCQA2LOZ7vpNYVi+2XWQxZ6/pf5/cHwLvGHJYDv0GUtyMgnAto54oSE15qNEVqRBGo81DCTef4yqP4HhdeCflwK2w0vWeA80LWZ4dLt+DBea+Ffj7lIqaKp1WKQ0TgwxMtqpNKxMK4oVH5MeROaxvH8Aa9auQ6KlVSarTr/9Gk4dOogLExdRqZUAi2PIq0h4FVheFemaBc9jBI4japPFpguHg2SyDcmuNqT7e9C1YqVMS7x2dRgjl65ganwcFVb6GAvFKpVSOBc19p9EONHSFx25F22BT92zTDzkBl2BEv2oB7IKWz36gUMT/+xaNRTEEeW9/cSqtjR1zvpZQrjk417RB6Xgl4m/JIPq/S2GGFLkt5oeyVeWuaZ0HmF1gBMz+YvaNz1ukk2UArjFNrUKS6ozqjmcP8IB6Ngu/t8JBy3trVi5ehX61/Vj565d2Lx5E9rbWjE+NoXzZwdxafAyRjjQ69okZiZzyOVyYnvKps1wfBPCIpRr5l6OMEk0ewmbQbeJCXovqFfMfIleu3mcihoQy4LzD8xVCL2jCe7M52gUYChzZHN9RDDwKPSf2jmuObbMxUYvBLab1yt0R80q3MwFym+U+GkA27OSUvP1XIRVEh1vYFmmg6QptSnE/d6e0Pf9rvf3vbMvauhcFv3oRV+wyNmFs0DjS99/Ilv42AKwqaYCSPBhQKY+rsbpW8kUYhzrm+5CNBrHVJEyDgfpLRuwfvcOZLq6MD42huJrb+LCgQOIDQ8CfhmlpI8SJ5Q5dLSIw6o5MozA8mqwYhaSLSl0rOhF94atSCeSKF6fwJUL5zB+cRDlwoywNFGWI0VHrNpXhBFn0tD6O5fpJmQbpBJifXhMsHb1CmkAXtl45EWdBocS9fp6gJLwLc1hKlEpzbP6N1kfM2lydk5XLLL+d2lI0mV3Akw2JUZ9PfCBE+G0Tj6YsCbMoUp2gcw4RPKIQEQpOtSPll7UA5EuEWuRjBoup4AiX+NU4/IepejUHyRZSzP+OgYIw6/tx+SzJaITXnvKBYBaR8uGb1mIJpJoX7ESu/bcLANw1qxajSuXh/Diz3+ByxcvIRVPwKWvby4Hv1iQqWxK3+jJ+hL4y9E0ZgDlICCHaGRCjRxO84M15/NiSqhBP4z+LE0sqNMNlz3qYawOVmdLkd53yAp9wGJg+0YadVT7XnghF44B9TVr9umtc47NDV5Lafhayvo0Jrh6zL0RGcn890AYnZnPbnYfarIubM5/4tTBJkULNScGJ5US+ZSTSKEcsZAvuyi0ZrBybT9WD2xEe7YV7oUxnD92AhNH3sLUtWHkUUSVDkCRkjin2nQc8chE2/BrUXiROBCNo+ZkkGntQE/PGnT3diKWqmFqchKjV0dwbWQEhdwMotQfy8PrI8KNgEjhOM2Q50qXIU/JQqJJRaGYioR2AWKDIH8s8+963Ll6ztVKUlLiOrO5n4b0Psfe1KwwZWpssmzYyKpo1ogOZMevQ5ipLknFUj1/SsITIjpCWmtp8DbVBnmtAttszaQqJ8hr0ndiKTkPQXdE2VZWOcRHGsPDdrHqCNV5RtTAHTsqLjyJdAqtHe1Yv3Ejdt20C1t2bJcN19j1SZy7cAGnTp/B+JVR+EVPrtPUxITSjNMik3LL5nMPN7EHTbhmcvPcT85iYDAslWwAufrxD55Zk1iCrwk5gszx1UZKpf5r/ipYHRcuXikLy1HkvBamxhvvnjBgX9B61JAHs+NfczVv1t9DlaClxDHzmllge6E3Lxk2hjVAwUKpd8+F198vaLyRE36vrzU3qDodvRJLWhAF0uYtCLzXA2pm697D5yy87or9FPsqOU8fluvC8arwqbVNxlFpbUGiYznanE5Upn3MVGJo71mF+F170LlpHVJXj2Pw8H5MvbYPuaFhtFQK4nc96RRRiVRRjGuI7MWFtYlYGcSyrehYux7rVvdhWSSGkaHLuHL5LCauD8MtTaJWJQPkqgmWyplZyy4oZ7BRlSE87DAvIVLj/EkDSo3O3ExXVCOCxYUkeKA164soyhEOtVGLakbvymQz+kAzSBNEkg0SBw9LGnCUR3QEHqekSUl97h8Dtg34lwZD35OmJvG4pmcrvaw9Fx4bzegaQEcQDYBNeVMwsEgWdWaSA1b3WhDACdblvSpRmGvOKezSpa9/N84y0VoCEXr1mhJZ0CTX6J1aJ301wKUfb5UevWrNmZR9KwLfjqLqWIjG46Lf37nnZtx1973o6enFvrffwWuvvo7pqRlUvSriTHLFEko5TmLLA15ZtOO1CDWYHnw2bqnCt5yn7SufXKfKCgm/s+5PPu/iN8Um8whLbjZ5IEBzugRrTjYkTDRJN0gyizzj87E7iz22apO4pEAz50ct9ozXj3/uIzHxriHuvQ85z2LnG05Mza9tPga5OktgROf6TuWJrZhLAxIMA6jufRWyg54Bc86y+VVNkHxftBpF3IoB2RbYmQyQSKMatZEre7DSKSS2rcPqTQNIJpKYHhkHfnkCl989jtLUOfiMh1EftkO5VlX5Q/M+j0RR5WdaMVQsylLSaFm+Et29a9C2rAdJP4/8lVO4OnRFADc3qjJsi5tdcfWpT/xVT0qY2+RzojaH6nUa5vKUtLOR2aiL3auuaAf3UeDjX/9M/aoAEy10TVSkMlO6gqutwLaE31BubQDbhhVhvJ7nXtXPSqBTNhUKHfcYHTR8DtnT6bgWjSDmxOQYjE88SQ3lAKsijvDxctqKYabcTvKB44gDSrZzGVb192H7bTdjw9YtSHa04trUJA6fOI5zR06jPJFHlRuw3AzK+QI8ykkqZfH4Vj7mKlmpQqGeCKxH2tNZq1H+qNZgaRvbhrLokjjPZnKmua+p/pyq56f+GIXBtInXKvoFID90neciCgJwKxuoxcC5iWD118218Zg7Biw0B6B+kzUz5ubzl8JsN8vYljSufclBUta+vgOsv+/3YHupa7jU172fJKwu0wJJnA+8lhs41PKSfaWEgM9tMgkrlUQs245kth3lagzTMxVYy1Zg255b0dG/HgW3guH9z+LSicMonh9ENZ9HK0tzEXZ1U6ddQ97WDZZWElbUQTLNYDWA3jXrEItEcW3wIq5cHsT18WFU/SIcm4wNWYeS8v4ONj5qiAwnP6qplxFxE6E0JexYLelFM9SSR/TACSkX66mMxrXEtxPCiDB5UUPJQMwhCnRdkIabYDS92UfVsz75o0aX7sYraoCaJHKy4YEGTMt19MQxAm+PgNt1xU6NkzBlIIIw2zph6aEaYScNKelrfb1Rf6tEqhuDNLBUrLay3ZKjFxcSpcFWeThIo+r/wlPIAumJOW/689bAKq8w0RrIVwm4CZjZNJnOoGfVKtx0y2245569sJ0E3njzbbz15gHxGE6zQuB5qMzkUJjJoVou6GqE3nTYujqhBskL0CHDTq9cBZbrV3spYDt8/xuw3fBc6DVoDqphpqN+7X49G+pFn9NFgsX7B9s6RTbFiqUkmqXGsfkS4ft5/6LvNZt1zYVo6KmxlL7zdbLnGgbPu3ZYkQoWSWTLRiKVRaq1Q/TaRURR9GsoZ5JYsbYPqzavRzKVwszlYZw7dhKTx88gNzKGROmayD0iNqcjRsX5w/MJtn0B26wKIeog1tKBFb1r0NXbj1gihdxMEdNXBzFz5SzyfEZ8Xzb6orfm4BbBHHXvJQUUzXOsVsVssA0BFM4CshxStQqQrjz3Eqt0/NT406Cchoqfgl7z/9SBsIkudYIgANvBBzR/0nyQTwM+zWKbzVJwLJowCGJy6F42z7KcY1NcF3cZTrHUTDmdrtRFV2ujqpuM4co2NZKII5nNYOW6tdiyawc27d4hA7+GxkZw9OBRDJ68gFK+IOSHS+12LqcsVl02vKi+KLNjEQGntj9lPJUOKd6z8zyHiz7nC/WshS+XIVfCaNr4ys9xWc33mpwWpOTQXaDSidmk6ttmAewRxBaxqtdrvJgqItijzQbdTTWTBkg637o1APYmcjUMtheLg83A//dge9HIXN+V/ZNhtjVYYud4wmMne008sKsJB3Y6g3g2i9ZEu4CzIc+Hn0hixe492H7zLUjMACcOHsaFAz/D5MhFeDM5KW9mpORPv26WTYGcVUPEicGNJxBPpLC6byM2bdyKaCWCi+fO4eqlC5ieuo5KKY9ohElFBR3KCxSrbQI1xRPql9E72PIa/ZhruztTf+QDwBG9CmBSAsKAqT3FKUexbdjJjIw1Z5nQ4WADKTNqsMrEVlWj2/k7Byf4XAP+nQGa8o8mL9kgdhlQq8GrGSjDccM8BstSo4jJlgd2dHpMPL+DwLtUKioQ7nnCfgvrrYGwSmYqsKnVoB7e2DfWA54Bl2GwrdKpbvgKsYb1Sl6dCaizV/VNBr/HqmqnAw3i6WjAe0hNtrSQzGTQ27cWd91zL265/U7kC2W89PIr4sFtex4cgphyCTPT06hMTyoNJZvFREYSbnlXOwXRjUsi0RrzxUpIIWZ7qWB79sbD4IxGmPJeWdYFw09z8ltCrGrInQuy4ub454dHQTL9HQfbJsLL3dzgeqOBphm2pJuJpUmPfSvZNOJtbUg5GdS8KGbYeBiPIbm5D/1bNmF5IoWhcxcwcuAIrl4YxPX8dfi+i/ZiHilK8VBFqVKik7YMZaHjiMsNteWgbdly9PatQ/eKXnhVC0Mjwxi+OoLKxDiQnxDfZlbSSACQgpWR4aaSF7DHDR5MdbDddB/N4vHCvvLGy1/LzZRor8461oHWwt7DAlDrwSQAsbLkplmzuSJYp0R1Paseb2bf5+paGXAnIcGAMA0YA8w5z8RoM1TLNIkytvoy8pPj1vX5yfCH0AwEnTtqTlSma8ayjHF92HbzbmzduQPZ9jYMXxnFO/vfxYWz50QTHo9EUSkUZbiQWyyx4UVPNFabJdki6WtASR/1/A3Mvz7598RsLxRD/oHBdkMMDgVQc+7NG6A5Dz0Uvprj1bxAW+/Efg+2bzCh/EO83JRA/imBbTb5UQ5geYBFCVsshmg2g1SmHSlOREMC+WIZ19Ix9GzZiA0334xUOoPpN0/g6C/fxvTQIXjlKVSkmTEC26N0sIoYCRgrihIbVOIO/JYkVg1sxKbN21EtVHDlnZO4euUSZkqTojMUKzsCdM+VBkeHLIIAXz2RK4DVWgYigVAFR1WGUgBSAVGCWtUyqZTAyl/acWJIJJJIJBICsqn3NomB76Ocg7ZNnIznk42Qzn1anCkNtWKcWX5WmwlOfZtbO6SOqd58qdhtgm2RofDcnDgsNp8S9NMjtgHsqzIngTbZ7nK5LN30LoG37p4XqyoZRKPANsudagKoEWAYJrvuaas2HvWSc6BVNqVYXRFoftbqTAY/30a0xqZUlRBFj67V37xShAKcMJpqYRf/AO598EHsvvlmXBoaxi9eeglXLlwU0MDRKNRtFycmUC7kYfmuYu900jPpVrdQambN1GHnTsbBcb9HsK2yaxMk0SSKrGpzZXwhtugfImDp71iU8VLwbN4j+p0E23K6vJ66+Tu4rrr6qplLUx43m1B5bvlO6VthpSaFeEe7DK6h8YdLK6a2drT3rkD39g1IZ7Pwz13CiX37MXPqDIq5KVx3ivBiEXQUfLY+wuVsAcrHOCMgFoOrr0Xb8m5s2rwZ3StXYGpqCoMXLuHq8FXkc3nYbgVJemKLdEQ/a9JQbGKeuZzNQFu9Vpjtua55wA6aWGk+x7CL6n1V7ZakpDjqEIxOWu4XEgdz3FFmIyOfYipl+v4zESO4XzXQNE+zMM9CHmg99hyByIB+c0yGjDE5m3E2HB0EqDaBbnNcqg9H3w/6ddwYSQzVvfRGdiNRk031XAtW8RwbiXQaXat7sWP3LuzYsxvt7csxePkq9r25D0OXLotnukO5Yj4vv/xyhZ6q6peZSircjsopRuPzT4HZlufM9AYtwdFoPplHs9Z69i0zv0TlV8Fs11l/9T1ybxk3kl9FDmgsJzQXqH6v2f5VrHEQAhdkrRb/pgUTsarTg1PEiHGidGBOZxFvaUc62YaYnUSR3rEctLB5DTbcsQftXZ04c/I0Jp55C5OnLgClK+wBRy7BHT9Q9SKIejVkXGqbbbhxB042jc4dA1i3ZQv8sodT+w8hd/wCPK+MUjQvgM2mnIMPoKf8e4WtDYEm1eCntcO6ml/1dYc9GWntDS1lORnLS0Kb8hAbsXgCyWQS8URCADcZZX5HuVwSUO1y1LyrpBws8wqo1iyMUaKph12XarkeVQ7VqQ/UabgSkos0+xtij4SJ1r6xZY6uEImLJYy6MO0E3PI7x2InBZTzR461UhE7KQJvz6d1nieJmD6yBNpcP9WtXwfb4WNqqDBy6IROaHWdccguKkhXdZ2eAms8f5owJgLNqKCSYOw9N26q5FrjtMF0Gpt27sQHP/xhrOzvx4mTp4ThHhsdR4yNuPyUXE5NmMwXEOP5SiJSybauN1c1DrldF0S8AfoMgMCNMNth9BCUnkNAVQGOOZ6598lML/4UL/yK34PtedZHHgjVTa27GdRdbPZsegtn/s9cWwF9BGLJBFLtLXBa2lD2gVy+AjuexrKNG7Bq0wZkejowdPEiPTGQZAAAIABJREFUxl98HaOnziA2OQHPLWA0U4SfiqFlhjtKNjrQl9tGic7+tZpY+vX09KBv/Xpk0mnkZqZx/uxZjA1flQoag7Hl+Yizr0K7ZmjEqEBaIPWq34yBjERvnGmTPetWDRqEtW64Lk8OtSgJny1yvaC8H8pB4ZL6PI+CemJCAMqQIMrBptGGMHzlDPi1yN7PV0LSOUGB+tARBBK4RnDVDLabwVmwIdC6YVe+Wy2HxGtxpBLlvhAvFW54OLFSTfeClYxjRW8vdt18E3bechtaOrtx9sxZvPnaGxi7Ooyk7Ugzqlcqy9Aht1QCXNX0b1MTLtJGlW+M5/nvIthuBtYLx6zG53k+oG3us4Wi40LfsxSwrW6z+cmd5mMTV5zfg+3FU9o/NWZbYmi0KpPLyoQxiRRa0p1oSXfAiabheRFMWFVkVq/Amtu2o7O3G/nBy3jn1deQO3QC0XwJcW8CEbjIxSwB5V6N888sJLyYkku0taKnbzXW3boDnlvB4TfewPi5C0iVOdK4goqdF9BI9207GkOUmmw6dbChRHeYG/s7pdfl8Wr2hvZSnOQWtRXDysTEZETG2LHh2GSyE0hnMsJoM2oSrBYKBVQqZZlCKTIN3bjIZ0pJPtSdoD4vVErU+0q+TmwIjWXiHLcWP8OUCcUm01A+mib2LIJW9aMYZyUxEQ25bcOJJWRaHzcKDkcS0/mjWoXn+SiXiyiWCyhrCz3qC+kTa3SY4tiyAJcZEQCiNxRaM2iqAwqMqGxjAkkQlGTD48CPJJSenonH5wANbo40yGciIsaI8q4Aku1tuOWuu3Dfo4+gs7sbr719AIcOH8HE8IiA61QVmL52DZVrEzJd0tGsj+LMa/AspTenjaRqip3HBiF8Dd4rsx2wfpqlMEBb7zPmA9s3kjgWj0I3/orfg+35wTZjhmE9FRdrXHU08a2rXsaTmteYm156LFutGditGUQRQ6noIp+Io2NNH7q2bELb8k7URq7h1P6DGH3zLbhTk7CjRfi1MkqJMhBzYJViMsCLntncgBb9iAwE4wj3gQ0bkU4ncebUSQyePY3CzDSiVcrFPETlVxQ245sOEowNOixpAF6PHobu0hyt3qQ2MbxNnJjY4YU0w1ozooEyffhjEodUP4stoFDFJ9PXMX+lhBpzxdZSk0wiR1XpWDEUIoXe11IxVFVDeaGe6MhPZRP2fCabAbOt46naW+jMbTYhoUMLa4MlN+g+nHAzszkniTe6khqW6Km5C4qJ5WaJlriMSQTdrCCwMtmzqhfbb7sdO++8Cy0tLTjy7hEcfGsf8tM5xOn97VdRmZlBpViAz6ZJz4VdY9xmrFa2mnrKwe+8ZlvWWyWY4GepMbQBIOtN4FLf2xwllgq2lxqRzXktGWzfyIGHSzrqgExJZvbh3cjnLvXkbvR1Cx2DdJTqc3g/MpKG9y7xABfcOd0Asy2qi1DwacQfCjEE7I2+XJzIyC75ImUV2VZ0ZbrRHuuAV7GQL7qY6cmi/w4OrtmI69dGceH5F3Hp4CFUr10HjfNS1bxMYsxZ7KXm9LAUopYDp5ZAMpXGmg0D6Fu/DqWIhxNHDuPq+TOIllwkXY5QKcN3isq/l26ydBrxZNQZoizABQ2KxhbOVw1yesSwX6UURDmEaEJHEkM8mUAykUI6nRbwTDBPCQaBNn9Vyhw1XUGELEadsK6z2XWKK7ir1b1TZ3rF5zYM/ALKzAC1QH9gOhHrwUV7fEul0kg39LnqojcVfCrR0W4skUA8lkA8zgZOR0QblUoJhUIepWIRnkvfWGY2JjbFdBtlOxdGgYyQyasAEBXgjWuK2mCY6BdizHRylXwommwHbjQu3xX1aGHoyzowdctHMJFywiATkWWhjBraerpx10MPYO9DD6FQs/D6m2/jnbfeFrZnWSKB0nQO5ZFxVCsVxNlIJOuqNlWurUriFWr/OYpaBu0s/WfJzLb+yFkBOLQkBGS/0R+zGQgsVZZyNI1QbK53BKXQ96jZ5vslfjaVhs13zRXf3kucDB6XUK6ZfwV0HUw2lmbzqfT/Eit0x7BiseXuha/tOmPxuMSuSHsGbsKGX6wCbgRW/yqs2rkdyRVdmJycwugLb2Hs5BlYo8OwqhWUnWlE2GkeLaFcKgKRNth2Ai5s1KIW0u1dWNXXj67eVfI4Xrw0iKFLF1GYvIZYlN75Lny3JNaAdjSOiG/LMQlA1dUyIRV8NbkzuG4BIq/fn5QGBk+xkZSE2G5WCmXyItnZJikbyQrG37obE1luHUUWYPnC1zv8HKnel3r/C8E35XAii/O0Q1OommjrwTPN942JwUazPYvZlgNQUz/lT3McawMGaJCXaPtRHQYDRlsz2/WCmur9qdBRimviWPAoi0sk0Ll2LbbeeSfuvvt2meD51hv7cOLoMYlzMi6iXIFbKsItFOCVy7KpsDkzTstIjLyo2Qbv16bZDhEqlFSGv1eRTCGHkZAhxmzc1zDyoQFIh2PLfDgnfC/P9zyHwXnDn28AHynIM1tWMhcunC8mzjq+Jj9wOZelMNvvBRA3L/xCCWnBz2/WVZmUOl9+05GkeYc678VaykWRhzNcTl+k7Tr4shAQCyC7AVILlyEWSkgquSwtwddfZgDh4u+j5MIj2E5YiMSSSGSWoTPTjVg1iQnKR+IJpHeuw8Btu9BmR/Hu66/i6kuvoHx1GH41D4d2b7Ru40MZjaPEBsJ4BlYsgUgqgzUDG7Bpy1bMTE7i0vHjuDJ4AbUSa6u8ai4iHMAQLQrgsyK2MNu+SykJy6cKREuatLSe2q8gajNBqIQpQyBADTR/RRCzYyIXSdELNx5XumffCyZ6seGwUioLU8ymQ3gV0Xarax7WkJlgra6dkihyyptmNxhoq1XEuEGREiCnl3NAhWpmUj+N6x/8zSQCYaq5eeB7VWIjy+MGw0Nocaia4qWp0nYQi8URi8eQSFESExMdOVn6UoGe1a7YB9LL3AymqhEMA3AsW3XcExgLQ6USBkvUIkXhKgbnpxK5IpzIQlHmEpXmULlutoMywTw3SAT2lIMQbGvAXSOjz8Zb25KSa4kwJhnHmo0DeODRD2DTntsxNHoNr7/2Kk4fO4aME5NEFJnIoTg1BSdPmyw2D9BesAqXY6Vtav/JpNcQn08mvwDulOum/7/uK2+IgcaNRfPHBMFZ1mPxZ2op8Pc9vcYA7VBcbN52zJ3Mlg62m+PNQiSAOQeTKBd67WzQNPv5WChu18FG8K0NcXG+7+ZmjZtzk2SV3Z0C3AK6g5uBtnx8vqMyqjuRTIqHci2dwJRbQcmrom15F7p2b8Oytf0oTM/g+L6DyL12CJjMwfZnuP1FMZ6HE4si6RZQpO1bqgs1K4ZqNIZ0tgV9A1uwpr8f+WIFp0+exJUrl+FXSrD9MuxoVX6H77J2JDaptZqyJg2IIM2miHOGiTEaOxggKiCTccNorU0OEXCt/PZlWAut7MjgJ+JSQWMlUMU4pVcn6aGaw5VuXDHV6lmRHhYRtc9dXlf3hIozMqNA26Ya8K4kdmowEquK7JOhjE/GnHueTMVkbFKDlLR+O8SohzFHiCtRQHsBmdmi+IMN38HwAkpIdBTXXv9mzfk5HDSpE4POEVFUMym0r+vH3vvvw0033YSZ6QLefmsfzp4+C69cgcO1q7hqzkCpiFqpIHGUIY7SIUZr5aT1Xn7CZMkc7zeXSgNsWQutMTZ69CBnaZAtnxIinsy6z7mOQd5rBLRzvtYwY+YunuOc57tWvyqgvRRcNS/x0rSRCwPzXyvYrl/WxYP6km6hOQBv87UwFfmAqZXAsrBX7VIWV91Y7x9sz7nzWyIjMCvZL/HhCzNF896o6sCCr2DwLNs1eHELyUQLWrNdyMbb4RUjmIkn0LGuH8t2b4TTkcXU6ZM4/corKJ06BatUgIsCXau0CV8EXqmKeCyNkpUAEgm0DaxD/4aNiFkxXD5zFtePn0IhNwWnWpEEWHEI/HxYEQZWsrJkY224ZTKYlshKyLBIQoyqEcOcdEgLLf6T63MCoY2oQwAal9G8CdFmp4QFYuAmu1Ric2GFGmcC+wjcsitDDoSZ1WPfG0FGPSoxKZgEY/SEoq0TpikKx3Lke/i5ju1IM6Mw6XoqWTPgNgsvnBtLxSI1qcFjl7q4lDjSeCSe3GIvrt1TlABdu5eoyWjxZFw2FUyakrDKroBuMt0E3MJs81SE2VbNlPxQBbaVjRgBtExRI6B2HAW+uQHQDidMqEzAdGohCyWJj5Mj6aKoB2OEwbZ8H4E2mW3LhhepoRKNSmMYu/e37dyJmx/8ADq6V+LcuXM4eOAAJoaHkaZUJldEaSqHyOS0WGWxlC5bMrsqQy5KDjdkETgV1RR6wz+mEWqeXLZ4fNDJ7L189w0f7BxvaALbcx3vrwJs3+ihLgS2zeZUHVc9wy6+1hrWzKEVbk5s5pznPHdxy9E6YQHZZOuUO70AbnmmONKbXLKCaqwipdJp+Z33bt73YLVm0TswgOz6PrDDZPjEGVx8513YZ67ALrsACYOoj1K8IJK81nJJpOKTTgtqTgJty7qwpm8dlnX3Ip8v4OKlKxgbHRXpCDftYmEKD06VYj4ftjgd2ajW2EZsfvTmUCEgzdAZVyH1mvCtqZUPSm0sg12UtE6kIbYlTCxBsHIAVOCZ/SpkoAXf+hH5s5oL4Kmx7zqHqas5/4MgsUZ+VI8K44t8t5lVEMwv4L8p6Rw/UWQlno9KMa/6Z7TEj0y+mZNgHt9gAyZfw8/Q36inB8+1EVj0vtPuXLK+wcZMgUd5+vWims27mdRrbu0C7R1b0hjYtAn33rcXmzdvxvDVUbz95j5cuXRJSAUnasErzKA4PQ1U6FDiIcp7jHFyllv6jTyNi4Dt4IqEGvmC6kh9YFdAShi8slSwLV+vLsJcEhG5XvzqpqpcwzUJgfC5rtVCQHsh1rz+BDVVnZe4vBLjNCPO35Xt5GySxsTCXxuz3RwM5gMYSzwv1ZwQAoVhxjYcUgINrN58qWr8/LvCRR80iVa//WB7LqAvD4BeU3XjKH9P/mMxZqOUjKE71o7e1HKUrDjGKx6sNSsxcOetWNXTjZHBQZx+6UUMHzmCavE6bDLS1aJYFfl2ChGCzukSMoksyvEE2lf0oPum7UimUxhkM+Wlq7Avj4q/shPx4FlV5BIEhFVE3bKUEu2ILbpqi0VUryYAWQVRIjsFNlkaFUaF58BmuogjzijpdErAqpn0WCoWkJvOCUVTrpTlnrIszV4TUHKSJSdABs4XZK9NZ3pYWhEaWiPrpzvbRdtNEU1EkgKbLvl5BN4i8yAbLtq+uYfe8KNsSmF0Y4wwC1oTKNdFp1MB2AK4Vf1Xed+SrYsIO08GjknTpj40GoXnUs9dQnEmL+sn/JHQXEpaQrDqe1VJer5MsFQsNt/LzxQGSxwPlNWY2GHxWDnAh+vG11tqnLMal8yJo4rVlr9rpYpLRoyleRkbHUU1EhU9f2t7Bzbffh923XEX7FQSx08cx8H9++W9qbIHlF1ExiZkCIRDV5oIULJcVKouyjEeh4VYef5IsiAntBjYnqO82PhNTUMjlhzQfkUvDIPteRoyf5NgW4XPRgDWCLY1GArFaPP/861Qc8xWn18fjBJ+/8JgWz0HArMFXSpFLjedTjwJOx6XihJdQ9jUm+LgmmgExZKPWCKN7La1aN+8VsDSuZOnMP76IZSujqJWnFHSLceT50KEdBz6xKmo0SiuRxKIZ1qwfccu9PevxfjoNZw6fRrXRsfgVsrSo0DnJavGZ5W/08rUlx4ICrMIuBXrqCBMAKjr5RkFu829HVpIAgI+14xHJCNiMUdiBsE2j02B66pilb2K/G5sThloZAKkBhVKalYH0IrlNuz6XFcvgMRBThVQrXtSzLGRoOAxkShRunDdlMlmd2q8Reet5g+Y42NQEGAqFqy6TyQkceF6qqg7ezOwKAYIZDb6vUZCYjZqBnYb6V9w6up8i9EaSg6QbmnFtp27cf8DD6GzqwdnzpzDu+8ewfjomFRDI24ZuclJRMpFVF0XtUpJVUl1j9BSKkqzVz3YEiwccEzsMM4Zit42NQENsUwOmhUBg1kMjf+jbAzrRbfQn5sw2YLM9PsA2/Pu/UJJIQyYl6pFbADagT5JdxTpePdby2ybvVEYIIbzoGK1QzdDEODnt3hRn7VgKg7dZL/dzPZcYHs2600WoSbBr5xKwmttRW+sHd3RFox5HvJkpndvxerd25AsVHBq335cfP01lMdGAcwgApbEypJYytE0orEkHDeKasVDR38/NuzcjmJbStibK8dOwJvMITNRECukWJTvqWE64Ylu2HY90UpovkkPE1CBg8lQCFnduEinC+kWj0aRSKaQTKeRTmVEy0wWRCQVxZLomTkKnAGeIJFT1Q2QZFDnawnczEh0xVqrhGaSiiLjgr+FbKz01C967TIpkdW2HMXCVKtIJOKqmZFTIecjfwQAuwHYJcNEsC/sPRMwNw48vpCm2gQKseXS4JwH7cQc0ZdSn87EyiTIaXPT0zmx1uPiUX4h7DXXr+IK8FaMl5qQye+k3EZ8hbmJYeMOGXPRU3JjYqsx90y6Nh1HVAOTAvME2eYXN0HquOUVkQgqYqFmi80iwXdL3ybsuv1ObLppJ8avT+DgoXdw9fIlZKsRxCMW7GtTKE/nYJWKck3KVkWBbacKm70AFfWdc/6EGiNn/f8iYFtd/YVixNKYo18RtJ4rl8q/NSSMplf9YwTbBoQrOVZ9fcN/XoyVkr2mCvwB6FzK+3k5FbPNKo9mtmUaLY9De947cTiJpMwCiLApMpGQe7giUiYbK3v70bp7AMX2OCYHL+HcgUMovnMK8aKLmlMT2UElWoFf9ZD0q3Bk4+rLxjTa2YNVa9ejv68PxUIJp4+fwPiY6k3wKhUNpQmy9ch1+V094bKV5Yh4CUPh3KbuQ65HMBFWKl+KkFBxMyIyuljMFukZ5wjwuWbM53POWMWKn5miaGYHCImhgaVgaRYV9V0nkhxjraob0ecEOEZCohlzNRxGETvBpkBfRpnOy54bmdariAVuBujQIhUH/RmUmJRLZWlqJ1HC+MLYbe4ptenivocbFVbA5o4PS8IADUBdRwS9udGro+/BBqQitxT7SiosTtoxtC5bhp033Yzb7rwH6WwrTp06gwP79stgrxR13uwdmp4SOUlUHGi0B/cSKuBzA23F8C/lR85D7hcVT+QKmQ1ECFuFo2Hw5M1p06fypLxmjme84d/CoLwZk70fsL2EE79RsN0AopvImHBF7bcSbC8MtOu75dmAu0EdMU8e/qcJtpsDDP+uusCrwshGUm2IdaxASyIrNlXjcJEZ6EP/zbsQb8lg+p3jOPvGPuTOn4HlllGx8qhGKohHXPiVCoq1DopyEUvSNxrYvfcedPWuwOmL5zF48jgKY9cRrbjIcrSxdF5X4XLIg63YZIvd+tKJHsx11NZ7Svbh+TV4dNvgdMcYWXSWQeMKbCfjkphEMlJWDYNFAkyCRUpFQgMg2ETI42PiUQ06VQGEBJJkbvksCWNjGnX0iHSlG1RRgElBHFLYBMhpmwSxZGzIcHvcPBBPqs9SNlfz//C/mRB5PWjpx4RHhkekJTLAhnsZ6sEV+2zGxEtwjHBUvJKPUDtIcKBAdxKJdApJNh0WOTQmJ1Ia6gV5XlZNORrQjURAvW6SUkmUmxKV+Fg+ZqmZunaXYFsayNQzZtnUK5KBM+BHbVGCF8j/kI3nlMoIXI/nQilKTP7stXShd8Mm7N57N9q6OnFxbBjvHDwId2IKGSeO7EwJhesTqE5OKt91y4UHX8A2k3GsMv8UxwWT6RLA9kLXS6XdpSWzJcT9G3/JbymzbcB2+ITnZqzngBANAM3cY83VxwXGuQuJrTXbWqct11E8pAlmOdWR/SoxJFtbkWprhRuJIl8uouxXsWzFGmzeuQfJ7lacHbqAq28fwMTZ84iNXkMSgJu1BWCVRX7hwSkp+UGVDc2ZNFZt2YiNm7dgbOgKjh4+LODKpddyuYhELEatm9YYK6CiXJZ0SV9pXhTA1QNQFDpS8hfFRiqnTOOyQctQbpIZC1qzWTUIR7sqkXwo0X6uVFL2gubxDWQCWi5hdjaKSWhoNlRzBti4bEjMOXJqoAnWfc6BhEgHkNBlNsSQ1BlYedTMNzc+ASMvGwXtnFKtolIuI5/PBxITBfDqVUk2vc9nD7pQfDBnYvpdVLwLxu4G8U0LSpq25urdftSHF/VQJVniJNCxohf33P8Q9tx+B6Zninjr7f04deIkap6LbCqFSm4KM9NTiJLUYDVPVwtvNDgoELk4s63457kY6LqMxNwWwZWt73R1iJ9LrlsH22rZDJIL68JNhpif9Q7tpeckRxdkxZewaO8HbIfPq1m69lsKtvVFMmWzeR9qzTiGGe5FFntJu9rfMRmJOWcpG3I4gi4dGSAoA14yXYhneohCMU0P52VZ9N+2B6sH1mFsbBQXf/EaRg8dhXd9VMqjrlOUjvtY1JNduW+thOdZiLWlsX7zJmy94yZcvnwJp08cxeTlS4gQZFdrSEnjHpOHL/ZKHqUI1GVzdLjsiml85CEeiyLGDnl2jehk60tJk/pCB5GoI6OT05ksQOtAzWIrFpalUOXRKgCVHLDcQ6qDnzKTQrGATCqluvzpA659tk3TEW890wxEgCslWKeetEQdYilfa5kiaTxZqQd3PcVcpFNStq0H69k3Z8WroVgsyUaBwJZMO4+PgFtAtz4OBbRViCerw5JqseyjQo9xW7kEeGyu4eYpEUcmm5Xvb2GyjdrIz8ygyF9somRXvEhTlIzGFimOHmFsGibFmovHo7TjZi24tlzJWJwg2gwaMh1EOnfTZYWNlATZlRoqFVYtlBafrDQ3TvlYC5LUsO7ehpvuvA3VdBxHjxzFhaPH4VRr6PYjqEzl4F+/ppqIoi7ogFbktCRuUHy1ubnhn/cJtkPKzRv+6l/JG35HwHY9MSnwtZDmWjaD5rqZWB9iyJtxwKx1NmBbblOt09bMNoG2gG3qPxwHmc5lArjzrouZUlFkTht23Yq+LdsxNTWOd/a/heF9B2FNTaOt6iOGKvy2OMqRKjyFlOHnyMBWkOruQv/AeqxY34ey6+LYwf0YuTiIdCwmjGY1n5MYBD5TgWJBBCTCMArLqD3CTQO2epkeJqPBtrinSAO1JSQCK1zs42DDI2MtN8syFIsyjLKyOQ3IBBO3zJh2IUIUay7kh7DRKjKroV6KoGFMMMBjwTpQqOQ+7+Ma2qMrplX9onKdsVAaOB3OHIjLL/6ZP4xF5bKaO0DwTa250bHTjvX9gO2onF4wTlPnpgCKq5xktNvmhtO7D1Y0vFoJfsRCJJ6Ab8ewbtNW3Pfwo1g3sBHjE5N46aVXMHj2DNqyLXB8D1MT11DlvAe3ghj7it4Ls20qEouRAXW+skHyIZchNK69AWgH56gv1rzMdqOyoBlwm4/5dchIFsN2dX3/jWu2w0BaPYG/A5rt+q5DX5agJBxkGZ3Rg6uv4tQSAfdiF0Q9Vc2syeKMuToaHaT0n82OPRz8l6LDmus1DcctSHDu1G1kEOHvNmvKwMWApBhkCUUC7jKZFnQkepCsLcNQwsdQh4XurRsxsGs7MnkX598+iAtvH8DM1auwitNwakwHRVh0B0lUUaExf61PhpxkNvVi5523oFwr4Oi+tzA9eAkoFpGqkD8m5lLAjT3XJJvEwi3iAE5ageFaGbWai+XLs+jr60V/3yo12lg3CxG3FctV5GbKmJwqIpfLI1IroGt5B1b0dCMecyQRSFO0+FF74j1t01upVkWxUMDY2BhOnT6J7Vu3oatnJapWHBcuXMDZs2dx/fr1wH2DK0zwTWnG+vXr0d/fL6VN5cfNdYwgRiaGDZZa+07m6PyFCxi6cgUDAxuwYkVPwMg0XzEmyaGxaVy5MoSRkVFhn5kgu5Yvx9r+Neju7pKBB4qJ0FZWVR+VUgUzhTyGRycwNDSOaQJoDrghCy4+rapc29LWiltvuQUD69dJMuLI4PHxazh94hSGrw7BsV2sXduHvv4+SfqqVK3YbTLsMVY8dHe5SDnKFZlwxzVtyWSFlQmPgBcZrC5FVmtk6is4e/oCBs8OolpWza82N0u1CKasLGqJNOIrl+Pm++7G6l1bMT5xHUf37UdufBzdbkQqIZGJCRSmJ+FVi+JGUraUpjRZpQPN/D/zPmdLBNvzSTHUpm0h9/IFD+v9/+dvMdg2jezNiUuFXBXQTPUoHOAawLbpl9C/Lymey31pzDT5vOqNGp1IpBdEgSKL7iNtbag5DmY8F1Yiju41q7B8502YSSQw+fpBjL19CKWL5+F4ZVhZIBKLIJHgc8LNro2yV8W0B9jxFNas2YB169ZjuprDkSOHMTl0SXTYMbofeRUkqko24BjRCEE/WyRZsdIbgAilWhElNRM5mQZEFIfLd3qqd4U+/NK7Eacvf1wAKtcyT4mCyFXYaMjPUR7Tjpas8d8ZF/lvgYRD94gom0EjG6lP0FWablPp09fNpOvQHV5nWhvzp8rXdeZTzsrY5otOnXuWKDyHcV/dEySKmKuE6SbwTsRldgJ/GI9IWLCayTjHmE0PJ7FkDfJyPWE2yhmaU6mCUZYB23q9zSbHrH/AbAfSEpX/BQFEPEQjZQHbnuWgUGV6a8XWm27BvQ88hJ7eVThy9BgOvL0P+VwOaYeGAEWUpqfgs9+nUhIN//z6w3nCyFLAdvPOKCTZqFdTDCOtWf3Q5Qvi4pxg20Cg+pfM93z+qsH2kuKAIa40qx8+hhsJzM0bf3WLGIK47j+/pAbJ8Jtv5CDqr1Wg0/zUd0hL/bTQxdY7bC0sqn9A8OzUB4XMgz8bv3QhPWfT4YWPYmkkWv28A9DbEFTmB8nhhDP3KmmwZXb+ZkCKYf8bglydfwtYVQ2aROagAxeBFC3kWrPt6HC6YRczGExUUNjOZKkDAAAgAElEQVTSg0133YZlK7ow+ta7OP3zl3F98DzgVpASt1gfES8P3y3DTQNRMr7+aqQzy7HuwVvQtaYHr7/8M4wNnkft2qQE9lRJuXVUbNXNXo0Cdi2COO392FJUo0+ph57uDtx+xy145JF7sW3rRrS1ZUAbOQZbj2hSmg2ruHJ1Ci+9vB/PPvtzJBwfjzx8Px588F4s62gVNpUVRxIgbAD03Rocdoj7PkZHxvDWW2/hhRdfwEc/8hHcdvsdKPo1vPDCK/jJT36KY8eOolgsS+lVPUA1rF61Co88+igeeeRBrF3bKwyz66rkbQv5RC00S7lVXB0axnPP/RzHjh/FI488grvuuhPpdKZxbyQ+forNmy75yOVzePON/fjRD3+M0ZFh3Hfvvfjwhx7DwMBaJGLUlCvvP546k1+VkhrPR7FcwamzF/Hsz1/CK798FcNjY2p8MsXp0Si279iGL37xC7jjtu3KcaFaw8WLI/jh93+MF1/4hYDtP/jgo3j8scfQ29sNEkNslnIcNh/xKyNUcOjKAmRjMzR0VZxOuruXY1V3t3yPHJ7Yqyn9KFeGn3Xl8gh++uOf4blnnsfk+BS8MrWUtAGzMWNnUYk6iLSksGrLJtz8oUcQTydx9sQpXDh1CulreaQQQSI3g+mJa8iXJ0W9UbEJtqtI1igdmudJ0SXrhlzb8FLNGs759sWjCOUwYVY9aBoLSJ/5ub6lEFbNEsY5D1M/941R1gBWDTHmPIzG2DzXZy81cTW/d64k1JhL6uDHxEeTJ0zlxICjhmEmIkNWKy5QzIBOs94aEC2UXUT/LOBaxUb6H6u2OgYiB7FsC5ItLYgkksh7HqhSWr56FTbu3AFveScOnj2DsZ+9iuj5IaTKM7C8EtxsDU4mjrilHJCKbgQTuRlUkln0rd+Adas3yBTYfUfexNDFc2IxyuEldnEGsSiQidLdTmbISr4k0PYJMiOOSBDItnMweIRVHRIUBn9p2z4Cbi4Bq26ZbAuy2YxonDlDYCY/g0KhiJpbUesV7KQVKJQQIWw2Nx56pHpNNR2KzafY/3GFjDaaYF8NplHTebUVn/iVh58ZrcmXzYH6LsU2qz8G11kqjmZwmPY8157gwuJzHrHFDbWWywRoXF1lbiZo75rhoLIkh2sBJS0hpK6bzdUyDll+Qscg944+X6MQMaMHQnpl28j/DIGg7506FdxcWVO9APyJ1tgn5MsU3ZJXkyFxVTsOO9OGbbv34Na77kEylcWxo0dw+J1DSERqSMZsFKeuo8LJkoUZJq5GrGMqOaZvoenZNn+ty9zmiUHzvE/wR/1KaTnKPGBbgLZZ19AKq52GXvG5GyWXFG+CDYCOssF3heKHfuYDnDVvrDPfqN8bfMR8n71QTpnd8xeor3RlSFXh1ev+gcD27AsRPG0LRcTQupj1rrMaTY2PentsGmYWT5FzfHEoq82XHm8EcDOQ02GDx2KRsa1FYFMfyyAmf5fh43IgfI0eSB00FbARhsFf0oAEOjV0hAFXKfKqIl0g+KSBPrvmxS/VcpRcgnPSCWYUNaB+57eoqSmoUqfNJkFGWv6iRjGTQrq1BbbVjnwxjmLGwepbd2Lrts2Yvn4NZ37+AkbfOQxvchTxiIdaglprWkD5wpa02Clxv6j2bkT/1h1Ys7YXVy4P4thbr6JSKsCuFKUhj6UxAdkm+HGaFguWEqyZUEpIpmO46+7b8aUvfRE7dm8XFpnMDfXClB8oKUUUcTqnlMo4c+YknnjiGxgdGccH/+AxfPCxx9De1g63Qu0kbf7UlDKCb8ehS4iPsfHreOmlF/DCCy/ic5/9NB54YK+A5Kef/gWeeOJvcfjQUVSYaQ2jHKli7bpefOyjH8LHPvoY1q1dI+dRKlaUF2wU8JSgUvTmV4au4Ec//jHeOXQAn/3sZ/DA/fdLQqC0hHpxXjc6l5B9Ejs9R/Fap8+cxbee+BYOHnwHe27ag09/+tPYsnmzaM6VfSHvARXLCLr5PkpspnKTOHSI6/AdvPTSGyiXaeEHtHe04IGH78Sf/dkXsWnTGv1eGxMTOTz1vZ8IsJ/OT+HRRz+AT3zsk+jqWqa9cCNIpchqU9Pvo1KuoVSgQwCQnylj6OoQKu40+vr60NO9QoBvxVOT4QL2h/dYFThz9jJ++IOf4ZlnnsPI8Lie6M5X0diMrJWFrJOAk82g9YHbsPXu2zFkASeOnEDs8DCSJR+9RR+lmUlcnRlEBWVU40W57zJVQvFG7bRJ5A2xYI4HO7DqmjcWzR0NTMwXZ5jwAMvQbICGeDHP588PuE0SWyBIBsls/tfoIksIaCiwsZSf9wq01b05/yZDfT+HR5kYyCinKgQ1aqcbgJmKjrplS4nLbLWRMyCcG9z612nXH/0Z2mU5IHzsagRpN4JKtIbrSaWnjjMmE3QyZtLJp7MTTiKDKuhIogbPdG7fjNYN/SgNnsb511/G+PFjqE5MIlmlJM5DLZZEMtsCP9EGOAmMl1wBWF29y7FuoB8J28eZkydw7cJ5uIU8BWASO2QyZIRVHjpPcLPOCZFKb6y05YyHnFnAOMYYHxPXIz5TXlVJ6SI2nY9iUglra2uTKiOBcak4hVKRLkR5VOlRH+GIMW6a6dXNJmh+Fxuq9T0RKcrr4nEbVU62tFoQjcZgRbJwvYrItxjrWXHkbU9JisBVMZimhC6qPP21LI1DwmxHWZpCBpKxWduT8+L7FWBnL4iDqheROKjIA1eOifnO80siiXG9jGyQErG4kAvqfZa2jVN4gIPLYvQIT8SF7fZrPnJaLkfZDCcRc+NQo7UeV6JKGU1ZmvtjDq1jKHnjxsCBbbN3JiGDzqIRzoFgvlUVAs/V2nWpzJHMUZJCdccrmKr+gVIb9T8ix2EDJ6V5URvVeAuynSswsPt2bNl9C/KVCl57/XVUpoaRikVhu1OoFHIoFQrwXR+WrwwDogTslD9aavCQNO0SDUTUE8Q8z9+Fx2JT/pJkJM0iPLXhkwbY5kJ+OOYED10T8NWLEfYHn1sXPncUUrGjqQ8nRCjUv82ENcMgm3qCQkjqMJqwYghXNnx7iHhV75w7RgZVDE2+zXUGglNNDDRgu6V9oBb2ypzz1OcrESwlWs/xmhul69UuvK6rCXYKpgRskluwNnrnPn/P1PxHrpmO+oOzwEsXSiaiC6zB1WDbpqaUI3+pVa1FwYDfCLYJpTUjqIG3WDyxOU13otNSj01sArZlRKwCkFWyPByHTdcJlh21Zi9hJXVOUw0sLIVJ86GWjJTpjEFwyIffseCkU0i1ZBDLpOEhg1wlgZZVPdh6163oyKRx4p2DGHz1lygPXkK8Mo0YaL3mwY16YpHFz864MSTtBBK79qBv2w6UC9M4eeworl8+j6pbRJyBCzVwKLlqrNErTXNucd7gLVpBPFZE76oefOyTH8OffOkL6OhchuHRcZw+cw7Xrk1zxgPiMXpKJ7FxoA+rervhutP4m//xBA4fOol777kPjz76B8i2tOLq0KiMyZ2YmJKgyIRFpxLXrcjEt+PHj+LixUF8+c/+FA8++AAiNR9PP/0Cvv71b+Pw4aNwXY59Vw8vB+6sXbsSH//4h/GJj30Iq1b2YOL6NZw6cQojwyOy4fHlHBSwvz4xjoPUZo4M48///Ct4+OEHEbVtnD17DhfOncfU9IyAbR5na0sbNm8aQE93F3K5aQHAP/vZc+jtXYVPf/oz2Llzh2wcTp06jXPnzmuJB/dIcfT2rsS6gVXItMZxfXwGX/3qN/Cdb/8AY6OTiMcsrB9Yi0999nF84uN/iJ7uNkzlJhBPZoXsee21d/CDp36AIyePo69vLW6/9QGkkhkkk1EsX96OjZvbsLJnOYrFPC6cv4ITR0YkIZUL9DQvY8WqFuzetRtdy3swMnoNZ86ex5Whq7LOBAVkfrkmwyPjeOvNAzhw8BAmpnLily6smiQwG16liixiwubltq3G7R/6A1jbtuDC6fNwXzkNXJ9BX4Gj4Eu4UjiPXHkanp0Dh/SkPYLtsN2Z0pTWy5z6Pgvhv3oobWwECj/xKmjODxrDkgb1PtM3YoL1QoAzlJ7niOvNbFFzJFrs/4Oc0qRnDlcZF5Kx/fqAtl6bCPX+BJWKVKjVlKRINSrqmG8kU5qKEHCtJ4iyGmYSIt0m1GoaxqoxHSsYon4Ye1vLUZSsGsbTCmyzL4BESIJANpNBraMDUSsO17NhxTJYtXYz2rdtwmTKwsgrP8fIGy+jwn4Vv4JUJAJbHHmScJJZFGNt8K0YJvwa2ruWY+PmNbK5H750EpcHzyE6OSU+yiwTiZxFClvMC9xoE/yqJmLGN9croVajQ0gZFpuBrRiKpRpcnzactPdkn0kUTjyF1vZOJJMJ2STPzEygWJxGOT+BWtVFNMpfNURjNZF/eRVqnpOwo2nt7EQbvRKcWFmDbc4KABy7FbaVgl9JCMi2knxeKSEj+OSG2ldOICLVc0QaxkZuNtlHLR8uyRX2VdCJxeMQLW5pfGmo5vFUPDqJ1ET2glpM+kkobSyXi6hFeMwkEmqIxRJwyymUy77MLhCbP7GkMk+dqnKIRziLE3Eb6WwGqUxK8gpZff4iSPbKLmquL9JCWs7GbMYNrnFFXFk4er1Wo984c1JaNi6WlZP1kfwpw8CURSRJH14rgv86o2/Atvq9yk1NzYIdoR0q9e3Sugo/3oJoqhWtqzZix213YdmKlbg8PITzR/ch4heRquXgl/PI5zmcrIIoK7TEEDTE8RUbz81GRc5cVRKlLkywzaE4sjxa8z8PjKnLHdTTU4c0Ztswv3O6xD4hGgw0bQa3Znvc1IAZklgsBMQCUDsXhjQHavCaAbQmXjeZETQC/RCMngtPGy5igdC9lLygMH69GTTSALYXAI/vJ/DOShJyXRdLQvV3mYleamOjkl+QaPTCGJ1XkPD0dmxp/I1afMNUmeS62BEuuiYhC16OAZadTrj7XS6EsdgxzHa9g1fmJIqnp2ruMPb2qsxHIKM8kPm/BHDsoJcAFLXhxOIy/VH+TvcKjvIl+yCdzfpB4vtrNfWwWlEkWrNIZ7OIxB3k/DjK8U5s3rEdm3ZsxvWhSzj44i8wfvI4arlJJMlsVCuoWL6Mpi37ytrI9iysXNmHlbt3I7usE8cPH8SVM6cBn7Z7JcSqFRl4Q/gqlnFygaiHYJOLJU4g0YiHbKqKLVs24k+/8kU8/qHHUHZ9vPzLV/Hccy8Ko8qgzfdn0xncv/dO3H/frWhtSeCpH3wf+w++g9tvvw0PPfAQEsk03nnnXfz3r38DFy9eljIu10Rs/QDkC3nMzEyjra0V//Jf/Qs8+OBe0Sw+/dNf4Gtf/zbePXysDrZZVYh46O/vwWc+/XF86pMfxvJly3DuzGn88Ps/xP59B1Aoc+ojxZtcdg+VcgHTuSnx/P53/8u/xsOP3ClA9RcvvI7nn38JQ1euolQqIpNuESnG4x+6F3v33i3OAM88/Sz+/u9/irXr1uJTn/w01q9bK0z00z99Gs8886zoEhn8qSHfsnkLHvvwI9i9ZwtKRQ9f/S/fwH//+ncwfm0KyWQMW7duxp//88/jwQfvQiwexYGD+7By5RosX9aFkZEpfP/7P8LTzz4rG5LOjj65Fm1tSWzbtgmPPb4HO3duw7VrY3jxhVfx/b97ASVanPlRdHW34aFHb8fevfehc9kyHDt+Ej/5ydPYt/8AKm5VsUOSQDmV2MPY+ATGxydQofefOOAoVxJh6rwqEryuAKZa49h4/31Y99gHkZ8pYvTN07g2OITlUyVknChmSldxfWoMhdp1sTBMeTF9V+unVqom4SED87Abkg4NEJvjiQ9tvudKDAuD7flTSf1/zHcuDOiX8knzvSZsr9ccs36zYFs0SQG7rRhtBbYlHks/muGlCRv0IBr5D94nSvIQBtl1sN24GmGwLYCEswC4MWaJhnI2flLUQiLTgmS2FYinUKKMyo6jtasHa7dsR7q9A2cGL2Dwl8+jcO4kLK/IraHMq+V0Uy8aB5wkKol2VGpRxNuXYe3AenQvb8HoyBDOnTyIPGNnhb7bMiFGbRYM2AZZV1aN4uIOohqtPbS0JPgF8DyOeieYpDsR45hitaN0YUplRYrA6hM36pVyHlWyylHamfK72DRe1sY5UVjRDHw/glKRETcCO8bHkaCXLDqfW3roR+FEW1D1bbglGxEOsZKBXxypPgPLphsUZWzKcYncvDC+ejAQe23ETcryldrP5/FxQ8FNgyyaMNjVqhpw47pqoBYBLOWMMklYnFdooejLhGCy2awKCowxDa7a4o/6bWkOp50hHUVtG3Hq1pOqasgNQWGmiNz0DGps9qlV4UR8xGJcd7XZYMwg8I9GUxKvXJfssQXb9sTZSixPhSSwBDSTMFOTL9lUbjZ/YbBN9p73qgMnojzTeY3EbtFOwXdSqGWXo3/LTuy45VakWlpx+ODrGB2+jLTFyaEV+Pk8KvkiagXm3BpivO56QrHUfNTeTEmqhNk2cw6UYId6//lwUHO/RPMG3vTdzBn7eBXk3I3G/jcHtuU8dKyeJV/TobWZ5JXYN+/C1BnyWee+hJygoGo9pkueCMB2c6lgFkJeDHouPR0Y0Ly0d4Tp6UaQXWecwmySuuF1T+MSi6W/HrAdZsRUp7JKC8GP3CDqQTDlmvr+WIqDsAScq2bCaOC3quUD4ttclYYelrcqMpAEaGlrR2dXN5BQu3o+oEJf0JaOA0q8qozBzbOBxKugxG5n20KiJYNEKgUvAkxXE8is2oQ9t96M1rYsDr35Ko6/9goqY8MyPjhWLSPilWSKHxsWy1XV751Jt2Pbjl1oX70G16YmcfTAPuRGhkX3W/Vd2H5FFCtsVgkqFjK0gI4iyneZU9Na0xHsvmkH/uzP/wT33nc3hsfG8d3v/hA/+tFPBEyWS1Wxesqmsnj88UfwiY9/GCt6OvDsc8/gyLF3BWw/cP8DcJw4Xn/9Lfzf/9f/g8HBSxJ0uWaUYtD7mnpGv+pi65at+Df/9l/ikYcflGBIGcnXvmbAtva1FRGei77+Hnz+c5/Cpz/1ESzraMfxI0fwX7/6X/GL519EsUwrwja1EZJEwpJpDStXdOPf/5//Ox599E5JFj/4wXN48snv4fz5QeRyM6Lx7Onpwpe+9Ef49Gc+LonhZ888h6ee+j42btqET3/6s1izeo2A4e98+zv45hN/g+mpSUm6bAxis+aXvvxZfORjH5TKxX/7q7/Bf/nLJ3DtWg7d3Z24b+89+JMvfwpbtw7g2vVh/O3ffQc377kNO3fsgm0l8KMfP41v/92TOHToXUSqWZEIdnZmcdddt+ILX/oD3HbLbgyPDOGpp/4ef/kfvw2X8pSIg/61vfjjL3wEjz76EJYta8f+A+/gW9/6H3jxpVfgyqAcykOU1Z9lx1Aqe/LZZvhPmePkufnhaPqILawNS8oTUR/pgXXY/Ed/hK6uFcidH8eFI6cQuzyGbMxBtDqJa5MjmKyMSHJJVCR7h3fogT1ac+AzLwribKjjfu6ksggQDoJvKA6Ztyy42//1A22Jhg3MduO5/CbBNl0a6hpcVv4U2Ca5YnBLHWwrGZ1wdfKfqiqiXqk1wA3MdvhK1s9ZLgdL+5by8bcJhKwoirwHnBiSyzqRbWlDxY8iV3GR6FiG1Rs3YnlfP3KT0zj8xtu4duwg7PwkYrS69MugrRzjmRuNw486cJNtqNkJbNixE929KzExdgVDVwYxMTIIt1RAik3pAlDU5kFckpRAQEmrfCpZEgJio1YN2UwcLa1pxONKNsB4H4sl5ZkqVZgxVP9KvkALvyKmc9MCsB3bQntLHNlsEskEwTNdMWrijFIqRjBxfRrFgisMetQiAI6gc3ka6axqNCRT7VViuHxpBG7ZRjKVQc2yUCrl4FULwjin0jZaWrLCNMdjCXmG2QjNXphSKY+VK3uQycRlzaO1VqDG6qvy76e0RCb/1iKYyc1gaiovDdeM0e3t7chkEshk0xxOi2KpgGrEhR21MDExIa93KwT5auUoG+ns7BJ7Q8uxtVSDBBCleWrsfNmtIDeZQ3GmiHKhKMRXZ0cGiYQD26L0TeUC5lIgIS5JkUhSJHp+lUDblT4Vxmv26JAcYPVOLAbnBNsKixiwHaN0hhsogu1aFZVIHJ4VR0nLSfbcfR/WbdqE0eGLOHHsXUT9GUSqLmLlCsocSDY9g6rrIS4mAhHlK04ZjqMwhG4llXxvALdysVH5a87Y1sQyN4DtxZQBgeLhHx5sGygVYKwwi2zY5KbfFfqqM/bq0Zu9Ms0bkKXh1DCsm22D2AC2g3B0A4zzjR6Eef17A9vB9qTOYGmyKliu0B9+02Bb0gA12lI2Uw+CahijtgrwheaWDXIdbJtGLlmoGmL0hRYkzmYexis1UUDCiwB1NfGP3sVR24FfUx3pbR3L0dnVhUoyLpotAnYZo61DOn8X3Rnt7egFS/aB/tN2FBXPE4urUqINvbvvwM6Bdbh+8QL2vfAcRs6fRM2dRhSuaBR5PBGW0yI2XEpWIjZ6t+/Ehm3bUM1N4eThQ7g2ehWejJ8tiwuIVXX1eGQRlOlx4474j0rZjsC76qIlDuzZsxt/8uXP4t69d+DS0Ai+853v49nnfoHcdAn5GRf5mQLidhy7dm3FLXt2CQN0+tQxFCoTeOTRh/Dwww/DseM4fuwEvvnNb2H82nUpvzFbkxWmlGRykg4el7F6zRr8xV98BY8/9qgA3aeffr4Otj2ly5PDJbO9VjHbn/z4H6KrsxOXL17EU9/9vjDbrlAq1PqppqF8YVokJAzo//7f/x8CStnc9cIvXsazzz6H4eFR6Zq37RiWd3biU5/8KO69907MzBTw7LMv4Hvf/R7WrRvAF774BWzc0Ifx8SnRY3/zG99CLkcpBllhC6tW9eLLX/kiPvmZPxTf8v/6V0/ga3/9bUxcz2Hr1k34oz/6CB770ANYuaINb+17G1/9q7/CAw88jA88+gEs62gTffcT/+M7eOXl1+CVWRGhzjuD+++/B1/+yoexe/c2DA9fxXef/BH+0//3N6LnZDLu61+BL37po3jk0QfR2dmK02fO4Kc/fQYHDx5SAzhgSdLyq3QjcXH2/CCmp/Nqc8Xpn6y6EEZVFZtGZsuJJ1ChA4MTQ9/d92L37Xei5KRw+uQpTB8/D6tSQWe1jGJhCuPFYVTdChJk1LS3sMosdeDbUAWbI2jpeXPvKZwF7EUYXAckum4WmxdwqyCwmBxkoQraUt2M5ksgvymwrcgFvfJ66IpitVWGl8mOGnEbRlvPStVsNoVoTRssnYEb9zmGbVOXV0AJR6g7RcQ8oLPowLcc5KgVTiWB7i6k01lUCh6KkRq6N63D2q0bpPo3dPAYBl/bj/zoEKGYFOhlCBWBpGXBtePgzEfXSWFV31ps37VHGhNPvXtQ+l1QmhY226Z+uWl8eLBtIHjiIJxEAi0tKWzfvhUrVixHT08nstm0DKRhxUxNKrdQrvi4OjKG4ydO4fTps5ihfWAmjY0b1mH1ql6s7FmGTCaJdCqhNOA1C4V8CTO5Ei5cuILTp8/j8uUrEtc2btqIPTdvxarVKyVOkm0eH83hpz99HlevTqBWc1BFEhU3L6PoU2kL27evw/333y0bAalAV1Uj9Esv/hLjY2N49NGHsXHTemkElX52zUBSwkfwrwgPF8eOH5f4yeuzetVqqeZ1dnagtbVVHKUqLtltSjCAsdExcXe6fOkKLl28hMJMHjt37cIjj35AelpUntV2iEJEcWIm408RE9emMT42gbOnz6JcKGPPTduxelUPEglKIlTFmKyzzwobN38RVubYrM9Niotjx05j//79uDY+pZ9d1RwtkrVAq20eePU7wbZfI7Pti5lAVNyqfGUtELVRcrKoxZNYuWkbdt56O1o62nFu8AIuX76AcjGPrqqLKomxyWm4xRJsl304zLuULHLjaBrRFaPOSp/otk3j/XtltpvtxGdFSAMq/+HB9ryAOMQlsA8iLOW4IbCtZSkLJoV54rqpdsrzFlSuQsz2opKI95SK5tlNyVkvlSk3qLTxs9S76wA8iKT6D/9YwLbjs/FPzf7iVDEZLa5/KQSs/RnNg2q0h9RmCUCuD1RR/6U6xqWxyOKERAYgZVdVi7LpRcs5YjGUEhwRzmqdKqJyilnMjiFm29Jkkk6lZOefyGaRaW1B1LFkgliJPq/t3ejcsgudsRiOvfwC3n3tBbjT1xCJlERLx2lcwi25tuzyq7EsMss6sfHOu9Da1YXRI+/gzP63dTkvisrMtDAt5L+D8Y+8fiybcuhCLCkDavj3iO+iJQbcfMsufO7zn8TeB27H+cEhfOtvnhQAOj42LVIS31Wa70wqjlQyJpZYvl/CwOZV+OznPoXHH38MmXRW2OB33z2qGjeFRSX7UpSNyrlzZ/Hz558TG6kvfPHzePyxD0gQC8D2u9Rsy1WQK0Qv6nXrVuKTn/woPv7RD2FV70qZyHji2EmMjY4DliNNUdTI0xLw4qULeOXVlzE6Oox/+2/+DR588H7RVV65chUXL16UREOWnRuWVDKJrVu2SZI9duwUvve9p/DqK6+KQ8qf/umfYGBgFa5fm8K3vvVdPPnkU+KRzc0VGaXNmzfhM3/8MTzyyN0y4fE//+V/xze/8SRGR67jnnvuwle+8mXcdscOxOLAt7/zHTzxzSdw11334HOf+xw2blyHkycG8e2//R6+/4MfY2aSpWEg25LE/Q/ci6/8xR/Jhmb46lV878kf4T//x/8pji485r7+lfj8Fz+CD3zgIaxc0Ymp6Wlp7hwdHZcNBDeEhtm+MHgZP/zhT3Dy1Fl4bPLRIgE1Jl75vZddTyRQMTuJYsVDemATbn/gIaQ2bMDoyCiGD5/C9PAwVtI3vVrBeP4qSoUZxCuczKllI9qdwsSIZh1iKHI0iRDeQ5BrLimGgLb5tEaJW/g7TLJahDlf5IXCjwsAACAASURBVLAWA9z/GJltA7ZNPJMoH3hFGl8QxVrrYni98UxAgBNi7MLrN/daGnkJP42TTkuxAhIe0DUTR9VyUMxkEWnJotzRjkg0JrEl2dGKvl1b0NGzDBcuncfg6weQP34efl7ZnRKcUQrBeM6O4Qr7QSI2Yq2duOmWW9GxbDmOHz2Cq+cJ7GZQK+SQojyipuz11J6wXnqn5IIVMWqiOZjrtltvwic++TFs2rgGbe3UDkdg63xB0En5RaHo4sLgEJ57/gU888zPZIDXnXfegYcfegA7dmxBV2dWpBwEZ8KfkxH11XyBwYvXZJP9wx/8EFNT1/HBxz6IP/jg/di6bUCkPDwOAudvfP0pvPzy27h+PY9SmTHahe2UsbyrBR//xAfwhc9/ComEmibL8zn67ll87a+/hUsXL+Jf/+t/hr17b5eZBK6QRmqugVxVPQGYjPwrr7yCJ598EmvXrsXe+/Ziy5ataGnNIOZolw+aDVQh0rRCroChoWEcPnQIP3v6GRw7egKPf/hD+N/+138nrDyvi3ica8CkvktZJRYKVVy9Moo3XnsLI8Nj2Hvfndi1cwPS6Zg0feuuNm0xyGKwnghs0X2piGeeeRtP/t1TOHtuUKrEjIGUlRhjhtlSEu4/bNVwCQ82de+yUauCLZpe1ELJSiknptYO7L79LmzauUsqEO8cOYyxkWH0+GU4nofqTB5FWtuW6DhOzbsi8bwAU6jtpGxUeUsGBjENXj4N0WRBGYk8lAu8N8BxvxmwrRyJmp73WX+tywdn9QouhdmeLzQvULFUWvb6salM91sCtsMLGj7HAHA3Uhn/KGQkitmOwvZoScZdPbuQCbYZnDlti/IPM0lVPSBSMiVjofWK0rUs5SIGVjXqmvZPHHNNFpklS0ovhBWOJRCNp2QXHiWHzd19kuU79qbUZSQyvEB+1WQ8MB/WZEcHlq/oRiKVFGYg3dKKttV9SK7ohXflCk489zOcO/g6IqVJVGMevCi1f2o7HfOStFxBLdmGjdt3omX7ZoxMT2LiwKuYGjwvgY8d8n65LCCWtn8iZZEbnZsEDbbjKVhktjnEpeqiLVbDLbfsxmf/+OPY+8AdOHPuMv7bX38DP/rR05iaKqHqc4AM9X9qK6PY/7KUS7fs6Mdn//hT+PCHHkdHR7uAak5O1FUlBfIYePNlHDj4Lr75zW+ikJ/B57/4x/jAow9LE+rTT/8cX/va/xSQ7roqUfGa0ed2/fpV+MynPi6OJGtWrZTAVy5UFGBkj5B+vgmiKWn57nefxPETR/HP//mf44G99yObyaJUKcvGRpprfB9xJy6NN46ThFt2sW/fAXzziSfw7rtHsHfv/fjSF7+EgYF+AeZvvnkQ7xw8pJpy2J2fTGBtfz927iIr1YXR0TF89atfx1NP/UhYLG46/tW//ArWD6zD6Nh1/If/8P/i+ed/LtKTr3zlz/DQww+Im8ozP3seX/0vf41LFyblc1OpBO657w78xb/4BG7avQPDw8P47pM/xFf/09+i8P+z9x5Qcl3XteCu8Cp3zhGNDBCBJIhEgiQYADAgEyAAkqIoSrKSbQV/JcueWd/298ysr++RrUBbzGICmMScRDGABEGERm6kzgiNzqFCVw6z9rnvVVc3OoDQnx+83GthNQlUePXqvXP33WefvYNhseybOr0KX7p/vXQEKsqLhamO0AIyxoXIIuec7WlKSg4frscvf/UI9u0/JIsmH8vrmjp6mPm8qLhMMLEyJ6KJJhx5xZh65ZXIXbkcJpcDbadb0XriNCr9Ybg1C/oCnfB7+6BFmRCqX9s6s61mOy4qxyPLc1qEMK7iYzzAm97zD+kGM7mAsbWB44PtSyVA/vcE2wooGN+R4ByhndMGfOmGr0F1G8whMXmMbg4SQKPIGGW8mWHhmLFIZrqYKPCeQNwShiNpRf4ga6QNlqwiaPl5GHC7ESCwcdgwafZUlE+rRDQwgNMH92PgyEnYu/qRjOuhTtQQmxm2kkSUoIduTtnZmDZ7jnTK2s+eR8PxEzAxnCQaRWowAKfNhqRu3Sf1T5gvwx6M9wylFQnMm3sF/vIvvoYlSxcIsxsKRWVQjjpuGYwz08/bAbfHKR2jjz/ZjRdeeFFq0JYtm3Dt0iXIzckSaQRnJHivkaSxa1Zhzd1up9zjZ852YMf2F/H5ns9Eerdx4xrMmzdT9UFNgHfAjzde/wCPPPIUuroGkUjkIGWKwulKYPacGjzw4EasvOV6mK0KFJP8OHbkBH7xi1+juakZf/u3P8aKFTcJIPUO9sMX6EMqyWRIup2w3FswGPTjyOFDOH7yOJYsXoRrly6VGRaGX/kDg4hGVEosIapmtSIvJ1vWsAvn2Wl7WTYLy2+6CT/72U+Rk+OWsJ5+bxDBcFTfELHGRuV8ZHs8iMZSOFnXgtOnm1BRUSozODa7mhWwOzRkZ7tlCJP12ecLgVK3WAoIBML44IODeOvNd4QsoRyQn4GD3oaGWl3Exh8F3rkxFCeWFOVGMVgkl4KzViTeTAibbRLYE7E6UT5tFmYtvR7lNVPQ1NaOxsYm5PR3wkk/9lgcIV8ACb8fKQH66n1i+oZPKVVVF1uYbXH2Uj2+sWrb+GBb1bOxn2vQFqOBbXUDGu+fCXQvTaZhgNUxNs8GoDWYFP0gMz/pRRIT/XBHSklGlvZLO76xFwRZc5i3MeLkpTXbl1rYL4P7GaX5MD6zra6ZjJOc1jurlxoOuEcMPukL7bALZBwWfdhCpV+sxjtPxL2Pd84MsG1JGGCbKDopYJugTYCbAbZl0EKN+xj3qpAEVhsSHBzR22ccgCRzanK4YHM4YeZQjCcbrtwCuLJz4fDkwOn2wO7ywGKzIkW/a5FuUAcYl3jucDAkVkL87Rvohz/gF3abNkls1fHuKikvw5S58+AoKEJPXR26aveip6kOCV8XwuYQwrK8mJCKpuBMeWA1u+AqLMPVS66DP9eFI8ePIdJwGOZQQCQklAfIDHqCk99qUEU8bmUwkm0+Drao4AWRxCSjyLMD11xzJb70lS1YftO1ArZ/+/CjAiBDIYIqbuvVxoISDY/LIYM0BMPTZ1Xh7q13Yc3qO5GTkwufL4j29jZd46c2LmSQ6J99rO4UXn31VTk/3/z2N3DrLct1zfYf8fjjz+Ho0TrEE7pmm6p0U1ys/+7Zdjfu2rgO5aWliIWj6Onsgtfrkw0RN0n8btkmbWyqx7vvvoMzZ1rw53/+HaxceSucDjvOnm+T8BoO/xFs04mEzHZpaRGKi0vR2dmN1157FR/v/ASTayZj27Z7MGfOLFmcJCUtpKy3DN273a5Bs2vCbP3xg4/w6KNPoLGhGdOmzcD69euxds1tci6OHz+Fv/+Hv8PRo0ek3fy1r38N27ZtRW5uNg4ePIZ/+eff4FBto3QruCAvvXYhvvHtTVi46Gq0t3fgpRdexW8felGGjLjIzJg5GffdvxZrVt+BkqJ8aZtTU0mJCzWlHCKiXpKs0vETLXjyyRdw/MQpkQDIBjKRVBP9liTCkRDgVOE0WV5uzOwIa25klZWhbNNqlEyZjL6OXpw+dAw5bT3IdToQCPVhoL8bGgfCkspz2ygShs+t6lwP64WlsXDGsjjhgjRh7ctkuS8iAMZ69uidO1UCJ6pA4x/ReHrECT+L/oDLlbCM9Tx+JNXRGLL9NAhFIYqFmWPQis5q6z7I8j3JgDJPMgGGPi6upyYSeAsLJxHd+kCY3ByGuag+XEmGk+DEEoUdNmSFODxngyurFFpuHvo0GwbiEdhKCzFv0ZWwZ9tw5vhRtOzfi8SZNrhlOJuSMjOSTFNlN8aiALeFUew1NcJqD/h8OPT5Xng7u+AmRUy/egIk6nUtyhZTgW09eVAfvjab43A4TVi58mb8n//HD5GbmyWOQocPHcXJ0/UIDYYENHMpmD17Nq69diHy8904fqJeJHbhUBDr16/G7NmzxLmjtvYADhw4iN6ePpENepweTJs6FVdeNR9Tp0xCIhnFhx98ildefRVTp07Ghg3rMGfODCTiug44EceB2iP4p3/6NZqau+DzKf1yUYkLt9+xHF95cAOqq0pF2iKSNpMFp0404pf//Bs0NDTib/7mR7jppuUIhWLYuetDHDi0H6EgfafpCiVeNIjGQvAFfCJ9ocxu9qyZCIaiOF7XgCNH69B+oUdma+wuTSxGl127FBUVZSJS++jDnXjyid+JLepPf/oTOF0ONLeex85PdqOhsUXlBNjsyM1zYOGi+Zg/7yoJ4Go734fPd9fizJlWsYWNxgNi/Tdv/hVYuPAaFBYWoKG+Bfv3HUZL6zn4wypnoLX1vADgaISdNFofci0x5Ex6NTEKj+ih+BVz2NMmHVsSSQTdBNuGg0iUDjOJFEJWF6yeHNQsWIy5CxYj4XCjob4R8aZTsCdicJvNiPgDSHi9EtZDdzJqthWmMEgeBfKE2dbBtu5VMuotP3KIbwh66WBZl/2MWb3S92nGI3QcNRKojwa4M1/3IuZZXmAEgTH8CRcx28Ps/jLB9QhCZBiQHGvgcYzym15LxjMUIbOtil36x5SdPz01ETNyqYX5Uh93EZi+6Hsa+SmHDnrkLuviL2j4UVw2WzXRwOiEi6GurU5y2EToZbVNYAKYPlUvk9pkmMk6cCKcxYqT+DI3ZEHU4UGI9lO8qzlA5nLDnpUNT0kZCkrLkVVSDpvHg6TDBQvTs/ibyS0aW2KcJFfabgHxMiCZUIMpZG7ohRyNYHAwICCYwSTtF9rERL98UjWqJk2Cz+dF77HDcPd0wRPzIdR9Fuf7z8EbCSAcJ+NuhTXqgNvmwbxrlqC8ehJOD3Ti5LFDMPW0whzXk6+MW0IGtYyBUD1EQthP6uxUweIiRm1bsccsYPvBr38JN9ywBPVNTfi3hx/Fa6+/hdAgJ8eBZJwDmVmYMX0q5syeiZxsF7p7OmGypnDLrcuxctUKOB0e7Nt3EL/+9UNov9CpA33FqHDghUOWBKjl5WX40Y//Sny26QDwzrt/xBNPPIfDh4+KLZ0i3RIy6FlVXYKtWzbj7k0bkJeThzPNZ7D92eex65PdiCYY2GwTFEx7q3gsAl/Ai7y8XPzoR/8JK1Ysg8WSxBtvfojXX3sL5861YTAYgsvpkuS5VXcuxLe/9Q2JZq89UIsXXnxZfLm3bb0Hs2bOks4FWXraWEkd5LCpxMczKU5DOBzAhx8RbD+K06dPY9HCxXjgga9g6dLrZLOxf/8B7NixHY2NDcLi3HnnHbhr0zqUlZYJW/PiCy/hxR3UkncjOycby65biq98fT2WLlmIto52vPD87/HwQy8Ks82lcur0Stx3/zqsW7MGBbn5OH78BF566ffYs28fohH6AnPgkXISqyygvX1eBLlRsBDkMPo9JXZfVDCKe4umujyFATMsKU4HOGHKyoLztuWYvmABzA6XBN349h1DntMNmzkOX383LOEBARpk/oVNJxjim8vwmSqPmZvozAozgosaVkAuBfAaGr2hJ+ocrLRvJvLKHhtsX0o9vZTjG+11Lvd5I1/ri2i+M7Xpwi/reFp18oYU2MLM6V+QOIZwcy7rrnyxypFKT9STWHXWDYtVZGhWh0MG4kTLKo4fKpOAqa4iM0rEBObE6VstHKATTosb+VoBTDYHBlIWhNwa8pdcgZmzp6HjXDMadu5E6ORp0rxwJjjQyxa+HTG6c9D8zulExAy48nNx9aJrkM+B8kOHcObkKUmDtHNwPZ6EkzM28TgSVjU0DakTvDZJRZCMCQurXVziwqZN6/EX3/maALkDB47imWd24EzLBUnXjYbjUrOuu24J7r13C6ZMLUd7ezsO1B4QwoQa6kmTKtHe3oef//yX2L//oGLFk0k47VZUVZTj9ttX4O4ta5GV7RZ708cffwJFRUXYuGEj5s6djXA4KQA3K8uFc2fbsOP5l/CHP+xCSwvnLeKoqs7HAw/cjS3b7pQhTr+f3TAg25OHpoYW/PM//woN9Q3427/9KW695SZ0dw/gmWd/L53JwQAHG/mZ6VLEDldYhvDXrr8Na9bcjimTS9Dc3IWXX3wXf3x/J/y+hLIBdAyIHezG9WtlkD03241jR4/j+e07pEb++Mc/lG7csbqTeOSRp7G39iCoNuPApMuVwtKlC7Bly32YPXsmOjoC+PSTvfjo453o6emG19cjNobr1t8hAWKTJpVi//5jePmlN1B74BB8ISUGUMP1HHJkd5TNNHX/ypCkXLNDGzy13vOfrcoWkV0J/Q8HJdWwLzd+VkQSCQHbTJjUSmtw5ZLrUTHrSvQNeNFxeD+ivn7kci4rFIJ5cBCDHIJlDDx9zkVOYgxIqs0b13yCbf4wnXlsbjuT17x4fmQYz2kMUxpFILNrmElUGmBbNsgZYNMYWMwAqUb9GInjFFAdQXtmAmb9ZceS6GXO0ozKcKc/wxARk9Z3G689RgDCxfX+4gqb+ZghGcn/KmBbT164GIjrO6wxUPOlLBqXC7gn4pXGf29jEXXozVIVysAdrTQ9BQQoeYdgadqfmZSHDxkPsoYBiwMRh0csp/IKi5FVVAJPfj7s9FPNzgY8ORJEE9PsIr+IW20ScCMMOFKw64NHCtYOhUrLpLLMj/C9lASDtkYDAwO657OaLm88dRLnPv8Uju52VGbbkGdLIJAIoG/Qi15vEOFoCslBMypLq7Fs+U0YDIex5+QhdLefgyPYA0uSTLnhFKA2TPJd6AyUAtfKwku5sqg2MJntQpcZ1y1bjAcevBfLl18nQO/hRx7B9udfRCAQQTSsfF1Li0uxbs1q3HHbKpSWFqC+4RRONpzCzJnTsWzZMjgcTnz66ef4h3/4v9Dc3Jq+gcny8IeglkNHU6ZOwfe+9xe45ZYbZfDp7XfexxNPPocDB4/IYBC/TYJBm8OCSdWl2Lx5I7bevQnFBYU4UXcav/7lv+KTnbsQT3GYR6VaSuuTMc6aWeLWv//97+L226+Xc/LCi29hx46X0NzYAp/PL9HKms2Kpctm4Be/+LkEU9Q3NOCZZ56FTbPjrk2bMX3adAQHQzh46BDq6nQNeiqF7KxszJ07B1fMmQmXk1HzLXjiycexc+dOLF2yBF/5ytcwd+48WdR7ewdEKx4KBWE2J1FSUoLqSRXSlu4fGMAHf/wY//L/PommpjPiCLDq9hV44MG1mH/lXHR1d2LH9lfwr7/eLn7f3L9VTyrBAw/ehbWrVyM/Ow+HDh8WpumjnZ/qARxq0IjWf9Q30nOWixX9gukUIwO6Mu3FB6QQsShBQEGQASO0pnQiwTS+eTMw94brUTp9Jnq7enBu517EAwHkkc339gHhXoSCQbE3MzaYZCAV2FYF9SKwzYtRLsuh0aaRZfNS6otRpIfaj0PJyuMTGSMWkzHQ9VivcSlFf3xG6lLg/PiPmYioyQTYmQugEnOo+DslIdEDOYxNkTgtiKhX9NDCJAscUvXSzoU+mZQ4dG7YKKPLyslBbkERsnNy0k4NvJfV98+WfxwJSpVSCYRNQDASRSipwa15kGfKldfqDcdgLs5F1a2LRMfbcPgAzu3ZA62tA5ZIEHYOeBM4MeXWYkXMTL9uC5x5uZg0YxoqJ1Wht/MCTtYdQ6CrE05uADi8G0/AQWeeZAIJykhko0G7SranFNg2mUPkSVBZnYttW+/CV7+8FaFYErX7D+P5Hb9Ha8sFcWIaGAiI7O3qq+dj9ZpVqK4uQ19fN5qbGsTClN2zqupynDvXjX/4Lz8XSRolczyfTiskG+DO1Svx5Qe2CXN+6lQ9Hnv8MeTn52Pd2g0yUN3Z0Y+Ozg5cddVsqTkffbQLjzz6HE6e6kZWlgNXXzMLDzywBUuvnYeu7naZSSkqLEFhfhEaG1rwq18+hMaGBvzsZz8WO9X+fh+efuYVvPnWe/B52R3gZpgD/SbdZQW47/5NMvtRUpyNI0casP3ZN/HRB58iEmbnE0hYu1BSWoi7NqzDhvWrUVFWgNOnmgRsc9j9xz/+vgxc7q89hoceegL7aw8hlqC9YAJWawQ333Id7r//65g7Zy76+iJ4//1P8PLvX0FnZydi8UFYNTPu3rJe2P3Jk0uwd88x7Nj+Mvbuq0WAij9hijNAtu6cY4BtdadkbN0lgE4NslLuKRobqUd0JSE8VljAMEygjIRykmR2KaZcMR81Vy6WLnXX6Tr0d7TBGgorQUoohEHvAJKUzonxQvJisE1zBuH+xQl9TLA92jyLfIwM8GOs2ZnYzPjv9MMM4J0BtI3XUGU2Qzs9AdhO14lMsD0K0FZne3R0N+z9DJBvHJBx0Hr9Nx47UnA43muPq2oYhfGWWv2/DLP97xBsEzjGxT+au0xOCCdh5YAIwa5+T/Kek2EX6o8tdpUsxZvTakcypxS20moUVlaiqLQc7sJiOLKyhclmGzWq2ZCkrID6NyYj6r7Z4pyaSsKR4VMr/AmHb8SUX91LBNx2u13+nlpALgTSvk2lEPJ60Xr8OM7v+QSxM/VwmiIo9FjgdNtFbeYNJtDf60c8YsaCBYsxuaYSp04eR30z480DcEV9ok8zfgyvdCOtTwFsPUxELk6lv1THlUSBS8PVV8/Fg1+7FytW3oSBwQE8t2M7Hnv8CZmkp10dy0lhXiG23r0Z69feidLyAhw+dAif7dmHyVOm4oYbroPT6cZnu/bhv/7XfxKbPbJeBAjCehESiw1TAlVVlQKGV6y4UdwA3v/jx3jhhVeE9YlTO8zJ70QMlMuXluZj9R23Y9uWzagoLcfJ4w34t4cexa5Pd0u4TyROX1lqKm0IR4MSSDCpphI//OEPsWLF9TIc+Pprb+OVV15FU1OLJJw5nS6RlyxcOhv/+F/+AU63S9qVv/vdU2ILuGXLVkybNh09PT14/vkXJfAmSh1oijZhTlx99VXCti9adDVC4RAef/wR7PzkYxnI3LBuE4pLyhCPphAOK9BBLT0Hgsgs0b6L+7NoOIK6oyfw337+mCRn8tq4+dabcO/9d0p7tau7B6++8jZ+86tn9ZQ1oLqmBF9+YANuX3UbivOKRHbz7HPb8cknu9KOCbTFZaiNxayJX/rgIPXztOSyp7di3MiwJRqjty5S8EQAC1nxhANxiwX+oiJMv/ZaTLlhGSyaDfWf1+JsfQMqHW7R1KZCPQgGA/IZ1AKnrmN2dKTQ6SSTsY6kSSgjfnmMsn1JYFt/UQH5uoZ46LrXVYujrgmXBrbHg7sTHd9E//6nw+1Le4XMjYgSi0h+ok7+GTI6ZQPNx8o9KiFfjCtXXsGi0ZZunRmeOINokjI0JyMpZAQdTgEn9FZWHut8J3Uv2ixs96usUt7EqZwcRC1mDLqccJjscAbMkkLLse+smnLkLZyBga52NHy+C/2Hj8HV55WUQXbNNH0wne1/OubELBrKJk/FjLkzhWk8fWQ/Os+dgTUehstmRyqSkJwD1iyR0FkiCmwnnSotUgLaCbaD0GxJTJqSiy/duxX3bbsL/lAY+/cek8Hk+tPnMeANwecLIxIOoqy0QBhYbgoSiZBsnq+55mps3LAOFVXlOHOmG3/39/8N+/cfQjDIiHfAZY2jvKwYd66+BQ9+9V4UFGSjobEejz76uGyu167ZiFmzpqP+9DmcOnUKK1cuh9vtwOmGevz6N49i957TyMl2Y9Vty3Hfl7agvDwXB2opxzgrVqKVFRVoqG/Gb379b2hqasBPf/JXArbp/vT+h59i3/6D8HvpNU2WX3lY2+0mNDWdxtZ718pjs7Od2Lv3KHY886YMcCYibtGEp7R+5BfmYP261TKcPnlSERrqW7HjueeE2PjRj34Al8uOA7VH8fAjT+PQ4WNCCNANSdMiWHHr9dh89/2YNm2mgO233/kQz7/4Mrq7exBL0p3Kgq1bN0pXYerkAuzZU4fnnn0Je/fuQyBidEIU2FYhTEYA00irtyHAbagw2Gkz5gsMwpRyEnH0ohqdcy0WTex7w4485JVVYfKVS1EzYxa83h6caW6Gr+08smw2uGNRBH1ehL19sHIjSjBtpDGLVpvySmIOvmdyTLCd3ghnurql65RConKdjgDSQ3g6A57+TwLb41afDDtAVaKHD0sOk5xM4J39RUiY0Wruf4DtCdaJP5XZVmBbxbgqsJ2SBUKBbeUnK1ENHHa0MB7BgoTZBs2ThezCYuTUXIHsqmnw5BXA5nQzixZm2qJxeCOeRNymSfs0JqlZJiS4mhjtVjYpCZ4NIKBcXNWmVWzpaFuVFOkBJ9x5MdAthAMoYgsYCiHQ1Y2BllPoazyG3uYTSPZdgNNuQ1ZWNmzufARCLJpWXH31NYj4elF3lBZXbWLdZ436YRKLK+MkD6X0ifen7kShem+6HkLnH+lY4jAlMWlSBb7xrS9jw6Z1sNhNaGhowKeffSaJkLFoEnabEwV5haLhmzdnJmwOMz764EPsrT2EK+bNw/Ibr4fD4ZHi/4f3/4jeXqapKdaRjDbZbZ+P1nztIqf5/g++i+uvXwoqcerqTmPPnoM4d75NWSrKMbP9SRY2hmmTa3DHbStRXlqBjgs92LVzN04cr0eci7tGPbIKL2B7taW1GZFoCN/5znew6raboFltOHjwiFhd9fUNCPPicrvhcrkwZWolVqy4WQrc0WPH8eyzOyQQ5+7Nd2PG9OnCTD/5u6fx9NNP60OKZvGBnTFjBr7xZ1/D6jtXigzm4Ud+i/qG01i/fh0WLVwq7HJL8wW0NJ8TvTVb8xLalkqguqYYM2ZMQ1F+Ps6cOY+H//V5vPH6u3IMy5ffgC89uE6GVS+0d+D119/Fv/ziKXlvnpMZs+jvvRGrbrkFZUWlOHfuAj7b/TlOn64XtwSJhObmUWQkEbScoeaxBQMDfmEklTuVYmC46UmYuXAk4ZC0NBO0pF0cHgLZuSicOg2Tb74RVTWTcbahUTSxFdykxsICtgcDfpFDGdIRg9XWlbFqHkInbeSq05NnlQnG6DzGRGA1zS6PKNZGe/O/B7N9PAPKQAAAIABJREFUuWB7omO/NJj8pz8q8ziM/06DbX4P4pakM9zp1rRJXH249SLYTlCCwevEojyNbbGkSDQ462ESskFTj+WukZpm1jHpHJKJphMTwS6leow9J1Fhh5blgbW4EFkOD7SQ6sVnZechr7oE4Vwb6o8dwZl9e5A83wZPmBvbmIxCUpdMljhmcYhlm7OgCFNmzUZ+YS5aWppxvrEOUb8XTgamMOmQXtichzcz+ptgP6LYjqRLj2anDaYC21YtgcpJHtx/3zY8cN/dCERi+PyzQ3jmqRdxoq4VARnEpntPRLy0mQzJwXDNkkRZeRFuu+023HPPJlRUVqCltQt/93f/hNrawwiGFcPvsiRQVlqEO1bfhK985R4UFBpg+zHppq1fuxmzZk7FsWMt2Lt3j0j55sybDX9gAC+//CbefOtTmZHZuGk1Nqy/E8lUFG+/9Y6ww2vuXINJ1VU4dbIJv/n1w2hqPo0f//gHWLmC0jygta0N3T294tktsWZJq9SQYMiPF1/cjhWrlmL5TTcgO8uFffsOY/uz7+DTnXsRDbuUZM4RQn5BDtatvUOG0ydXk0VvxQvbnxNZ4I9+9H3x5m5oaMUbb34grkdcYzmM6XQmsWDBFbjhhltQUFCM0/VdeP2NP+D9P36E3r5+ROKD0GwWbNu6EZs3r8fUKYXYu+c4tj/3Ivbs2Q9/WM0Z6dtB3bPX+H+jqhiLXQbYNgLoRFKh5JIimRRQrCwAqePmtRklXkgCIXsOLK4slM68ElcuXAJbjgctrS04V1cHl8WC3FQC0WAQ/q4LArZZN3mC0yBeZpkow1ND/XTfGa26qdqVSWMbr5HxaMNLW3/cRYx2ennXgff/SGZ7AoA2LrutH7ch8RgpIUkvFGOUv5EseObD/gNsX8aa8aeBbaUxjMvOU8UBc1DRJsOQajBETIBMVkkpi9ocSGh2mLNykVNZjbKp05BdMQtaTilMGtlkIJYyw8ShSYtNhiYl9ouLi5DEHMqjllD9IaDmsKDEAMvfKXRB3R5BIG9CMpvqM6rpeklWo9bbYpHoYnM8BVOkH/6uFpw9uh/dp44g0uuDKZqAK6cU2QWlcBUUoGpSFVqO7kHL8SMw9ZyDPUUlYybIVje0DvVVoy1tKTR0wxuzFmYuTHGgqDgPm7esxX1f3oqqmjI57j4OdfoHRcZA9xKXg4A7V6wMwyEfXnr5JdSdqsd111+Pm28iK5MlesW+3n6RL5C94jmh5zc9xQcGfBKn/snOnfj2d74pYNvl1tA/4EN3lxfBcFg5vsjQI89pEufPn4V3oB/XLlmEyrJKRIJxDPT54PcNImEKQ3NRNhFDKDiI/oE+7Nr1KY4cO4Qv3XefxLW7XW709vWhl77ftHi0WIWdtttccHvyZdPj8wfwwYc78dabb6GmZjLu2XYPqqoqREv9zDPbsX378/K5ZPGGSYD4t775ddy18XaxJ/ztI49gwOvF5s13YVL1ZHR09OKt1z/C7s9q5TPzeVzYeY3MnluDO+5YiWVLFsvg5Ttv7pFByUAoLIvflx5Yi4WLrsL5tnb8/pW3REbC4VJW6inTKnDfl9fizttWoaqkVDzDuXjRJ5wDReza0AKQ7CM9wj/fcwDvvPsHNDW2yEaT/6bCGZRtXwoxWTzYGGVz3cZkyJQVCWsWXPkFKL/5BsxdvBDtgQF8/vEnyO8LwmM1A6FeSQINDnJQUnleGdIEQ0KVllDqQNu4v2ndpvPPF1WJidqFwmbrm1x5svE5xEFIH84bc5BmYmb7TwHMQ2zy6JVsIgnIRCVz4mPT+7T6Cw3JSFQtEJmILiFRQ5GK1SaYpkuDsNq0RzNZhLSgtlWcmCy0W9MkwltzumF3umB2eGClr6XmgMnCziDjvBniFZUwLSQZCx5DMkZWOAKfPyj6blteDlwut7yey+VERWmZhEAFA14cP1CLtrpjSHm9sMejiEVCSMYjqg5YzeIiYXXloHLGFaiqmYpgYEDCSMI952FJRGDnwDZlI1RIMcGQYJsbC1NQnZGkR65tJSch2CbgS6Cyxi0D2F+7fxuCsRQ++bgWjz78DE7UnQWDD2UNSEQARGGzUiJBK9YYCotycfvtq3DPPVsFbLe2duE///0vcODAEQTDXHdMcBGUlxTgjtU34isPbkVBYRbqG+rx2KOPISc3XwfbU3DkcAvefe9dFBXnYuvWu2C1p7B79z688NJbcHvcuPvu9RJ01dp6Dtu3vyTDzF+6bwuqKopRd6wVv/7Vo2hsPomf/OS7WLnqRlgsZgTjPsTpGR23SyQ9QTC/7d6+HvzqV/+ChUtmYvny65Ht9mBPbS12PPsedn2yH7EQkyfJbCfEe3vjhjuxceNqTK4qRFNzK15+4XlZt/7qB38Jj8cFr8+Plpbz6OntVymPJgtcTpN0AsrKKxCNWvDBR4fw4stv4tiJ0wgMslZFYbNbsW3bBtx11zpMm1KIfXvrxKll395a+AZZo4bANiV5avXUx3t1u9FhMhKdUmI3RRJLTRqSZhuSJtY8sxqUTNJ3PQyNTmWSGApE7VlgznJW+RTMvWYRCubPQ2d/P5oPHUIiOIgCWqAwD6PjggQDcS5BOR6pNp2FzDatGw1m28yB3Itba6PVB6MmpFlfY07CkOGN1GkbL/s/mtm+RKA9ql6bz9WPe0ywPc7rjwe0FZl58ZP/g9meYDX5k8C2zjDH9Ukfgm2azNtJjEp7U1n4RU0agkkT4i4P3BVVyJ8yDYWTamT40eQuQdySJayOajYRWNNhxCppjSY6k+ivL/eE+EAruYh00YX54M6e3q066y3AhpPjlHuTXeCACl0cYqLX5lAZwZ7D6oDNZIfdEoY54UWooxU9zafQebIJnadbMBhMoqByMmYtWQhPtgcHP3wDnaeOwuXthMagBz0NUrWiRg9VlqVY6MahITKRkcACOxyw2S2YMXuSDPDdeOt1okdkQRQFJhcdWkFZTEgSNPd70dhwGq+//iq6+vqxYtUqrFq1UnSIYnMomwwF+tWCznqVRHePFx9++CHeeedt3HffNtx8y/Vwu+3yWGFmlRtZWtvLYdKGhnqcO9uKK+fNQ3VFlQT7pBLqM5BDoFEKzyvt7Do72vH6G69h9+7PcM892yTWnPHq0j3QfVrV9UAwb5E2YldXH9rOn8cbb76JQwcPY9HiJQpsV5ejr7cXzzz9gvhsU+tN+yl6bU+fNg1fe/DL2LTpDim+L7/yqrDrtPVzu3LEt/uJR5/Hns8PikuBEGsm+nQnMKmmEOvWrcbWuzciNzsfxw6fx//zf/8cZ861YfHihbjn/tVYcM18dHb14KWX38STj7+KQIBta4LtcmzeehvW3HkbyvLzhjT5onHn90RrP4t4Eff1BrFz5148t+N5HD1cJ5/XlZUtCww3T5SSpAiKoOQk3JA64nZpiybjTlg9HuQtW4Qrr7sW8RwX6g4eQuRYI/Icdpij/Qj4vAgEAjKExu9c5iIkHEUptg0pSfq3QsfpwKnxFqTRSoXBatNtR+FsxY/L9SY2hEYnaaxKMj7YnhjMjl/A0qz7OA+7XMD9RY5tNN223Ff65kTNr+izZMKksbYRnFoQobcyK5vmgM2dJTI6h9sDLScXmssDm9sjyYZkAq02B2Aj2GZ91P1O9MQ+xIOIRkKIhgISZhL3My8AiCYS8A0OIhCPiIxi5ozpKM3JRV9rK9qbmxHobEfY149Abzcifi8svGdtaugsZnUir6QCk2fPh92VjXNnGtF2pgXmwR5YU1FYY0EVy87sADOHKRkyxjo9qM/RGWCbkjj6dg/C7kihZmqWzIR89UvUbAMffbgfj/z2KZw+cQFRnjSLJveJVUuioiwPubl8fgQOhxmLFi3Cpk0bUVFZidYzXfg7A2yHVLS4wxRHRVkRVq9djge+sgX5BR7pgD322BPIyyvE2tV3CbNNsP388y8gEvPhP/3wuyivLMDJU414+72PJQTrjttZW/Pw0Uef4ndPPoM5s+fjz75+P8pK8gVs/+pXj6Gx6Tj++q+/i1tX3Cj3dvO5RvT09yAUoP0ru6icDbLAP9iL115/CTfdugC33noTslxu7NlXi+eeeQ+7d9UiHs6RDlnCFkRxUYEw6gTc1ZUFaGpsxksvbBeG9wff/66kWbIzxqh1EgpG/dYsKTjsTCi24kL7AF59bSdeePF1nGvrlGFamBMyML5l63oFticXYN++OjwvYPuAAtsyDGl455CdvhRmmys1V+44Ema72nDxtwBiBba1ZAiMC2LnlD9RzY0Ih3CzS1A5fQbKly2D1e1Gd2MjOlpbkRUJwWYyITbQi2hoEIlYRAfbCkRaklRrTwy208DQKEMj8bjclPpAsnrwkJQ7DSj1Qaz/CWB7XNA7whlqJOhOdx71ebZhzPYXlJSMLK//G4BtXU2gf6lDH0BdCWMMhl6SPdaocsmJaJvhMwKjPnrcBUcfpo3r7DEZbYJtW0Z0ZMxkQdhqB9zZcFZWI3/mbORMnwEtPx8xuxNJSw7iSZfoXTmVTvsgJYMwi28p/YlFm6VLU9g4pQ7byouFelwieyWCVKBcUAZ/K9tBumWwSPEOpdaQzI9EySY5wKnBlLTDrIXhdCfgSYSQHOiGr/E8zh1twPnWDtiz8zF96QL4gwNoP7Yb3pZTcF5ogiMaQYhFRYYf9cFIvqEAG3XZ65EO6uZlmIPBfolHqAZLwiWbApsrhekzarBwyXyUV5aJrywHSWnXJV3ieBLh0CB6uztRd/wwTp86CVdODuZfdRXmzpknkhcZbOGMksSHs2Wrrin+6u8fQF3dUTS3tIiX9MyZ02B3qjQ0CzX0VHmyS6fLHDjw2NvbAZ+3HxVl5cjNyoOFq68UOE2xcdxQSTchie6uLhytO4bGxtNYtGghZs2aJb7jZLNFs07NaYbfdCwZQ09vD06fOiW2V319fZgzZy5uuP4GWWh6e33Ys2cv9tcekARNnl+bpqGkuBTXXrsYixctQDweRH3jSVgtKUmDM8GOs2fbsfPD/Th7tkM8yoUIAZk0EzRbFFdeNRcrb7kROTl56LoQxR/f/xjnL7SjsqoC1904TywJB7zsAhzHrk9PiIMKQXRpeR7mX12DhQvmo8Dj1O2sjPhiqzDaBBrcHPn8g+Jty+n+8+fb1eCSzS6yGnqhUz9uSoaRSMUR0LibMsMV16AlrXCGnIDVjsScaZixZAGKFs2Ft7cfrW98BBdlRwjC7xtAwOdXWnb1pSm/2bHAtr6JUsz26EKSS2W2RWYkhUZn6I2AnXTlmAhwX1xivgigHW8zMF6p+1PAduYnMrpWw99LH45OayeHnpHuJOjnTNZ1XVLEzWOmzanmpr1pPjwFRcjKK4Q9OwuB3FzEmfhod8DC64J1lHZytJGUmRfVURQ9rBhNin0REI/CEo0jN5CEhdaTDEjp70JbwgdPlgdVVeWw+0M498ddCPb0wEX/aLsJ/UEvwt29SPkDiCKMwUQIVk8+psyaj7Lqqejq6UfLqRMY9PXBHvVCS8WgJYMiGUxpdglZ4TAmbVYtqUHlppLIljqLFO1hCbaDsDmSqJmShS2b78JX79+KYAz4+KNaPPrbZ3HyeBvCnDTWyKrGZJBwxS3XYtasKqSSIQwM9Ii9J3XP5RVVOKOD7X21RxAMKebTkUqiqqIUa9bdiC8/sAm5+W7RZj/xxO9QUFCEtas5iD0ZdXVn8fRTT6G59RS++71v44bli4QxPnG6QTpzHMimh/9zz72Ap57cjttWrsG3vvkAyktzceL4Wfzyl4+jsbkOP/vZnwuB4R/049U33sGBg4cw0JcQa0GzyS32nxZrHO2dZ7Fl2224885VyMvNEZ05wbYw2+Fcxcw6+oS937j+ThmQrK7MR0N9PZ7f8bTY9v34Rz+Ex5Ml0sD2ji6RqrGm0GwgN9sqoVvurAIMeCP44CO6Mr2K46ebxEc7ZYoL2N4qYHs9pk0uxN69R7DjuRewd+8BBAZZM3WdtqxpQm3pSmAddMvlPSQhUeYAlI9GZfMVtziRMP6krLAklRWkPUnwrAA5V8YINMSYv+DIhbuwBLk33IiaOVcgNeDF8dpaaAN9cFmtYncaoA1gcFA3OlD3kIDtNLOdQsKS2WkeWQ3UMIu+Iurron6fGmBbFktd83wRPtM/svEaakFXb6L/0um0ofe57AHJjCH3MbuFQ0DiosHHkVI/nRwZ+bhLq7tjU7GjHdpFzPZYxz8W0L0EvJoBoUbA58wvZcQLDdcR6f9oOFlkPFa9xNCHTl8wGedB1fLx4fZ4/3rRKc047rFPtzpIbnypNyTTrMmNlYQmC4oVUWgIpTSksotQOH02CmbNh6e8Eqa8fCTtdsQYEWv1kK+Q6CyrWOKRQSX8IytAOzWmJirJiKSPJaOS7KiZVGsJKTKXbMeqsBhaW6l2JukVyXOF1WYVwEX9skxJMzAiFkMiCiSifC7dNOLI0gAPHx+IwNfehwtn2yV0wGo3ofV0HRzhHqSCXiSajiPpHUAgoQfw6OwiGQzKQOLJhLAZ6da9viNWbKNyTKEnWCpOKy9qLxOIxcKwOkyw2enxqoIEbBw8SiQRjcaEpeemIRQMKAaf7Wa+mj5MRR9nvnI0FhNtn5rFNclwDtl8pklSCqBpKtpX7JjEi5vDrWxHG15kwluTE1daO7a648oP2sw8TU7YU48nGyM+L45oJKws+SIh0Ynz9cl48jhEqyz2UbojDY8nERUQSzkGvWglBliCX2wSCc30N4k556Jr6N71zyPaVBkApfMAP6vqYjBQQTqPMYss7oxs5nXEBYaLVDDcB4fTDrudn5bXmBOxWEoWIbLXziw+NyqDiRxKDYfUscv5NceRSDGsg6ENMdmosXXL88/jlyl8fZiIf8cNj2gfKQ2gDRq7PQ4HLJxbkJY7jz2JsKbAsj1hhpaywh2zI5Y0I1hagJorr8TMO1fB7nBh3xsfItbfjdykH6GAX0IfIuEQkjH62erXU0bh53/y79PgToIleC4uvZplVjKDPR5ZoA3mRC2+47+44dcz1hGknz3sZSY+YKM+jvVIVfcuj4rga1pkuEt8d0T2QUgrr8a/lPueMw4cyjb+UrFkCoLwOuAAtboWWNUoHOL8iklzwex0wZZFsFGMXBkOL4I9JwdWlwdmmw0Bqw1Ruv2wm5Qk9FTx3LBahRWXN5UNjwLbVibeWmiHaoItZUZ2jKFYdDSJIxAPw2vh/QI4zIC3sRUnXnsH3vYLyNMsKCjOg81tBcJhhAYG0Of3Y8AfQF55JeYsuEYGfRtONQjzSIcIB8KwSIhZTPBYyqwJ6EPMouoPU3jFjtDQbOsDkgiLtKuswo27N63Dn3/zAUQTJny+mw4/23HkUD0CnEmw0rkqhQUL5uLPvv5lLF5Mx5AAjh07hv6+Piy9djEqKipxob0X//iPv8Dne2slmyAei8NhTmHq1Bqs37gKmzbdKSmxhw8fw/bnnkd+XgHWr9+CqVNqcOrUOTz5xBOoPbAXGzaswVe/fh882W4EQkH5ej2ebPGcfuzRJ/HGa29jw/rN+MY3HkRleR5OnmjFr379GJqaTuCvf/aXuOnmZejr78fDj+/AO+98iN7uACB1iJvwGJxODnlbse2eNdiwcS3Ky4pQV3cKLz7/Nt5/72OEBq1S15PaIIpLCrBt2yasuXMVCgs8OHnyFJ577mm4XU789U9+LBaoDfVNeO8PH+P48dMIR+IyYF5Wno0brl+IBdcshic7D6dO08b0Nbz/wSfo6e0FxwhZA7dsWY/NmzdgqoDtw3jm6WdF8x4IsK7qdrVqMCq9yMu9L1aGxhS2cU8p0GJCTDZ7nMdKmmmCQHtY1mIJwIA1GYGNKZ8yRJJAhO5N3ItpTunY5CxYgvnXLoXN48TRAwcQbTgLp2aF3RxHyOtD3Dcg9r2U31Gn7Y4q954Q5XXiiCKjyKP8GKBKP16dlNAZsPQ4VSZ4zmSIM+D38NfOxF8j8dkwnfiQznxYrcqsF8Z5ToP5YduCMYv2MCw7Wv5BZum7iMm+2AJx5BuNilEvetBwzGvKzp8q5IZxcBctGjpQNdwkvviSZJz54SV/ONa+eDkYdrL0Ez6yzTu8NaAX9KGB0/QiJ5zVnwC4059ZP+jMox1vIROTH5NFirwtQbsjLj4pJK12DFqzAXcRsqcsQPHsBXBVz0JKcyJhtUkIDG+SoGZH2GqDIxEXRsIZj8McZwqVFRp13owV5pS+NSnplKZUQCbm7aYAbKk4yjUmE1oRiNsRCCcRtWTDZLMjZiNjTT05FwTAxhDIeEzF+hKsygCnBaa4SXTNwUhYQJ/TTU9tG1KMxh70Y7CnC+3HD6Fl/x6YBrpQkp8NTyyMvo4L6A4MIMoNRjwuGwUnGd9oVMAkfU/jenwwh6AEZCfNaldupKqlozRVe15YAt2lQO2xDCtBg1NTQRl8LRm30iVsxmPV39PX1PjGFMRRmzFS0UPFkwuB/KS/3Ay2QrTwxp1q/H3G09XqmvHaKdnwGJff0HU9yjUv7B6DedT+UB2rwfnzdY2/N1qZAh3V3+s2SEZgiIBJ8RJWkaRGiWIrmXpJ1XEwAL9+LCZaSXEzIc9O6/zU8RgbBDXYm3n08h5yAEPPGXEChwFOo7Aa9yQ3OnYnpTtJhONRpeWVLycpMcWUGdg5PJwEIu5cVM2YjRkr1yC/chJ2HmtEZ/1xlIU6kQyHkBoMI+jzITkYhNVikY0utZDsAEtEuL7PFC9a423EPuuLVzZDkjQkgxq6tkYC8rFe3QC840LeEXj90piXzG9gvCp1OZ9bPceRjMKcpOSHdciCGLWoegeL3505EYaV4FafTDXMTwk0qM2nnEJAttmJuNmOiNkNkysXjvwKZJVXw11aBVteAcy5uUjY7Yha6bjEzbQFWlyFdUkSr25/Jr858KHPW8vsiv7xRE7EgC8zrwn+0WCiD75dZvWQMKdgTSbgjEYQae9Ax7796G5qQLyzHaloEE6nGVk5LljtVmE5ff1RlE6pQtmUagy0ncOZU6dg7uiCFovDbKF3cgpeO4coeU9Tn2tCbkh5HwetcZGacSuoui4i8BeChBv9nGyHgMm/+dmfw+6wyRDgu++8hxN1xwTk84AJ2hcvXoQNG9aK9V9XV684AHV1dmHFylswbTo15IN4+unt0kki0cAgFIeTkrOpWLFipVgH8vx8/PFnePvt91BYUIhNm+7G9Gk1OFbXjMcfewKf796DefPm4Qd/9T3MmFUNm4uOO2YMDkbwyad78NgjT0pQ1qa77sa3vvUgyspyZbj8Nw89iuaW0/jpT34gmQecH3n40bfw8st/kG4fCQjDA91siiHL7cTa1auw7Z7NmDalDN3dffjss8/w8UcfYaCvX0gik2ZFRUU51q5bg6uumi9Ewmef7cbvnn4KNZNq8Dd/+zNoVgeOHD6JRx7egf37jyAWJ9llgcMdxYrbrsWWu7dh2tTJ6Ory44033sHvX34DbRfapb5Rs08JyZatd2Hy5HzU1h7D4088hsOHT8DvZ6dV1drRfkg+DP2MeJCKRk1L7GT+R4gWJW80Iuxl9oOPpB2qLBgmIThyJs3GFYuXwHr1DLSdb0fPx0clQyPFcKRIGFpvj5JImcJwJkwoG7QgZAXOeZT3t5OzV6Mcd5qIHLE4DRsslI3ESObbwFqG+5LBZ2ZUMzl8w/gg4831gUtjDRg6ocaA5XAwrYgZHdYby9QE5MXQ96AHnGU+LwNYj11H9WMYhz1Xzx170bhoPVHWfwTbejKXAWIyL5v/n8C28RYTLRyZy/oQWzSyrZFxMYy4MAQW6e2CcZeVUcB4en9qgOxRwPbYr6kORKIaUknYTcqCiuA1QsY0twIFk+egeN5yOEuqkcwuA2UlXLQsgm6SCJo18dB2meiZnYSDCVSSQqVAJdkksjmUNnAQyG4ehNWcQLYthtL8bCybUY7sLBs6B5I4UX8OZ3sj8vpxhwtmu4a4JmP6iNMWi+1Nh1MxTyYTrPTp5IaYISqxOILhiIAdu9UKh80KVzKGmG8AnccP4/inO+FtOIFstx0V2S6Yk3G093Wit7cH5hhTI60wR6IKxFu4z06CWna+j9gUSuKVGaakYcSvWPfL49x4ztO+K5mNj2H/rb63zHcwEA3PPcF2BjuR8VjRmA8D2/rrpO87g/UYHUwbrMGoBVvn9zIL0NANrV5XFcjMGz0NJ3TArW865DiNTUrm51SbAQXSlf6doFs9VjFuo60ovE+5yI5ZX4wN8WV8aXxtggoeEsMdYtRcpxh2Y4JGxiYRhybSVxsGLQ7klVZi0vI7MGfxUuw704n6g/tQHmiDhQkWoQgCff2I+fyyIHHvGONAMD+u/tUI8JLTo5hv+cy6BeAXg57jx63LkmRM84/xwkNX2dgnzmBDjAXqsvYFX+yDTfhoHgPBNtntqIBsi2z+yXKrO5A2p+Sbk7BId4VwQzHYCbG6S8AGxmCbELU6kLS5YMopEpCdUz0dnuIKICsXsLtkcJzBXlGm5enBWCqXQCW18o/MqIp0S22GpcGkL5YSpa0PXqhrmA4nysM7yREYmWlJwUZgwsHhcBjJzg54L5yH90wLOs40I9DXBas1JXaeDncxbPZ8lFWXIZqI4EL9KfSePwtbnxd2ye9OImlOwU+wTcCvh4zkZIBtXo9S+cSWUtpbwmryt9Nhwc033Yjvf++bmDylFIl4BOfPtUs9DQyGRZJFsFpeXoLJk6vEn7++vhVvvfkuOjo6cPsdt2PpkgVwuTS0tJwV6Rg1zHxtt8cmuuaammpkZbnR2dGH3//+NXy263NMnToVmzZtwuxZk3HoUCMee/QJ7N2zD2Xl5RKMdevKG1BY6hKWvrurFzu2/x7PPL0DAX8QW7duw7e/8yCKi7MFnD70r4/h7Nkm/OhH38PNt94Ir9ePRx97C79/5X0B20LqcLMm31kcLocdC66ahwceuA+LF82BZjULS9/W1oGB/j6XTeAVAAAgAElEQVQMBoNwZ+WgtLwQpWXl4tzk9fbJbAqzCK67bhl+9jc/g9vpwIEDx/HQb8hIH0NC/Ly5vgVw2x3Xy+e4YvYUdHcP4o3X/4CXX34dbecvKLDtdkn65pYtd2HK1HwcOnxS/McZKhTwM97eWFeG3x4TyUlVhdHrqj5QnQbW0gnUV8H09TpEDnL+wJTDROf5qLjjJpHvtX14WAYkw2G/bGTN/T2IhAZFPuhIAMVBer+bcD5bbeYczJofi2xM4zuDMMoA15ka7Yy5KgN9p69fnRwy1lRDTjcEtvUam1EPM8/ZaHKP4QU5jZYvSowcv1AZa6AxeJ1ROcfVZQ+tqaNvrEZaPY54VMZaYlR1XUby7wBsGxst+cwX78QuCWyPtRjqLJvA2y8Etg1mUsWUc5CPceRhbrYc2ciumYuqOYuRPX0hojYPgpZs0SmmmCKpGrOIm9hycoitE1uylmREdF3mZATJeFjaSIV5HrhMccRDg3AnQ3BpJpTmODBtUiGuKM+Fx6VhIJRAQ2sXGtq86PMNImx1wOp2IcaIdgBtZEvsLlhyimT6P2HVYEul4JBYYpPoDQm4w5GYSGHIlmdbCISiCJ4/gxP79uDcvs8Q8vahxONEYV42AoNedFw4h2hgUOa2UyG2Vk0ylBnjQKbIW9QfxWwTcKs/gieJhi4DbhuWgmo7on6GFcPRtvjDgLcOPtPXw3AQpAY6jU3tSAbDOOTR4dDwFtzFF5xAaB0gX5SepQNt4cFGJmvpn3ToaEYA7fTmQD+utN4wA3jLuWb64tigT4DKmD/GRmBCnHbRA/j9MNKdkiaqC+kYw3uGWnR2aOKRKKzc6DkcGEhYYMvOQ/HCG3HT6nVoGozj0O5PkdfdBJKUlmgM/p5eRAYGhNWmZjbOwUt9nkmIEv06U65A+lWmO5J8saP/7wW2RxvNHLXMD1l16aTCRB27cT/PsMX0i31yLt7CbNMCz2RDwkxmW9N905WsjWCaMyCUalByRMszAm66MFGuRDkH4Xjckw17YREcVTXIqqyGVloBk9ODCIesSTtTOEdXG1pBymi5GWHNggT11Pp8ihHSJam8TFW1KFcm2UQxhVKX8xCQE4hHzXq6aJxzAuzkKfcbukIQdNP/KRUOI9jTibaGBlxoqMcg5QbhMGyePNRMn42a6gq0NNaj+ehhhPt6xf+Y4IcSLkbCh6ks0xd1cQKJqfoWIZGgR8+nK4XIblQOoE0zYebMGVi39nYsW7YIlZWFAq7JgkYiTFqlksQCh0NJ4rp7BvD57v147w9/EIC6ePESrLj1JkyeUgWPx45olKmH7OpRZUOrOBM0zQzvwAAOHqzDq6++hjNnzmHxosXYtHkTZs6sxtEjzXjiiaew69PPJANg5aqVuOe+zZg5uwLhcAwnTzbiqd89h48/2iUStfUbNuJb3/oKSkuzUVfXgN8+/CTOnmvGd7/7bUm07OsfwONPvI233/lYNg0cIE8xulxCQeMinSvIy8HGjeux4pbrha13O+0qsTEakWRMs+aA260kOUykbGxqwKuvvYZPP92F226/HT/5yQ+RlWVHbe0JPPTQDtTuP4IkZ6RMTNgN49YV1+Lee++TzURXVwBvv/0h3nrjHZxvuyByQmr216y5A5s3r8PkKfk4fPg0nnrmaezfdxD+gF3A9ljga5yyqHdeVF2VtU7kd0OAjXI65Qamr33pdU9JIaOOPBRUTcL0NauQlZOLc/tOwt/Xj+hAP9wOG+L+HkQG/TAFA9DiSeREzOIh35XF5EqITebYYFtW26HDTw86Du9eDnXvMjHWxf7iF60eOjOe8ZHSBMTI9dAA78bBDO0PRgfb4xO1Q6SY8T7px/PlxiWFMj/XGGv5OKx3JnHz7xNsp4FV5sUw1N4Y69xOxBIpyKcLFL4o2NaPSRZEMrnUKtuzkVNajdI516J42lzE8yZhMKUhxBYq9YYECEhAE3abA5GcrKd1TxxWSxSale1OPxJRP6pzrVgwZxKqPQ7aOcAeCcFuhrgzlBTZkWWLg7Itjl74ggn0+OLo9foRMdtkin/QYkZvMIJ9jefgi5uRyCmXBS6mOeE0A85UQhL+yG6nLBbE4gnEIoTjgMdiEi9sLeBDR0sTGvbsQmvdYZiDAeTlZiPHrcHX34eB9naEA4OiWVctU+UTkLAYzLYqQGyvCtgWFQP/7fJb+8oEIqP9lAbHY5TEkRfBODfiRTf4aBfQGM+fuIuTCeKHU60jcxCHy7oyDkII+gxG2wDvxkOMcyOF3bCt0hcRpjiOU4Vkdz4GtT3EuH9B0KZvhsgu2hyc1jeL3SLnBgi2HUggHolAY6fFZoc3boLZ6YFn1gLcun4jgtmFOEov5KbDArZtsQQCfX0I9/cr7+ZkAjEyhgazbSx4lMIMY7YvFfBmfr7xwbbxfY/3vRvvOnFDIENHOEwqZ8isvuB5/1OAtv5WTFNkUJeAbXbMmICrem4ijSDY5tyCsNuGFzatzQigTRosZjcsTjccJaXIq6qGo7oa1rx8hOxOREWWQrckpbFnGi6lRA52/pBC0GFFXFPSM16S+ii26mlRDqdboLLuspRStsH/ZjgK5SMJm0oTszLkKZaQoUlxEOJ2gX7cdqvoYq3UdHd2oauxCV3Nreg5ex5REzDvmmtQWViI5hPHcf74Mfh7umBLxgS004df1S8dYInsioPs6ngT+r+pYx+6zyWyXeRylJJ4JFzmumVLMXvWVBQU5MgGQsm7TEjK4J8Jfn8QzS1nsfuzz3Csrg7hUBgVFRVYvHgx5sydg7LSfLjdTpEtqI0HEI0yWCqI5qYW7N9/APv275fXXXbdtbj5llsktIue/G+//a7ISAj4Zs2aibvuWosrF8wQv/x9ew/hzTffwflzHTJDdP0Ny8WfuriEXuNn8fzzL6Ot7SzuuXcLlixZIMFdL7/yMXZ9Vgs/ZV5E6NyI8buhtJDkjcWMK66YhUXXXC0DmPQDt9s4DK8saSNxE2JxztiE0dTUioOHanHw0EF0dnXgxhuX46tffRBOlwMnTjThpZfeRd2xUzLcbmVarS2MhQvn4Lbb7sDUKZMwMBDC7l37sPPjXdIN4OxIdk42brxxGW655QaUljFZsxnvvvcO6upOYjBIzfZlAC9j7UmTNEp6Ieu8RLyTjKMTkwLE+uWs7jB5HMF2LqxZOai4bjHmzL8KPWc6caahCaa+AbhdDoTDfYj4fNB8PphjCTgp/7SY4HUrAwUr53vGk9FmyEjG7p4NOYYNW1vTDPFQ/Rxq8hrd/QwsL7NU6n7IrLjD2O30WqUInExQfhFwHqvsiYJlaIOj73TUa2WA7dHIiiGJyNjocKJuxlDH0vgq/73ISIy0MH23MVK8Pt4yqk7nWCfVaP5cJtiWXbsSxEdpXWS2wVFcg8oZ81E4eykchZXwanmImuyIW13SCmXICENhNA46Jm0wJ8j+KGbOYovCZI5Bi3XBFPPihlmFuGXBFEx12yWZ0hVLKOYnRvYmCbPFB0HbtE4TfaNNrK64KJo1GwIpEzoCEfzx+Fk0dPngc1cg7vQg7PDQpApOTlBzsdOob7QgRseIqBqKcpIlSSbhjIUR83tx4cQxHN3zmegcTYk4JhVnw24xoe9cG3o6O2HXmZtYNCzx5Ula9umWgEPMNjXb+mIyHok6Dq7gRa4rtdRtamyQ9N8TQxKdFU4XpxEtJV2rNXTFfAG0bRTQMQ7iYsClFlej8F6kdUgDZ3UNq6ErvcDoMpI0Uz5MFpP5mYz3MCrQRNvPcarbJWvpRryGLu2zO+zsjyMSjcoftprZlqe1I4G0mKbRn5dWb5XTsXD5Lci/4iqcbWxA+4GdMEejcDLB0+9HpK8PKc4hcOhSIpHJJgqU0WVLI8H2UKtz4mvEeMSlMdvjvt4lyFeGCntm127oVS+H3R5ieS7v++Z1prFWpdiBUy48SQaViCyCto0MnWGwEyUkKakhMWiIxpXG26S5YcqqQF5ZBfKrq+EpLkaSDiM2O4JWqzDlkqQrrLMJNLezS8iRusaDLgtiNoJXJQVS/DdBt/oRWQk/mvyDSWQdBNG0auK8SsIel4RSJ+3iGZATVfrZmIliqiRC5gQ0G3387bDHE0jRR//sBXScbsJAxI/SmgpYvH4E2toR7+tBf8cFBAK9iCfCMNPtidI/4m59s8BjiuudIbknh82mDf9eZXNiNUsaYkVlGfIKckQeoaQHJlXL9fucXSC/34ezZ8+KCwf/nSC8pKQEVVXVwhg79eeSJRZnJkpyonRV6kdPTzd6e3tlTqi8vALl5WWiBw+FKV05j/PnzoH3pcfjxpSpk5FXkC1sc0d7l7Dh0QjzGiwoK6tAZVW16J4Dg37Unz6FwaAXc66YjcKiPIQiYbS09uBCe7ewyGpToYBnnGsCpYZgUJmGosICFBUVIT83R2LYkxK3bhX5ERnuSCQsLk2d3RfkN4fmaXU4Y8YscZvq7/ejpfU8vP3Ut1vEyQupQZQU56C6qgZut0fsTy9c6MCFtg7JX+Bn5vml61J5RZnYKHp9A7hw4Rx6+7yIxshsj34nT0SiSFnMuM3UEqK05HxPDoRz86T024Y7iA4KTWZEbFlIWm1wT5mMW++4E3GzDScOHYHlQq/In0KmAKI+H9w9XrobyLUVM5kQdiqwbRZnpkvZzusAP/0xM1DpGDKSYWckU8KbXmJG1BfBREOLe7p2GctcBklmOJllMtIjwfbY516t4xex5+nZLHXk44HtiXTZY9b1f88ykswTNsQmDQGQ8Ra7sZg64zkZaqvLkJGw6JPhsCBicsDizkH+tKsxafYC2KvmIG7Pgd+SjRSj2a12abmmEhw6IvfDFEUbrEkFtmnqYDIx+tsHR/QCsqwxbLlxJpbMKEcRI67jDFHQYNWUDR1t1RIIwWpT5vt0n2Crnj+S1Ceg24yBKLC7oRN768/igrUAlrwShN35MMtkM6fpLTBb1WJKD2jJ0qGWlq9KEMRCGY8hxGjjuqNoOHwQ3rNnUeQ0oSg3G3GfHx1tbYj7/cJksHXInW3Com+B5H4ms60YLAu9rYWJMry5Lx36GI9U/JBe39IMnlEJRoKLkf/PFVJpTC+ScuhVc2gYJmMqPfMwDTb5okPXr7Yx8Y3iBNWPrudMa37VkKXoT9N1czhSU0BbCWmkZqVZbfX3+oca5YQaq0Hm4OUXPe8jVpQv+nQyofTLdjgQp08uPd/jcWiJmBqQFH94iD6Yg8TxokpMnjMf81esRsDbj5Of/gExvx8uskPhMCK99KANwkKfZbrLCOBW51XAmDDbXIrUgqJYyIkXpOEfa2KwLe84Tstx2H5ptG8m/dwRQDu9aEw8/D3aV/Eng23iWIJqA2yLI4lhhcaUXEJvSh7YVeDm34pgyooov0R7lkjWzFVXoLSqBvklZbDYnQjTZYee1HanZBAoN3h1jomT+X98XX5PES0p3TFK0wjTOIRtYViVcd/wPhCeQQ1NJsy0OyXYZigMxxU4aG6CK6GGs220w6R7lNmMcDIOb5xD4WrA3GPRkMP3CMYQ6OhCX6AXvrAX7QeOAL1eFGoWpMJBdPs6MODvRzIREYbdE2UXUs0H8OhD7OYxB0F3aJL72bjX1Q0roIjgi2BbuoDU5MokKN2RlGaGp4CdAnZ/yMZbbRqiEQ5WK9aQriP8b/r50wYzPTcgRVEFdFGmJR79lNvwnXRnGa4RlDWIpppjrNEYbBxOjTL0RRMGmjMVtNOjh36CbkxWumLxNelmxaPm+kJ3FxPsdg2xeFg+ZQJ2RGJJ+c74XRLgkrGmY5NmpXe4nh5rt8tn4HpBm1Tq7RmAQ99+Hns4zBCapCQ+SkAbxUaM/eV76/kItIYl8OawBjXbiXgANo0MOY+bx0lnK3X84mxFOVQsBk2jFaqGRCKKBAN46KAVT8BkcY1Jyl0y2NaxqzGDwc8urlRcDxPMu+D6aJAl6sG82sMWh1haWvILsWrdengm1aDpxClET55BNB5B2E7feB9yOweQjEURNlE2BSTEtcaYCRi/tqnSmImGMhcpnV9O/9VQa23YM4z6ml5q9bh3WUv1VW3EDIsxhzcaoBbckjYKMJrV6iAupWsoO90RzHj6uXp68Ggl3wDZw4dev8CCdulge2hBknP0BQckjS9t6LlD4GHcoj/GZ8n8MsdyIzGOcWhNG9FnHec8pdsKoz3GiHM2/k2/mC6VC5LjMScR5w3vKkBeWQ2K5y5D6bR5iOZOQiCpYdDkEZZZfGXZTkvFweBharOlZZqk5jQmOkPEBhAP96NEG0BNkRvbls3AtNIceBCEmV59KYYmcIlzIp6kllLpF8VJwmyGQ6KwY7CmIgpyUD9o0nCyzYsPD5/GyaAd5oIKDLqKpNVqttIWTQwBhWWS32LrIGG7smhosYgMplmjIfR1duLUgf1orK2FpbcNJQW5yHe60N/VhY4zreIp6rRbEYlFkRTdojo26fDKxD7ZcuocGT0/XA+mhniHvqQxN+oE6sbD9InuzBtTPU+/YfUCo25qo8jxuMRITH7Uza7cTdTCr+sR9P8e6sAZhUENO6U7xGmnH73S6mBAAF66kBgWSMq9xih6ampdbzeSneO1YOj79Pazeg39OIXZNrYaKuBIpuANWckwL+mR55OPlS3UuFXFuAcvvm/G2Hhcao0iwLBpEt5A67ZwLIpoOAwLLQepOyQrR5s3sx3hpAmx3FLRMd689cvy74c+eR9++iInk3I9Rrq7EWQICQGhGSqdLV0EFdBWFoAi4larwRgffWzm2OicXGYbxqgngikvoapkLoaXA7ZHk45cyvuO+A6NI1XWf1zYaWeXDlyXjbqqGgTbSYlYZxDLIKjttsKWUwRXRQ1Ssxcht7AELocHqaQJSXbkTMwPsCuLUrLltMrkUDUBBP+oNHakzJw2oaJbgWxNBsst8v9qCFI5D6XEcSmFJGlsKTC6nttClxuT5B7wtyatQ74fWfWkAG5u+BLRCCyxBHI0G/IcLmiUYEQG0NhyCs0f7ELkzHkUalaUFebBl/Chres8BgNemBNJ5IaToFpFCASkELCb6WoKm948E1wla4yx6VPXEWcMCHb5MaKxiIBKdjwJMBkVT3hMppcAWACbVROgKJ9Xdw0imFbpwRygV+SBRuBKQobkiZ6nwM27QkIpkWjwfakHZ0cic1iar0Egzvcg+CRo5XeljJx0e1SjZgrUo10pP09SPgOfS7MArkvy+glKixQYZKInAS+Ti/mZ7HTMikXF3tSug22+RzSWhN3uQJxD00La6LWPOnlmQ6gpWfHsJ9BmHoOYmUoBCMvck9ibJ7lBsOsWqrxOdPcq2dDQ95sJwCoohtr2KIE/sxTGwijpjvro93B6ydHXOwNQ0waW54DfJY+f55jnxQCE4lYCiOyTadEWdx4W3XgjChZdjf6Obnj3HcdgKICwJ4Gk34+ijn7EolH4rUlxdGIYmFr7xicShjD0GGB7GJzKlJNkkFoXdZH1mpYBPIdJRUaeS/0g0qB7RNdWnZQhScmYYFt/jALxQ24kI6UoaSw5yh4kE2wb7/OFuocTgW3jCx4Vc05Ev2Q8aeQuTx2kYigm+klDoBEPTbNPoxZ9w/It/W1M9DbD/n2iXal8dLJlxg11qa+uDwaQoWUKmqtsOqpnXYmcmdciq2Qy/I4S+GO8kZzS8xQJQJJAOw7NRFaIBS2l4obDQdjoMoJBlGRZMa/YijmTcjG/MhdZZg4sqgWIetYLfYNo6Y+juz8Af8QsmmsGO+TluFBV4ERxvhvlLsCjsUVPAGNBfyiB4+e6cahrEF0RoCPlQIRBEZ5ssR6ilIRDNUyFlN9iFkKXAcbQJ4BEHHYmUIZDOFN/GnX792GwrlZY74riIjisGlpO1CEUCMDlYMGNC/tBgCGT2CkOJf1/7L13kFz3eS14um/nODnnQU5EBgkQIAgSJEhJpAiKfJRERYdX2uDd2veHva5y7Zbfq916W7VbXlv2s2ttyWvJTxIpEiTBTDCAASSRc5hBmJynezrn7q3z/e7t7hlMgGjJ1lZpVBSAmZ7u27fv/X7nd77znaNJVCMj4vk/upWQraBul0WUOj2D0tVFPUWmXhgePUSEXtTyc2E5VGtOPKFlCpyLiOhpFMinBRjNdcX/mdP6ZFDY50pJAeTvkHFgu09i3jlAZVNDO2RM+Frid60DYj43CzWtm7iISfHX0bAAZ+6XqEW2MUFMMRkSbsMlSbypCVwsxQWTrI7s18x8LbUQk42iB7fVoh6n/MCV7o8R9KR2uJCSLVFFXNdhG/Zr1M5rys3AKMQ8VrI9OVozzHI6mX2xLwq0jWr4q5LDxktwM0Wvc68HVrsdiVwGyVgc5mxK/JA5rCufp9mGZDaPlLcGrsoa7P/m91FR6ceF0ycwNjgAWyoNO4HS9CTi4RloumZY7P9UkVOtdrLa/Awl4VSPdV3k3l6o2JZajUvXt9ueXshMndG807piPK4MbN/Rry6k0f4CYFtVWj2hU9g3XTEtKJjwhjWHG/y8zHnkSSZoVoTyNjh8FajtXAVf+zLEWlfK0JvVbBPdL5NY2X4Qz3rxquesiBkFWv4RtPGekbrAe5n3I2E+h8Co42aEuwLO0ilTmVHUpcHEQmVR0g6TpmZHCHi5S+N2Qa4LzSzyEh49/5/BYPlMXuYFssmkThTY4bTboJmyGBvpx+inpzF6+jyyExNorq2Co9qBYDSIqYkR5BJxVCUBSyYHOzubmQyiNoJ/as910ZdeS2f5N+sLtWKpGXiVlZrCzQPvcdYybirUvZ9XAJiGr2lKM0oWnUYHTOQXrAE8BVYy007xouY54PMRCLMmyaZcWHWVICx5Bpx10G1zpbsgjLi6Zlk7uakpMD1Xv/dFEiG6d8N+kSQCawsZY2U3ShpCgVueebXJIIvNDQBrISUmrLfGwCDrs5EpQKLHKgw2yxw9+tUGg//mpo41kscl+mchUJTFHllxdmlJ9kimgZQBZXtK1tvonqgfqHouNr1i266p0DGdeJnvXit2Dha4EWeD7bIn0p1J7HYy6xwEVTkFs4gkdls05fKj2fxoXN6NVV/9MvLpLCY/v4jpwCQyrhy0ZALVIwEkkkmErATtKkBPOg2LDL0Xy8ncunJbZ1jd9QuXC6MTWw7AuUwaqM5A0yXAXGK09BfToWIJ8hs19fbfnRdsl4FxJQpUm4z5NN/GvbLQ58kPf64hwB0Dbl2uOFeYWLT+m32uSwvHrwKW1Vo2m340bsQ7Ads6XC4B8ztYv5YCy0stRHfy+18IP+iLaIY3q8mG2tXbsWLjDqBpA0zuaoS0aiS4y9Ycaucp4FWlSAnQptLUnJEdtjkeQku1G3c1ObG6yYW1lVa0+O3wUYfI3bCmIcRQg4kQLvaNoydSwFQkhVi6QteGpeCw5NHgzaOrqRpbmjxoq65Ao4PWaPQhNiOSN6EnlEBfIIHrkRQGYjlMaV44XG5lsC++1cq6S9SRTPsT3WZBbIi0XEbY7sDEOHouX8bkR28jMnALdX4/WpuaMHbjOsZHR+T9cfHQ7NzRkzVIi/+2hZPeXExoU8TiqZng9XqwYuVKNDQ0oKenB/19/TqDA9Ekrlu3Xv59+fIlTE8HFOurt48Nb2uDHc5mCDKVPy0Bqmx8C4otNoolLzeX24Gu5c2orKiAzWpDIpGUlMlbt24hwxAfqxXJBFkPVfgJUtWXckaQBgW9obk4caGQBdIEj8eD2poaDA0Pq6j2LNu4GWGblLe5KlJpRo4yFZIsrx4DzscIQ8VkzgRbqApIGG0uxWIRLzCQRgUYqAWRrJYKplHHo4J8GhvrsGbNGvHh5jGGwyHcutWH4eGggKOlisr8DIW6We9AGrjYkiSR7A63G8lcDol4DCYGGvFz4WXGTZXGuQMg7qqA3eXBriefQXtnF/r6+3Dj6hXkQyEwxzI3M41kKASTyAHU5k5Kr4BOAm3FEIr7jei5F2d/Fq8jJR/18sctWVuMgIclAG9J17iU6G2RoyxzGZj1qC/4gemftnQFGJJUTqgosK0kdGQyszaHDDvGrT7UtraheeVdcDW1Y8LfKO5H9PQXKz+GWdH+k/+zkC03iXRNTCCsGvKU3tLSj+y0KS2JkPI5CvhUQU1kTe20EzFAK20BJWeKG1DmXXH43AxnXnXPorSG5P1oZ6iVkquwu+YkES7/KcY3lUnK61udNjg1E7KxMFI9fRg8eQ7D587BlIrD1+iD0+tAJDiJwNgY/LEMLOkcrHRdyWQQ4XFZmDOrW7GR8daZbUXbKVJAnFvkXlJsttGr41ZcCAIGQHHDb2zWdKJBwKPSmunLbQkAyVWv0ZXDpwArGfRsFul0Ut6f8OuyaVcae+ULbdwTRtdPuRexzoicRQC/Ak9GLRKQrA+n8vj5bz6nkpuXQJNC6KqzpA5XPYcBso3rSf1cB0zyWRvwgMdnMJcGgFYb13J5jn6SJGVZtlXGYq4Pe8vQo+7lrO4Lo54bDHOZuGwRPLLYva7mKg1ZZDmaUODV4eDmh4OresS8fOb6HcbD00ORzJoXzpoabPjWv4PP40PwXA8GhwaQ1pJw5HKoGg2IXj7A9N1cAU7pFFG+s0htm1N7Sm+xJFsrvTcdOM9zHkpssDqLxXepb4aMT7ucnTb+LrC4zI2l9JilwfYszDkLbKvP0iDmDGA/t4LON89nXItzZSRC6OkL9aK1XT+n6qwbcfYo+WwvtZjcMVj+omC72PIvQe47IMMX1UMuBbRv2xwsCgPu5NnKHiM7SjPSdjfs/mq0btqLjnVbEPd1IWFyIqr5ZYKfrJBh9UewzYVKtWFzyGk55EwZWMLj2NJdi8c3NmBFjYY6E7WGZL8hg4Z9oQwu3xzER4MBDAajCDmrJCTCbKuDxmhfUxaZZALW9DSqnGasrzBheUM17mnxo9rNIcwCcjYrZvIFTKcLuD4TxWdDYVxO2GF3eqT8UC8nriRSORRjq4aXyL4TbEO9QEIAACAASURBVGdF35iMxTA80I/x99/A8KXzsGUyaG9pgSkRQ9+N68gko5IM6fG74XDYkUolZDodYitYEIsvYZc1EyoqK8UKaseOHXjp5Vfw9ltvI5lKCdu9ceNGHDx4EFFOub/wAnp7e4rbYynCPEQ9Np3/IGvAyuNyusQ6i61nthOFEWKYDgd0TCbU1tXgiScPoKmxSRYlAu2TJ0/h448/VkBf9/AmSCcTw8tWtIpkn4XZ0WPCpUVIts0smkdaedFa640338Dg4JDSWxb97RXg5+NzeQXQ+Tv8OUE3Qb8kM+a4OKZ0vSbDX9TrpujWwXRKfeBIsfqqgJE1EjCva0047LR580Z8/etPI5FMyCZgYLAPb7/9Di5dvoVUStlQLfb1mwLbUuRcLtjdbkleTSRiooXlNcbFhBpuk4WdFhNiNo84Way770Fs2nE3pqIxXDxzBvGxEXjM1NdGEJ8JIJeI6C1xteQI4tLBtrCpUmQoMZl/QVqa+DWA9sIr8eKFeWkJyUKfxh1wEaWP8bbZBf1HXxBsy2/r50xlCagzKf/p0gQudZTIxTTGqTtga+pGS/dKeNuWQXNVIqJViMsRt4fU6csnRMDJpEfRLBNPc3aEcQD0/lcpvMLWaUkUTNTS2qBZadRnRYYEgGaF3c4OnHqchYPidCdBCho7hhrBrwn2LPMFzIg6NOSYPutQ2llqv5kH68xS/sHOHd1D8kgwDZZhNTYNdtaLbBa2qRkEe2/h1onjGLl2BXlzCo3N9fA6LBjp70N+IgiNia8pWtyZRUvLGHnWdgOoKpChWFZJIdTb/jx+kXhQsy0+4jwbCtxyQ2JcU+pxtFo06k+ZzZsRIKKDPYJ4i9Wjp9eybjGdl0FjKmxN6oZ4fSuwrT7j0ri5hHUVGT8FgkvyOqVl42+yJhltfH4G/Du7fbp4vUwbrF8xRZcPXY6ld9eKwEhR0Xq8lzoPajOl37P6+1N4oTTrYySzqmtS8eqK5J0D4mZRrOVQUb/zigB//qq41KZajmOBQWi+R3YwDQad64J0JmXjRQ5OegEqSMzsgdVfieYv7UdnVzeio5Pou96LdDQgZIQ3GEY4MoOgSfx+4GIzWBJyy8Dv3Lew2AZCXQBlbPZcw4Fi47Y0F1B2LosVtbjHMsB66U+eOwNsG4cmG85ZaojSJs24JsrPefHvXwBsL7jOGbkSZSDUAM6ldXuB3zbAtlyq+kaQZ9IItfkd2F74DHxRZpv624y3GrWdK9CycS9q2lYgYGtEAnYkbX5dX8Z5aQJnstosBix2qhhnbdQ75mALDmBrezWe3tSC1bUWVIEx1krakirk8falEZzuHcS5mAkpmxvJijqkyRZZq9ROX5igPFyFGOy5OOoSY6izA48ur8WG7kY4+FwWDUkGMeRyuDodwPt9YZxN+IU95PsXKRk3B2WFUIWDKLBN5wc7JR/5HGYC0wh/+j56Tx5HZKAf9Q0NaKn0o/fqFUTDU5Ko6a/ywOlwIJ6IIjg1jQK9lGlTRHcB3T2guqYa3/3Ot3D/vr34+7//R7z8ysvIZfMCQLdu3YJnn/2WyEt+/OMf49q1a/B6vRLYQLAdjUdlOp/MNOPaCab5Z2VlpQBsfj+ZSIv+0GgjkjVatqwT/90f/T7q6urkMwgGgnjnyBEcPXoUTqdTWppseRL0J+JxJS8xmVBVVQWbzSGvSfststGVlRVSSDmotPOendi7917883/9OT779HOJLzaKBEE0Qxrq6uol8YwOAHwN/l51dZWw09xUeH0+FeUejwkbEo1F5fsisUEBbEdWVVbItD11huGZsBxPOevEx2zfvgW/93vfx+TUhDz/jZvX8cKLL6Knd0iPU1+qGhisR3ml1pmYL3SzGEScCQW7A3a3C7BZRS6TjUdg4aYjnZZhMCb/0UwuanFCc3jQtO4u7Hvky4hbrDh74iSC/bfg1cxwphKIBqeQ4cBanu7diglU+lgysZqSksgSroYo51uSjDb1gmdE75As9POlFmLVolj8fP9Wgm05ZiN4qgxsCw7SJVHMzHK4EDbbYfFUombNVjR2LUfOV4dcwYZMzs1dLtJmSkSyyBAh0JaPHRdqfpluWwBs1NhyM85NJZ1D2AGyJZG3sj4yDZcuNm4Fus1WCb4RNpvgspCSoXNrPg6rOU/VuNQsa5p5AmbEPHbAaUfMySE/kwz7cVbGmWYtAqzsqGiU++WR0PJIWSgNycOWBdyxJDJT05i4cgnXTpzA+NANVFV40d5cj+hMAIFbA1LXCok0rBxoNHTFPG4uwkVcrAgMgx0UuEeZRXHmRsnSpCVOECZTniWZXHGjz7kG3em8yA4aAET+5EaGenhK5AjkOMhIOYbxWrK90TfbJa/+IggSCKRvUHXMWz6zYmzopZvHjYuQB3qnTY5edTzKdoBlHZFy4G0AZgMlKpBnhKWX7gcDdN8+/G4A3OKxy1Bq+Ya6BOBuu/vkBUpAW47sDu7The5iA/TPdx8bHVDWZf6dxAkBtyFjFIlPjm4p7Ie4YPJ4Yd16F7bds1O6ctcuXURyaAguE+CJJxCOziCQjcs94kkqqZB0hBYsUEvV+rJPS28rKCxpAOYSIL+NCZ5l7qd+pRwsGx3l30awrd7LXB/xO7RZLbtW1KWkWtG/A9tLU1cLX6iLXacshmYrCrUdaNu4A/Wr74bFV4uApQ45qxMZi1vpiam7022ylA5S6cMoFUixRasVUBntx9oqDY+vqcS2zkpU2tQUfsxsw/B0Es+dGMa1sRkMmyvE8STn8gr7ZzE7pAXLSGLNUoCNrE42iYroODyZOHZWW7Bn03K0OOk4AiQLOcykErgw1I/3hzK4orXBWQa2hRuQml+6CGVmncM2UiBU+mUqHkPh8mn0HP8MA6dOiXXU6s4ODA/2YWZqVJhrn98pjGskHEQ4SAYoLwuShcCfbI05h8bGBnyHYHvvHvzt3/0Ib775hmKoAWzfsR3f//73RcP8ox/9CMlEAnfddReampsEOE1MjuPy5Su4dOkSrJoN3cuXobm5FR1t7YjFkhgaGsb1GzcxNjomNleyjJg1dHS24Q///XcEhHJBpD/sp8c+xeDgANauWyffc7tciCfiIi2hvIWgkJHGtTW1OH3mHPr7BtDW1oatW7bCRuuqfB5377gbmzavx7Fjn+P1197A+QsXhNHnZD+LzvLly7Bn9x6EZmI4fPhVKUwrV67EqpUrMTw8hNHxEaxbuw4dHe2IRCJyfFPTU/L+hgYHZLCos6tDjqO+rlFA840bt3D+/HmMjU3K5oIbBYL0NWtX45FHHkEgOAm/14OBoX689/4HGJ8gC7xIYdav998Es60WNDMyVquAbavHg2QijlR4RhZZZ4ayAfaBKEQyIaY5YXF6UNHaif0Hn0TKW4lL585h6uYNuAo5eDJJRAJTSIemBGwrYGjoozUlP9ClJOz8qJb07UvS0otsCRB8EcA9i2hbmGZZpNLc4e7m181szwLb+sIkDi862DbRfoyptC7EnH5UNrWjdv1OeGobMaN5xDFJK7gU4WDKImfKocD2t5mew3FY8ikJNHLksvCYCqiyaKi0WeEza7BRXmLNIpZNIpjIIsbALbMdJrpKONwwiUxCMcNaOgpTLo1KSw4VHgcqKV9jBypbQCKTxQzdHkxAlDMQHKpzemC12mEqcCBOsc3ssjAJMmNmIiRgSuUFhLNrV4jHJdL91oXz6Dt1AqnQDJqqfaiq8GGo7xZi4QhMyQynHmFTdu/I2FXCpDEfwdmBIrYjGy/D0ATA+gAqQ8B0KYaZ6cMmpdMmkFWstpKMiTxOH7yev13P659A3fDc1mutAPvizT3PQJ26xpTGevYwsPFrBqjg/UKAx+Ohw4hR31S3jJsF43rVN+elfsgc96fZ9xV/jx3g2V+G24UO1Mva9+UyDHklfZh36ep2+61mgMLFYenCaNY4ewtumnUpiTH0ylpuRLpzvbPQgIDnsuAEnG7E2luw5+GH4Gisw63LV5C91AMru6FIIxqPYCYWko6MN21GJpuW7vdiG/pFK0jROEDVztLGowibdUmj+gyM60g+bZ3VnVfKoVsA/psy2wuSHOraK0ljSg9cquurbhT9fOsDy8bW5Hdg+zcJtq0OmNs2YOWO3fB3bURGcyNkqwNsLiQLVhQ44a0PQ1oLhBDqsmeJpVNtmt8xm1AV6cEyRxxfXunG/eta4XcymMGMqYIdn18axYsXQhhPmhGy18LEyX6LVfTJMj9tMSHlUKlptMCy5bOoSc/AlY5hRTaEnWu7saXFC4eDYRN5TEWCON5zGR+MFNDnXw+nWzHboo6gtFxah+pG478lPIILZpbDKirZLJdJwdV3DTfPnMTFDz9EJhTC8u4OpBJxTI0PinaYYJuSiJngJBKRKOyyyGgwZVRkMe2uGgRsP4t9+/bi7/7uH/D662/oLC6we/dufOfb30YoFMJzzz2HTZs24cEHH0QkGkEqk5D47+vXb+G1Vw/LtP4jjzyKpsZmWSzIQJMxuHTpKt5//wNcYcHK5kU24q/w4r69d8Pn88nNlkwlMTw8jNbWJnzjG88gFk2Kry1B9NTUFD799Bh6e3qxY8d2dHR24oUXXsbpU2dxzz334OmnnxZd5ODAEDZv2YRVq5bh5MkzeO3V13Hy1ElMTEwIACbrTqnM97/3PQSmZvCf//P/IYvrfXv34t5du3D27Flcv9GDLz16APse2IPx8QBisagU5Fu3bsrP4/EYtm7bhs7ubsSicfh9FTKV/8EHH+G9d9+XzQWBNKU7DQ31Es2cSMYk0XNmJigbj2hC+fAu9fWbAdu6rZfJDJvbBXd1lWxi4oEpmQVwZFIC5KQJnwcSFicsDhdcdS2477HHkW9okaCHiRs90JJxAdvxIJMkJ5HPkdnWB5+KgMGipvUZwSxge/5AnyKLM++QUTkgmP+8Lc1sL7H8L1Wfylm4JTb/Ohc1e+H9ojISeetqg0IeWhq/QoYqypMbmwyH+VwemOra0LhsNdwrtiBv9yAANzSTFY4CJV3UZNNZgt2FBPKFBJCLwppPwGvJo9HjRFuFBx2VHrRUWFHtMMFGnbUFCERyGAqmEYjGMRhJYCIYQsykwe6i5Z1y8ah1WFDpdaLDb0djtRM1JBYICAmwkzlMxLKYisQxkUwjmsoilKP9oBUWTwVMFgeytIqjAwehHjXNJBxSnKth0A5QoNNGaAaB/j4MHP8cg5cvw5yOY0V3F4KRIKanJpEjAx5PwpfVYM4XkHBkhb1XA1hqqNP4H9UiJCwo75ABUFrDieyE0gJ+2NRrl3/QuqZZB9yKSCtncEsspLDh7OoUmTfD71uHg7Mu4XIIxr+rI+RIcen5y8CVLmdhDZWBQn1IkfWPA+FqYVPdpdLXXMBdOlZDnqIey9cRLxN9I6CAnRH0VRJyq6C08udXRy4r2JxNRIm5nn0HzrN5XiTMS2GrxWpmiaVfCNTyfJLZ5n+io2c3RL8v2X2wESewm5q3S9JzsLICOx5+CBV3rZSgJZy8gmwiCrOVA69JzMxMw5zOwUuplMx0LVZj1FEtCLjngG2xEtT/U+fW+HxK4FSdfyWfkBkC/WMtyoJ0hvvflNm+TXIyu3iWy6Pmfr5LAm7j/BjdHyPd4XcykqXBxR1yR7M/Ld6ATh/cG/ehe+MOWBtWIG1yIGavQ16jowIlGHQezcFSyMBaICAwUhUtutUeHSPy8E2dR6cjgoMbPNi9vhFuF0NpNNxKO/HCBxfx7oAdceofXfVim2UhcNQAp3lGBopiLgfMdhtyDpuE3/iSUdgTMbTFA1jTVIWHNjSISwgtsqaiQRy/dhHvDWVxw7seLrdXbi4FsNW0uTF/I+4bbNXKIKAaTjRsoypH+jDacxnnjh7FdG8v6uprUVnpx/hoPzRTAU63BdFoBMHpCeRTKTjoCpIrSAIW/8qBptraGnz729/G/fdTRvIjHD58WBhcMgB79uzBN77xdUQiUbx6+DC+8thXsGP7Drz33nsYnRxCe3u7SESOHz+B1pZWPP744xgfn8KJEyclgGH1qjUIBkN48cVDePPNtxCLxiSWWG0EHPIafD8cHqIe+tFHHsYPfvAHOHv2Eo4efQ8trS1YtWo1hoYGcezYJ8KqL1++HP/805/j2LETshl49tlnJTCCeu/Vq1dj48a78NOf/hSnT59BPB7XfV3pEKCJBv0HP/gBpsam8cd//MfCDj300H4cePhhHD9xHJcuXcTBg1/Fnvt24b33juLChfNYt3YNOrs7RXbC11mxapW00D/77HNUVdagra0L585ewFtvvo2BgSFl28goaptNwiLIehgLUSyeQN7EKKOlbex+3WDbYEso44lRMuJywV9fh2QygfDUhALb1KqLuYQJTB9OWZwwWW2w1TRh+779cK/ZgPHhEYxdvYzMTBC+XFJY8WRwQjZ/SirCV9K1sQK0CZnIm5P5Vn69830tjnd1Vm0e6mhJoF2Gg+Z9Zf2FF6tQBqO4GM5Wi12JiZp1qL8WsK1cJQQ06ps1nuuMZoPDXwXvsvUCtlP1y5E02TBj9cuUI4camd5op80pB8OTQVjSYVRoKdS5TOiocWJVey26m7yocWtwaAVYTGlxbTLDhmzWgmjehGgmh1uRBK71D6FnlD7YUbm+GxvqsbalFq11lWh32+CxAo4c2/QpZGzs9nHTbUU4lsJULIvhYBhXp8IYiSWR8FcBbp/I8nJ03Mhr0Cg7ytO5SNlQshvIrok9GkE2EED03AX0nDiJyf6baGqqh7Pai8nAFMJjk8jEEqjLWMTKNe4rIMuupYBSMhgKyhJkk7wgs53NpOG0W1FTXQWv1yXdw0wmiVQ6j0gkgVA4JFDH7XJLR5GbC8rjFMid/0vWFz3tZza/bECjUpt/3vtA57ZlaFOfNxHvcn3AjX9yvoQuMh63RyR0rEviUy3OJSU9uSGtKNdYG7kGpXuhdOUrZpue4aqzqn7fyAUwEoxKzigC94q/roPtov7ceIW5fxo35Cyavyh1mTtcV36OFr7XS5uChcE2pZE2kVXyMSIl0Tu4fL8O+prDhHjBgbzdiaDbi7W7d6Fq71akxqfgOnYZIbqSeNQQaGRyEvl4Et6chizTKSXrY8GLogiM531Eca6IDRHl3lSKmtctc4vgWQFuo6QoMVnZlVYOcPXhXp7TfwsZyVK1edYswjzAfDHArbqhuk7fIENKMpIlS3XZUMHCj5XPc87KpA7KELwvVASKMw+GeLO0HszyaSxuke7kgO/oMUue9LIFURd9znre2dEreltL3rIZmr8GjfueRn33amQ8jciYnUg6aoW1pve2jdpEmv/ns9I2pb80KeicicIS2iBxYCeLqvAl3FVrxtPbKrGh0wOrjSwLcDluxz8e/gzno01I22qQ1apEU2dNp+GyAX7LtLSQQozrZTIfwTYK8JF5zqTQEBxHR4UNT+/qhtNmkQ5jOBXDlaE+vHkzjpPZZjhdXmWxJ6uLppvuq8lxNbmus9nifarANzXntYFRhIYGcOXTY7j5+ecSGdzV3YHxsQGxMzQji3AoiPDMtOi8HZykZ9hAgf6sZMjSwsB+97vfxd69e/HjH/8jDh06JACM7MmuXbvwzW8+KwzQc889jwcffAD79++XJLW+gRsYnxyXBDRKLvbtexAP7nsAN2724ebNW/B6fFi5crXISV555RUcevFljI+PK29WGbTPqUFHfWiouqYKX338cRw8+Dhee+01vPb6q2hvb8VTTz0lOu733n8XHR2dwhb/9Cc/x7FPjguzzWMn83748Cvo6OjAfXvuw1/+5V8iFo9j2bJlAnp5v1B3zcS0Z575Okb6h/Enf/I/y+vzfX/pS4/i1OmTuHDhggyLMjb5hz/8Ic6dP4e7d2zHwScPymOvX7+O1rY2SXHruX4Dk+OTmJwM4MyZ87hy+RrC4Zg4GWTSZNJpecjPTw3jWKy6vRW9ZMXQXX2VcJjOfJWjtHmZgaU3ruqZ59416rYnUx+lntbhQmVjg7iPBMdHZEDSlkooP2V9fiBpcch9Yq2ux9odO9F87/0ITU9j4Pw5xCbGUVFII8chyakxCc0wi6WXrvoUr2IdbMvCnZVhu/kXGzkTixS9ucM8cx4613JPZztmF5GFA5xm16e5EOlONIQl/qlcx2u8/mKuYIuTDFzADY2wAj1mlRqkzjPrg8MjCZE167ajoqkDU64G8fWP2iuQNWkq4CaTh1fmSVKwhcfgzsWwosqK9d3VWN/pQY3fASe9jhMpxGNhxCMBJONhWPJ2VPhq4KyuhOZ0IGkFpmNRnO4dxrlLV9He2S7dtO5qN9w2DZZESpJF0zNBmRNJ2IGqiipUuqpgsVGCYkU4lcOVqRgujUzjeiKNtNOLlKcSuQIDUCyw5sywZCgP5CAhJSUcYM/BnUzClkrCdL0PvSdO4PqZU+Lp3Ll+BcKxCIZv3EIukUJtmt1GEwo1dqSRE4CcSaWRyygtM69vya3J56Rerl65DNu3bUF3d4fMw6TTSQwNj+HkqXM4f/6COBN1dnbA76/E5OQERkZGhYwotfON1BwFkMSlQyQFpbCQ4j0udnfKm7xkzVe6V5VmWm2mlMOSuq5kmF0GN5V+nyRFZUUlNm/ejIaGRpw4fkJqEwG3DEvqoS1zj0GezQBqCkgU64/cA5QEmZVrSonV1p2xiqDbYLz1+qX6rzqm0OM8i/CvXEldfqUbZEM54F54Q23AgyLAmrdSKLJKL32zHmFslulyRbDNtY0zOOzqETtR9+4kkZUriE99weZEyOlBx6YNqHlkF6yxFFyfXcPE8JCAbUbeRyfGkQrH4GNqNQePubG7IzQ050ElQb4uHzHccpSlIL8M5lqqoO6uNAts65+l/oeOBQ04qXfIDceOYlFSkqW5J6xYC+dov4tHPc+A5OyfGZ+WAVOX6EjISdO7NwtZpy50XsV+R60dOgSmZnt5YUlafIkPainAqq73Rd7Y3Cuh9MnMOd8lO5piP0p/2n/Je1jo+I2dmUqgMwKBVagJk8yoIVMOIrr3tAz7cPCngKzFDmt1E9qf/G/gb2wDrGyZskVp13VzZNX0WmCYr+vtVxV5XIAzNwNLcgLdnjR2rW3Fjg4PWitt4vpBS62+eAY/fvEoLoarkbZXIelqRrpgQyoL+FwFtJiiyCKHoMcGk9uBhIvPm4UvF4M3n0bj1Aja3RZ8e9daeOjBSmeNQg5T4SCODMTxykgemYIZvqoqpBkkkgfSZK+Y9sXwHPEoVUWSTiK6oFsKozcdQSoUxOjJz3HptVfhyqZEDx2yJZCKRWGdjiJI1icWFb22l/7aGhB3KBGN05RDXW2tMNsHDjwsQ5C/+MUvhI0le3LvvbvwzNefEXacbHF1dY0A7g0bNqCq2idRuz3XetDXd0u+t23bdoyMjiElw4QWkZKMjU7jrTffwRtvvIOpyQCsBHDZHDJ6cphZK8DhsMLjc+DLX34UDx94AM899wt8ePQompub8a1vfweN9c14/4OjaGluQ3f3MvzkJ/+ITz7+EDt37hSZS3BmBm+++Sba2lqxd+/9+C//5W+FaX/iq0+gtq4ayWQGt24NIjAdFCkMNwh/+qd/Kgvaww8/jH379uHkqRO4cuUKHnvsMbEP/I//8T+KtGXLlq343ve+K6zIhx8dFbC6696daGlphtttx9jYNN45chSvvfoGbrLdqHvLUpPKxZFDlMoWUDmnqKn1kqtAsVCUtQtnlYIyKaDwN0XAWlqcitzRLP/u2Yui3MuUcnBh0OxCGbp81aioqMTUyIhYHmrpuHKV0NEh2/sSBOX0oq57BVY/8U3pqvScOonJgT74GWaTjCM1NYF0PCYDyGq+hy5BlBHoYU2UQpHPF7eC+b8WW6jKuLeFq2RxfqvsFfTALFUXlYZ2/q/50HlpVSppYUsLib5EzGGM1KIxa7hpqcnMBbl+9Qo5+i7TKYbe7Tx/MsilIWV1IUEesqYVrSvWwrdqC6wev1j/0WY0U2AiLS2182JV6bKY4EwH4Jy+itVVGg5u70BbRyOcHhtuJYFTQ8CFG1EMT4Zgjk3CkosjZ7HA6rCj3mPGmu4W7FzlR7XDjHQ0glAwAI/XC6/fj0geuDE2g+P9EYxMRzCTsyPD5EBzAV67hgZnFs0Nfqxp9aKVtpNZYGoygquXB3ApEMZkbSNibj9CLi/saQusMd3VgrpxpilS9iHypjzMYxMY6+lBz/tHEB8axMr2JrhcDuk8zYRC0jVyOB2o9fuRSiRk0DlNH+9MQmZ1eH2zw2LVCli5ohvf/fY3sHHjOmTSKQSDAVRVVcJqdeBq7w38/Gc/F8D9+GOPoau7Gx9++BHOnj2HRDyhhsKtVr0DqTqPdDcSp4tCSncL4YbbgliCbLEGq80hv8fvMXI9Fo2I37bk0oDhLgyioT0dExWzcPD5JEnSLF0EySngPZXLobW1VWrXyhUrceilQzh54pR0COkMk2M3TbINlIc4Q2ooJVKD6ioHQWMNgBnJVFbmaNitpWMKQ9bUbTL3ZlH/vr1JMz/ALW2eS89WvMeLNa3UCVKla2HAquDKIghnTl6WQV0YloBy7PR+tztkoxKKhBFPJGRwlfMFYg6cz0Oi6GSI1wV/SxMaH9sPb0UlJnqHMXD1OmrTEIlVPDaNyPQEPPpwak6XKy1YoBaoPaqDWSwaZRrmEp4rZ67nPo2xgVKbfL0qFR9UwnJFMFr8aBcmZ40ZmgXPdhFwl88HzH3nsx1WFqy7lBiqK0sH3UYNnd/qtfx5irM++oUlGOlfA2wbrcUvtL0qm+ws7dhvv4n+JWB7sYuQukTaghFsqxa7mrxnepqKJKaLiNrhmcxWpDS7DCdSQuJq6kTdY38Id02jTMrTaJ6tUyZvkUYuas6MWZmyAyEU8OSm4EiNY2OLF/u2tGFtnQMVNg4hqujqoVgGL797Gh8PFJCw+BH3tCPJ9qrFCqetgKZcTOQmIZ8VMPNsygAAIABJREFUWasJUQc9ZnOoNCXgyabQODmE5ZVuPL15JXx2CzTmuiCPVCGHz2cyeOFWDBPBJOxuL4SLNluQzJlAK+yCidPRRvuOmw/l70rQzYXDkaeTRBThS2dw+vArsI2PorW9CblGOxLhCAq3xhEMBBBLJsRtwkvzZJsJISct3lJwFnKor6vFU089jSeffEKkHj/96U8EXNNR5L779uCBB/ZhcGgIR4++j7a2djQ2NmJkdBhOhw3bd2yFz+/D9FQALrcTa9eswRtvvIVPPvkYNqsL69ZvgN3mxScff4r3jnyESCQGh92jJvOZJJcna8+JpjwqK9346hNfwdee+qqw1K+//hqWLVuOrz35NFwuD45+8AnaWtuxZu06/PNPf4zjJ47hof378bWvfU2Ydg48Nje3YP+DD+Cv/+ZvRavd2tIuiyAjj5PJtFgNPnHwCWFz//zP/1wY54MHnxS5DN1QTpw8iScPPoEVK7rxf/2f/7cMZ95zz0488cQTIkk5c+a0DExRBhOOhLFi+XJs3rwVg8OjePGFQ7h46bLY+oVCHMrkhobsnIp9VoNWxOK8Lg0iVy+jZdZFChTffrco6ExWzGCHS2BblaoycF0E3WXfk78SCORQsDiRL2iwOyuEGZsaHRWtvzmdgNnEqGfVJs+yy0J/ZZsdvtZOrHv6e/B4vOg5cwqjN2/Ax45RKokMhySjZEIJBtTakePQsPjPKu0uh4lk+f9C9M+C1aP4gxIjUw62Syz13KGzsl8se3LDZm02YL5dP6svQ/rnqFq0cxuOZRZeSx/+/FaQ1DFLyBXgyGdUPSQg0ixI2DxIaTaYOtaiddU6WDvWAhY7kma3is9mW05mSHivZyTIy5GYxDLbFO5fXY8Da+tgtrtwazyIIzeiOD5uwUTSiWhWgzs7A7eWQ8ZmFgeTinwYDT4bNtebsbG7EavqvXBZSBoUMDUTwqmhIK4NT+Nqyou4yYGoq17sCAlszdkEvLkJeGw5tPqTWFFTjY1VNfBbXJi4OYVP+kdxzmTBlNOLgL8C3rwLrqQFBX1YMa1ZkNI3cMQz1pkQwiPDGPn4QwyfOYMaiwmN9bUi+RibnEQUeXj9PjQ4PIiHI4jHIsp6L8NrmxtJ3odZOO0adu28G//hf/pvMT42irfeegO3bl2XvIE9e/aioakVh156Gdd7e/H1rz+Dzs4ufPzxMXzyyafCbjOBkQPaHq9P5Ag3btzE6OgYmpsb0dhYg4mJcdzqGxK2taKqFh2dXQgEIxgeGhaffRIOBcpjbJSx+FFXUy1SlkAghImJAFIpFb/udLnQ3NQkzk10ZwrNhDA+MQ6/zyfzM6yHL7zwS4yOjIhbUzodl66n0+WQeZeRkRG4PV4sX7ESM8EgRsemEAwGkc2SMbcik2YOALMR1EbBRHsY/WuhLagC3GXdHL3ZXtzUGkyjDuzK4Xbxt+ZIrqQSLga2F9GZ6ThdL5sGdCsNdoq0TcLdCrIhImkUjkQEbGd4nZlMsAuZl2f/TdZYl8kBZ20NGr+yHzUtLRgYCaD/cg+aZ3IyPJxIBRCaZpdIDf6zk74QlbC43FwRAQo0l05YcRsy55dvWxrKfj4fK30bOC2+xPzo33iO8oHVhXBfaY8wf1FfSmevJEr6fIJ+YRiva/zuYq89d6H8HdheaqHRh4DmA9vUPiuwzfaYur/JmKVMtJ9SkcQ1y9bCdf83YKuo1SNyea+wFaPAtpKlGJouQ2NmXBx5WPMxWHMxbGxy4IHNVdhSZ0O1ZoI1m5BrYTptxtlLfXj++DCmM1bMeJchaXYg7/UjmzXDZ04KO5R2c7Qkj7yWgtsK1KRDcMQj6EwEsKmrBbu7GuFwMBCBQ5IFWRROz+Tw2o04Riej0GxO5DQrYLUjxYh3psKJ3EBvKxnqOalJZAnzYrmVTsSR7evF52+9geyFc2htroV7RQ3ioRCSV/qkwCYydB0wwZth0hwQdrLQZ+E2aajw+0T7/K1vPSuBDCdPnJABSDLeXd1dUoDoUHLx4kV86UtfkqCWs2fPIBIJ4d7du4Whof82//3IgQO41tOL06dPC1OyetVaxGIpYbaPfXICiUQKZpNN+W4zhVJkJIxsTqKxsQpPPXUQv//730FPby9OnDyB+roGdHUtw62b/Tj2yedYt/YuPPDA/Th96nP0XL+KzZs2YevWu3D27AU8//wLqK9vwL97+gmcOn0Bb731DnquXUc0EpEhRso7qPkmS71yZRsOHTosBW7nznvQ3taK53/5Io4fP46vP/M09uzZiffe+wQDZM6Wr0RNba3otyfGx7Fm7RoZpLpw4SJaWlqwc+cuDA2P4LXX3kAoHEZDQ7MsvDwP0Whc3quSA+VF22ex0P6spNkuGvKXr3DzaZP1xUjl8RlLls426UC71Po1xJRGQeXCwwtHMdt5jZE0DD3yyQYkNDUtoIRDZwKQZJAR4khC/Wne6oCnuR1rnvquBBHdungBI9d74UonYWHkc3AaSTqa5OiRrgcmcdCNyWxkV9nnKIiZ2h1J5ZYqGbf9vEzzOEtiV+rf3+bw8KuAbaP7YCyGxppYtmvSwfLt8MRo/S71nuZdVAi2KXczKWZbottlAM6MhN0Dk9sP77rtqO9cgWxdl2zWUyankBUyZkcpBjW42QTsmTDcmQD2r/Zg//YuNDks6B0O45NzN/BZfxzDuUqYvXXIWlxiXeq2a8jYrEhmU/BkQ+I4UpmZwMYVrXhwSyeaqpyIplI4f+UWPrk2iulEDonqbsBTgZjdLzIqF50+sknYcyHkMlEUkqOod9iwu7UZ61sb4U8VcHpwGu8MjWMAFkx6K+GzeOHKuQWM8lpMW+jereZs+H5cBEgzQcQuXcTZI+8gNTaMzrYWyRUYHR3FTCYtoLPCpCEcCCIRj6ggLsrqxCovK5tth92Effvuw5/+yR+h79YQDr34S1y6eEEsQFeuXo3mljbcvHFLZlq++91voLmlAadOXMTxE2ckcIuzJM0tLSqV0aLh4sVLOPLOu9Lx2rbtLpGkHX71DaRSGezd9xDu3X0fPvvsJD4/fhxjYxOIx2Kor6sRG9SHHtgrG/wKvwvj49M4d/48zp47K+B39+57cdddGyV8jMz0+PgYPv1UAf6tW7Zg1apVePnlV1BXX4ed99wtMzG87MmEBwIBCfgiA9/V1Y14Iol3j3yAkydPY3RsUnVOeIPKGmOR82RirOcX/CqB7TLp1RzZQblrRvkwnwLbJV373ENYDLj9KmBb7GKrqiQFMh5PIM0NBskAIbKU3zvlJI68FY7aKlQfuB8tXd2YmIlj4Mp11E4kYDebkEgHEZoehzvLTZEKrfuiPIKacymRm3OBNjsbd/L1mwLbC782mW1j43X7o+4UbCuFS1kHXx9+lGdeYN5lvuf+Hdhe6iopA9sFndk2AhxKYFvJSDhZzhFHAdsmi7DZnZt2IL/tcZg9lbJDJ1RgvK0CNLoFU1G/qgYFitoS8bBOo5CNodUaxeYON3a3ObGi1oVKG2O+80jCjuHJKP7pg2u4PhHDmL0dOYcfGU8lMlkNDksGdqcVBQ8T2RiQkoO9kIY/NA57PIxtHmDPppXo8DjkZWlrNZNO4sb0FD4fSeGzSRsS2QKcHh9yZlpgacgwdZEAjX8WzaAUNyfKTd3P1JQn2I7BMj6Isx9+gMD776K+vhp1m1sRnp5G5FyveEBz904nEjLbOSsQcmSkFemAGXarDc3NTdj/4IPYvWe3+E4THvEGJ+i+cP686KcHBwfx8MMH8NDD+0X3xgETTnYzrOW9995HMDCNAwcOiFsIJRdmkwWJeBKff3YK7733Afr7h9XQU14PlTAzIIZviENJKdTW+fG1rz2B733/WQm5IXPMREpqoj88+hGuXOnBpo1b5DVcLhsC09R/a6isqhD7Qbqo0B3kqaeehM9XgZdfPowP3v9A2B2yzNQxUpZCycjjjx8QYMwFnZaJ2WwaR468Jwz5M888jb179+D69T7x8ub1QieUT459LMV5z57dWL1qpRRpp4MMMXDs089w7tx5Yb+2bb8bx0+cwNtvH8Hk5JQstlarTdxQ8pJIpyzFVIm68/KsAJ5qr6uvEpBWf58DvHUtXAlUcqOp7PfyJofofU0Wt3QD6FQTDs0osC2hxboHveLSBWy7mlqx8uC3hGEb7e3BUE8PrLEIrLS9CgUl3MacpZZVMVSUkBBsi5SEbVmRkiwqdFuqUiz481kcWzkT9GsE28Y5LwfaxksZTF+5/t74HheAuZHE872RhcA23UYKZg12dhGoqSUgoJWe0w93bQOqNt2LiuY2xP3NSGYLSBNsi15eaZOz+SS0bBy+3Aya3AU8eXcjNnRWIDwZwkenruP8rUlMogphWz0yFg/SsELLpWT4O8d7g5I4JOBACo7oMKqdGu5e24wNq5vQPzSOqz39uBlKo+DwIlXdhZTmQEjjEDTgZcgNcnBpGYlfTyXGYU1EscKm4a7WJmxrqsdgPIO3b47iYjiBUYcfDrMPjpxHZh0oMcvQO5vXEt+R2QwPZwMSCWhD/fj0zdcxcu402poaUVVVgenANILJBHwVFXAmUwhNB5CIR6WDxWuaMxSaOSsyC4tWwNq1q/HNrz+FlSuWITA9gcGhQXE2iUZjGBweQW/PdTQ1NeHZZ7+Brq5OfPbpCfT1D6CzvRMrV60SwDs9HcS6dWvhdDrwyiuvyWZ2796dGB4awo9+/E8IhSL49z/477F+w3r8/BeHRA7HOkIpR0NdDXbfuxNPPvEoxscnEApMw+1xw2LTcJpdtFxOum6pVFockXivdnV1iRUpB8KXL1uOZcu6ceill7Bt6xZ85SsPYXoqiqtXb0hdo9SE3eDe3uu4ceMG7t1Dl6VpvP76mzh16qzkF+TzalaIvuBiB/vFsba+odXr0HwOGUUPHUPeUAKY/1pgmxsPn88vJqVktnkOWLMskn7JesVMiwLsWQ22qgq4996NZWvXIZoxYfjqTbj6p+HQzEhnQwgHJ+BIx5VOn+mqi1aw+X+qvquD6XlY6nKGeakC+a8PtsnGL/yuS29noYtKyYV1AUlpv7H4tLxa/eZ5zO/A9pJXCB8wW0YiNlflMhLdso83CrWAZJYpI/HUNWP9vfuQ2HAAeYcHyh+VbQkVeav0s7wJDCCiAEsR6AjzpklcsT8+jCZbHPc25rFzZR1WNTrhsdJdwYpkOovXzwzj1LUhXE74kbH5EbLViAdx1kH/bDPsDhPcdjPc9K9NRlAXm0S1VsB9LT5sWtsOO/XYBSBgzqF3OoDP+/pxZbyAsUILNLtD7P/486TomSmz0CU1eqoXYYri6VVwgBo5y4tPsnN6DL0nPsfQqy+iqtqL5u1dCIyNI3zmqmJ2kZfhSA+jai1AyJlFNp2FOWMSsM2ForqqCuvWr5MCzUWJdnyUYgwM9KO/v19s7+g+snLVShk0dNDbNxrD+Pgorl69JkmEDY318hi26bjY04mk51qvuHTQq5vMDDdDdptTJv7V/ULokIfX58QTB7+Cr371S8K8TExOSiEkC3TxwmUEAyE0N7Vg+YpVaGqsQSYdlwh0i9WGmZkZ0VvbrHZs3LQZjQ2NOHPmDC5duizHyE+cchKny42Ghjps3rIWPr8XsVhMhjvJOo+PjQkD9PTTT8ni+corh2VBZLvxeu91OQds7ba2tmBZd7ewZ1z8pwMzuHrtmgDzrVu3YcfdOwV8v/POEczMhJQm0GqVzQeZbbHCK2O2y2HzwhyBDvX0a3d26ZoLtPVnnLtqysMo22Gr1CbXdd7sQEtLq9hjBqYmgVRUGprmgkq4VI8ms22Hs64ZXY89I48PDA5g4NoVFGYCsHOwKDKDaDAAk1gH6vey6IWVbpvMDbcYBIqLCKeXqhQL/HxOsf+NgO2y7Y2Otm9/Gb2u6C32XxfYTvH+Z1hUlmBbWdllOQvgq0Z1aycq7toFd20jIu5aUCWWJdg2vLjNtBNNwp4JohWTuKujCo/d00EvUXx+YQSfnB/EeNKGvKNCSIUUr02LAyYG1+SBrIUD3SbYsnHYTVl48mFk4iF01Dlxz/Y2XLw8hMnpCBJWNzSXGwlXNTJmCzJ2G5zWHCpycVVrTTYpx8lCGojMwBeaxHKPEwdZF/12nBicxLGhSdw0u5HL+aGhAjDrfuD0PuZgtz446KQNIJ2VpsZw9qOjuPHph/A6nWhprJdhyBAHKXm/hUMIT1OOkVA105STwXLNTD00A3Dyos9esawT99xzN7q62uD1eOByOoThvXD+At56+20MDQ1Jiu6G9Rvk3319/Vi/dh26ly0Tr3+CWW7g29ub8cILL2FwYBA7d24XEuC55w9hbHwC/8Mf/QckUmn88399Dp99flzAHO1Bl3V34Jmnn8CWzavwzz/5JW7euI6auio0tdRhepre9XmZheEAOGUpGzdtwvbt22VO5vU33kB3VxdWrFiBn//859hx9914+KH9+Ozz83j3yIdobGrEgUcegdPlxPPPPycg/4/+6H+UztsLv/wljrz7oQwIms10RyLjT/25Aj5LukAsdKeWzYwUn+O3jNkm6eH20ADBJmCbGx9qtQm2eX1kKaGTgCeaL/hQ2LYW67dsA+xejF7vR+HSAJxWDRlEJNDLlowKkSME4WIVqii9mfsgniBDKjobRC4lpTCeqVz6oZDo/PN7S4HxchBbBPmLbL7KUNW877x8dmXeB8j1pjYa8nqGhHK2QmmB5779wH4HtpdaQuWcqYl7DgQKMz1Xsy2Lf04m2jm0mNacMkhIsL19/1cQXnU/MlanDH2ZCa45BSgAm/HARvx5mTWPaMPUJ5qkSIVpi/FReBKTWGUdx66VddizoRm1XvrFWiTy/epkDiev9OGToSwm4gWMpFxwVFYj7bTDYrPA7TDBwVmyVACObAqrbVksr6vEPc0+1Fc6kU/nJLRhIBXDsZ4bODU8gqlsNZLuFShQx2smB2RClmlq1PDy4qMndhFsqyGhItjmpD6Hh9JJuALjGLx4Hr0v/Ax+rwOt27owPTaiwHY0qtrQBNucyrcUEHKS6QW0NFmNvISwcDiGf3rcLgGFKro8h3whK0U5k07D7nBIO1PpU83CPJPhztJjWWLNTbKIsJUpwzwMDUox/jwtlngEtaLFtzCERo8bBi2ZNHi8Tjz2+KO4//5d+NnPnse5c+dEC5nO5ESOwc/BojFyl1HRZLkKyPE12MLL5eUYqaPkEBIBiRyzPlDEoVIjAY6fu91pkvdBL29uAuhYQja+o7MDTz31NdTWVuPP/ux/FXDN98GhJnU+GEVtloEsw9eWDHc8noS/ohIbNtyFVavWSJjO6TNnZZCKzDc/Q240aEGmmSzio1vqGs7VaJd0w7fdOkYRLa8zRVBdznQb2uiyB4psUVlHkr3k7AOH6Fpb22EzmzExNoZ8MqyYbT1dVfyOhdm2w17TiNYDT6Kzq0ucSPquXEZmahwOehNHw4gEpmEW+z91L8sWioBbcrAJtDlzsFQx+AI/n7uI/YbA9nyMtiEjKUVq375d+pfKSNK8/zlYLRsZugipyPR8ZQOaV6yGa9VWWCuqEXJUCwFRsNLCjiyCiiBHIQlHehqr7dPYvaEdu9fW4tZ4HG9+dh1XR2OIWqoBqxN5s03cmyhdy1HTb7Yhlc/B7tKgZZIopJOotGaRTYbh0dJYu6YDg0MjSPO6dvtE/kYdeYEBU3YNNnMWlZmI3OvZggOJfA4JrQBbkuTAKOoyCTzeXYtlq5pxPRDG+zcncD5RQDpXAYu1FpqFDg9ZZJlWyVRdfTjPQekSnaACE+i/fBGXjh5BNhpBa2ODdNrimbTUqtz0FKIzQWHIZRHnkD012+a8zC24HFa0tDSivq5aLAArK32i125pbsLyZd1w2Gz46OOP8Oabb0t+AC1FDx9+Ddd6erBi2XJs275dOlZ8zRXLV8Drc+PnP/uF2KBu374Ru/fswZWrvRgZGcbDBw7gvfeP4Z13PkD/wJB4PNNRZNfOHfjDP/gu7LYM/pc/+98wNDAAr9+F+uYqqZ10YSKzTSkL6xTnZchs9/b24vXXXxf3JYZy/eK5X2D7tu2477778NJL7+DlV97AiuXL8NWDBwVs01lpZHQU33r2W1i3fiNePHQIR44clTkWi8aNlRpookKJUsKFvpY0adAlm3IX/DYy27m8bFztDqckBXONYKAa1zkbUYd0zpkwrcA2PC5EV7Zj0z074a9vwcTNIcRPXoPLxm5LDLGZaVgSYWUFKZhj/q9i2Zun/ikFie7LPgcoG+d7MavJuQD5NwG2F+5HLl7Ql2K2lXuMAtnFYUfjFC4BuH/HbH+BtVJdHMoMXwYkhZlWDWfDjcQKDpRkoVmtArZzdg8yeRO89S3Y85WnMNm1S7xluUM005iV3gd69DkBq4Ko+oVRHMJQgDtlsiFvscCXDsIen0Zdsg8b2/x47O7laK9xwa6p1n0oY0Hf2DQujCVwYySI3skEUgUzoha36OMItp1WE6otadT7nFhfZUdHbRU6vE6ZNifrlKSVYHAGb53pxdVQAhlbAzLONhVOwRhg8aRSbfdyMGaMXghY0fXaLGZJCxehAjzBMYxdu4yrP/snuJwamre0ITQ+jui5q4jpYJsyElcyI2A77BR/KliyNqRZcG00e+PwKR0zlO2URADTDs5mk52/siAsCOAW66sCp+8don9UN7yaECPotlrI4jKRTZq/8nMBmhzE4aYiz+Eqqx6xqgYOfT437r//PmzdthkvvfyKtErpaqJsYzkdTncPnileHxmYzXQW4N9RjIPn4sQFRNk5cZNFkoI+u0qrTIaZx5nLpeFyu8Q/3PD6pjRm2fJl2L//IZHS/MVf/AUi4Yj+ObAoELxQzMT5I4JWFZXMTQrfZ2VltVgCchiJLPjYxIQwWLLbNisHAL6WvPlir6U0RFe6dWaDbV4KxiR5cfpw1n2mJ3EVv6cD7GIdVP9W7J4aYEwVrDCJD70Zre3t8DidGB0eQjYWkmvdUga2ZfNrscFS3YDGBx/D8hUrkJkJ4OblS4iPDUPU3/EIItNTMDF0ib9rRLFIwqvEmHEGVk8+/KJFYuHfU3jbuL/LNhi/JhnJwkBbT3CTsJHbHFmLTM2diGfml5FQdmaCZrUBaQW2NZtD2fnVtKJr/UZYlm2A2e1H0OKVIS2z1S3l1CQDurzPk/BlJrCnKogHtq3G8gYPPrwyiZ8dG8BE3oeoowEOOpVo9KSmVV4a4YIbOZsL+VxW6om44Wez8DiAfCaFQjaKqmrOrKRk0NnscECzWZClOwftLs0Qm9XK3BSsDBczVSCaA2asgD2fgTs0A39wHI9UFrB752pEUkl82DeFj8YiiOQrYXI28QmkB0Mdeo71XOZXTLCT2c5k4I4GERjqx9kjb2BmsB9N9XWo8POYcohFwkiODSMRCUv3jCRALqvkAhqDbswmVFdXiOXf9u2bcezYMfReuyouTFWVFdh1zz3Yt3ePSDd+8Yvncffd92Dt2rX44IMPMDU9jXt33SuuRtSIcyiSDknUarMb9u67R9DR0SyZA1XVtaKbdrkr8P/8w/+LM2cuyAwHN+08hvt278Lvff87Qvn8p//0v2Oovw8VVX60tNWjqqpagPSOu3cgGoni5s2bqKquwprVazAwOIC333pbNgfLli/HSy8dErC957778OKht3DopdfR1dmJL335yxIg9lc//KEQBnRa2rJlG15+5TA++OBjleprsiKXZY00ajTXgvm/ltbgljyEf1vBNl1arDY7qmuqhdWmzJLkEsPpJJm5kBViwJ42o+ByYLq5Ghv33IeWZWswNTCKwMfn4LZbkdUSiIUDMMdnxMdeNrgLaXAWleYYTiRlseXzMNN3ol1eirle6udzgfudSViWkpEs/OaV/Ea979t06f9/B9sL3Syzu7tzAMCstetfRk0Vn2qW3obPWQa2DWa7CLYLsJvyKu1LQFwecPolbYx2f/ueeAZDLduRFHdgBbbJjCuAorfsy/FHUWOkmO6chcyJGe5UBM5MBBWxW1jT4MYTu5ajs84j7dNCNoWs5kQyb0IgnRdm6NLQDAbGpzCVNAuIc9lN8Hvt6KpxYVlzNVb4NHg1ykrUOWMrNJov4PxkEK+fuoGbsTxyjjpk7I2wWMnY55RfZ15FyZs1SmHUFkEsv/TBSOVGomKSo7IQW+CbGcPkjR5c/MmPYLcW0HBXI6KBaSQvXkc8FpehDxYTdzKDrAaEXWS2zbDmnNB0rR7Pr+wySUSaTRIywwEdMrscAOKGQkC2HhWcy7AV6hIATGBN71IuziwKlKHweVjMCNZtNiaeqdAFMnOi3eYRCRjOIk1Pcpcda9askkj1U6dOYYjgL8NIYjUkys0Tf4/PRUCYy6Xk92lrJUOn6QysZNGYFilAuyBacAJceS9ZBcJ5bATglM5Qk852IvXrjD2uravFqpWr4HK78emxYwgEpuW5+Rw8DywIbDXmOXAFyHuTLkAuLwVc2HM6RYj1ITcu6jj4WGq36bVNKYBs/WSoj7MFamHjvamKjxo6MYorPwvj+6QquRktjq7rmy95HsMRo5wZmCPaINjm6xBsF+jqkzOhpa0dFT4fhgb7kYnOCKutFbjRUk4iIsvS7NCq6lB7/6MyGJaPRnDz0kWEhwfg1kzQ4hGEp6eUZluAp7qG2Z1RnsNmSfUrpUgbN+S/rJ6UQ4LS4n472JYN3xIJdboIZA7KKHMd0bcs5cBbPZibt5JDTHGI0pCbfMG9hXFmsvo9XsikpV2t2dnVM8HS2IHlG7fA3LVOEiOnzS4Z0rJYXQK2zTkFtrPZOGryU3isPYkHtq9BjRN49WQ/fvzRIDIVXYi5mmDLp2DNJWGWIBsgrCmVtsVUEKKAPTf+abeybmSAXBI2OxlCC0z8fK1m2bAX+B8/bgvg1DKoyAeQhxXhTCUi+QKCNjPshRx8sSi8kwPYa4vgkQe2io/0idHLP1sVAAAgAElEQVQwXr8+gkDWg7yzVbXztSxSOV6H7FAqEoVdQ7re+FJRxKfGcfrNwxjruYq6qkrU1NTIcFsoGER8pB+peFTud95DWW4SxEdaMf5VVX48/PAD+NY3n8Jnn53CW2+9iYnJCdTWVGPTXRtwz/ZtoskmgN62bRs2b96ETz75RPTTdAFhvXj55ZelThHEbtu2GYdfeRWvHH4VlRV0Vvoq9j3wIDLpPC5evo6/+uu/wbVrN6R7SDcSSl02bdyAZ7/5NLo6avHjH/0MvT3XsGrNKmzbvklqSV1dLTweD44cOSLD2+vWrceBAw+J29HRo0dRX1+Prk5qtg8J+KdV68uH38Urh99Ee3sbHn30SwLQ/+qHf4nBwSF873vfw4YNG3H41dcl9ZYOSyYz6zDXfN25S5lxzPv1K4HtMgVz+WZz3gFJqRWLu5GUA0Hj4NQtZpANRn0x7uR53EhkZsYsNb+2vk42IDPhELIZEdbJ5jjNPA6TGY60GXmbDVP1Pqy77z4s27AVwaFxTHx4Gk6rBTlLEolIEIgGkMsQI5TkfLedvDJbvtsndUpgu/i+9EVh0fO9gFRkvvM0F0QvVpLKAfadgO07kFcvKB3UzdXmBdtqHSzbgNxBHf2tkZEs1QIqbcp+M2C7HGiXlkODdVMxzoy55X9K/1Ritpn+yHWfrDaHhchsk8Uhs73/qWcxUL8ZKbND9NlKeqHLSESvXfYl94MglOKQpGi683nYCyziSdgTk1jBxMet9eistcKna6Qdur+pgJVMDvEMtX9kBHhTc4hJgVS71QyHzQyPRrtC6l+ZKWFCnJpIE3BuPIYjpyfRHzEh7/Qjqbn5i/LueYHpghrFyPCG0qUjPGTFbOcF3HGBj2qA1WFDZXgKMwM3ce7v/wZ2WwFak4b4zAxMN0aUFMRUkAE1TyaPjEYZCcGeGdaMGtrke+IQEcGhYUunZCFkO9h2pS8rfcQKsimQzypnFnCrfjcv7VQV9qCYWbLVlGHQ85YT/sIqCatglWn+vMmmJ2EqyYrFwoh3i7ROGThAeYoCkWbZYHFTwFaqeM7aCGIzEh5DME6Hj3Rahf/w3zyPivUmk6sWV0lkI2iwEHgr/1sVqkPwqoow2XBuKvgzarkpEZH3LYVYevICzGkVpSJ1VdonOwK87vj5M7aeWnB2YXgMsglgd0AHoVT7qTS6tDy3sG58f5pKqOPxc3OgXEzUZoLnj58jWU22+Xm98nHy2eZ47tl9UH+XzZjCgLM8TVQ6HGVBBWRkwFhD1mxHbW092lpbcPNGL5Ihhh9lhdlWE+IK3OdNVsBfjYp794tUxpbP4vqF85jquwG/3YpCNCTMNtLKy9jYJArYlotYPgA5HiOKWA6RGxFe80ZhnXWv3gkfXPqFWczPrMlFIwjCaPOWV4T5WPAFqnqpgM06r2q/U54o+KtZ/hVfrYTidQyvNmlMQeTWxUabNjon2N0oaDa4l61F57pNSDd1I2txIGzxyudFuRW7COKugDwy2QRqsqP47uocHti+GunQDA6dGsYvr+YQ97cg7KqDI5uBI5OCNZ8SvX5E8yNpdsIhvUa+NzVfYdJUTeCfvOZJuFMCZrGZoVlMcs/zPub+WCukYc9zs2pDPFuFGEyYdgA0M/WkMqiYGsTdmVHcv2UNWut8OD8dx8tXBjGUcCPtaUXenEHBlOEdq1vCKjmgLaeuT1c6jFRwCr2fHUXfpYuwZzNoa2qC1+7CYN8tJMYHhYU3moSUISqgx2tOSde2bt2Cbz37NJqb6jA0PCGSO4/HLZtP1u63334bb735Fh458DCeOPikMN2BQBCr16wSD2wmznKzvXLlKjQ31eDtt9/FCy8cQmhmCvfv24vf/4Pfg0Vz4Kc/O4RDL72CkdEJuDmbo0vX6mqr8aVHH8ZDD+7GyMgEJsZH0NTULBt3Ohq53S5xf+rn3Exfn3TeVq1cJp0zykDokkTd9vPP/1ICbuis9Mqrb+ONt96RzAEy27QA/Id/+HvZSNDide3adXj3vffx/vsfyZC4xeLQ73XWUavwXnfCot5+l+hgc4n982Jgu2ResADYL1/KSyyF2gbrhJRiIlTFNjy2S9Z/XMuUnWJFVbXU/5lQGOlkEpoMSBZE+sb7x5W3IWU2YaqpEqt33I3Vm3YgNDaF8ImryGWSyJjjKGSTSAXGUMjIsMT8GxT9u3P11+UbGt5L5baB5Rrs8t+bheHKwPZCXTE5L3q1MoBr+XPM93tzH7cUblxSl70ISDZCiAytdlGzPeec3QHOVtfAb4PP9lInTFnuFPdVs0IZyleWxQYn7uSElE6qugxKr2iAbaXZJuAWsC36UU7gp5WeileoWUPa4pKwB19DG/Z/7Vn0129CRnMopwdp9SsNlBLfl2liFXItIhFeKGwd5dIZmMnWmHKwp2fQUuPFPWuq0dlgRQUKcJlNqCIrQ4lFJi2shnoepnUxZKAAWNVlzR26ivJII1vIKF1zpoCU2YVQzoSTwwl8djGIkYQNBacHGZu7WB5KXqNqcRNgolCJgG6BewQoWdrIZRGzmGB32lEZmcRM302c/fu/hs2aQ6Yqi3gwCPvwtPwuZSn02fZkqPMuYMbFSGYr7HknknGyVNRCW2QIUmJiRfaRF5BHYGe1WUQPTaDNBZ/sMmUkBMAEv/R/FacAj0dkK/wiqBbwKLIUI9gFsoDEEylksoxNJlg1IrwVQ0ggStDLBUmBfwY9cHFUYThk/qm/JMPGy4Ee3CIbohex3SWJb2SWeYwMieBrm0zUpduQy1NfHYfJ5Jo1mEHWWr22RZgn3i98HD8ELr7UjvMxPB7Zq+l6dg7bqGM06V0AzhVQj54vah/5c7LtKpwCsJjYBVDvj18GmOfxG+dWpDu6doSficGQWwi2zXxfVmHVGdZB3aE8PsdWJs+Noesv3ZHqUi2B7azJjizdbjQnqqpr0NXZgRu9vUjMTJbAtlx3ekohhym9FfDs2CchPx7NhGsXzmHyZg98BNuREKKBKRRSCbVx0VcSAduCdpQWRimNSi1DA2gLi1EsBsXlYdatu1R9WWiNV8+r7DNv//qCDLvc6AarZgjUVN+zyGwbJe5OyPu5QFsOVD0v7w5KujjIzM0f7G6YrA5UrNmMtjUbEK9tl9oXtepgu2CW2Q4rbQKpz88nUZcdw++tyWLf1lUITYzjueODeG3IiZivGUFHDZy5HP4/9t47PK77PBN9z5le0QECBBtIgAXsnaJEUr1LlGzJsmTLLetkkziPs+Vm997cu9n7ONkku0nWdrJOIsXdkmxJVrPVSImS2ElR7A1sIHofTO8z93m/3zkzAxCFste6/iPQA4EkgJkzZ875fu/v/d7vfT0ZBbatubQw2wmLCw5J3eURSNa5DI0IU2xjGWb3iyEhNgHdBNkMweWnHH2GAIb1x4FkpgoRaBgi2Nbz8KbSKBvqxJrIVWxZuQiLZlXjQiyDn5/qwIWQHUnPbOSZZKilZKOnZnnolqHDzjRWZARsp8OjuHpkP9qOH4UWDmPerFmodHlxua0N8aEuIJs2rkWDYBEpFTfi6n7gppYJsXfeeQeam5tQ5ncJc331ahcO7tuHnTt2yFwHU3Npe8r7jN77rFkrVixGeXk5hoZG0dvbLxaoTHHcvfsDnD51DGvXrcUf/OHXpX792Z/9Bc6cPYtcXtUL1jC+n5y3aaifgTtuv1ncRGqqKhAKR3Ho8BGZWWE9evDB+7F06RKpF/39gyJ948DklSvtcjysT2S9lyxZjPnzm7F73wEc+egYqmuqsWrVSkkm3rVrFyLRMDZs2Iim+c0S1HPs+AmEQqzVqmvH5gzrikbWaJKPj8NsT/YYk4Ft5bE9eeS5efeWqsXGAFHpABdhxXiwzTqkiCMDbFdUCMCljCTBQVGeAD64VYOWzcObdSCuQ8B285q1WLx6I+JDo4gdvYh4NISUNQ66gcUGewGSQNROXUdHwBycNpZ1OU1K6lr89WnB9vXKTIyfmwhom+9PKaYrMMlTsOal72uReZ54ozFdzTbPwTWe4hPNJl3Hg/0r2C45SROBbVmcZGFQCZKEqQVm2wDbtOcj8KQdHj9jbH1ZbCirn4NbP/U4umasQUrAtmK1JQpXcbbCqqkhBLV8qT+rlhU/nVzO0rRiyoscJBOPCrszw8X0sxzqtAjqfA4sb/RhQUM1fFYWSvpi0c7KAuQcyDOZy0EuJIdMPiWANZXPYiQWQnvfEC51DaFzVMdIwoKBbA3CaQ9y7jrk7BakZFdrsu3molAE2wbtYIwRUE5BdlUx23E9A6fbgfLwAEauXMDJH/wzHHoGyfIkYsMjcPUH5dfZimZWgScNpC1AwEWBngZ7ikyYAUcE+JJhVbprY8ksfN88nQR0AiaNjQ0BNxcaMjZkfcjY8txTY8/HqaquELs4h4NFPQ2LVcfFi5eRoKzCapXXIfIO6s/52KJnVOBZseZ51eazO+Vn+HrsNh3V1VXCPkejcaSSShvO1Ea6qBCs88NmJ7vNFMeoRDNTZ8rro6eXQzHFymhKOpRko8i0EtwTXJgSBAk9ICvFyX1Dw20iQhkKlDalJhsNvhZuQpwul+jaTRab1mMSWKHRIYXIhHKXtGxUOPxE7252Cfj71HtST8rzIJsMix05iwM+nx9ej0fS8ejEIu+hAG0O95j7ycIdUNCIm5Z+abr5cPNqcaKqulpszS5fvIBoYACawRzycWSzyjhi6jo9frhW34SNN2xGmdOG8yeOoefCWZQ5rMhHlWY7T2bbOA61eCigbSZmml0UbohVoVXM9pi+9biwi1+9jKsrWC1cwqkXrmnjO+r75iI3We/8Ooq8uVCOBdoFeDDpIlx46EnBtmGjyMFckV9lkbF7obs8qF15AxoWtiJUMRNpix1RKzedvM81WHL0CWY9zSOeTaA2248vL83gtrULERnsw3P7LuOtLhci5XMw7KqFI8sk3SwcOYZfpRHXPUhpDjhyKdl8qUdS6bMWmwW6jRIpSlY0OBw2OOycqdBg5/ep/c5kkaL0DlFYNAf0pB/RvIYRlm1LFq5cHL7hLqyO9+Dmla1oqa/AlUQOL5xoR1vQikTZbKg0AgJu3msMYFfpwhax8cvBnYsgFw+j9/RHOH1gH3KBAJoaZ6HG4cGl8+eQGOlFjmC7YJVp3u+qPc03JZlKwO/ziRzD43VL3eDGJhlPIBQIiCMIP8oryiXki7ModF0i8PX7vbJpNjtZrFsEtASsbpdNwrAeeHA72q924W/+9lvo6x+E1epCggQE1w257tXQpt/rwYy6GjmXkUgCiURe6iilfVVVlVJbeY+zY0YJCusUnZqEAND57zGUlZVJBy0QVLaplMn5y+h3rqGvr09eF3XgdOJgXQmMhuV6sTDbQdZIK2wM35K6PTFq/M2CbbUuT2SHWgo+JbKenUuSauLqpGLsJXuihFi7BmxLaE1egpg4d1ReUSH3FNl9Ehp6hmsIW7Ia8pk8fDkHEhowWF+OppWrsHDVBuSjScSPX0QwMIysI4l8NiFgO59Kw5pVQXwTfZTu8+XMFv9XwCj/28D2BEB5IrbafI/NrxMB/OlKn3rc6/MAn/SxzHM2DmBPSxBP8ID/CranAtsG6SytZwNsT8xsq8EuDt8QjEfzpFBsKG+Yi60PPIrexg1IW11KPiJvvsFom2C7qMcokZGolqINZLWT4mRCG7l8OinstSsdBOJheGM9aChzotGVxKYVi7FkXr0MSOQYiUunkpQuO1vNSdaCAkf6GAMj0TDOXryIA6fOIhjLoyNkga1sFpKeZsTgRjjvE09PzamG9hQlqb7y72qgrZT9l5FRqdEEimRs40hIm5Ce3kOXzqHtpz+E05JB3BdHdHgIrv6wGiAk2M5p8GQ0YbYDHJDM5eBM63A6OPCYliFCMiWqmPFT6VDp1CFDdcmkFEK7jQwT2TbljFBTUyvDOTNnzsLPfvoz0RNSBkLASJZ49eoVwvLQwYPabobfvPDCi7L4cFMiDC9ZaZdilAUEy+Mr5xIVCMN4Feq9lW96S0sTtm29CZcuXZGY4lAwqkChyDFUQiNZdQJ8LohsRCxevBC33LZVhor+6q//EcMjAQH2plyFUgx+8Ngpa3C73cIci3xD5B6UnWSQyyhWSg2Nqo0C2SNO8fOYU7x2XC6lvScLZ7MXGHs+Nt0Q6JCgGHTF7HPR5IK/dds2iaDnc3NjQouvp556SroY4mZCCYnNI4ya38cuQhTDQ0PyXvI9U5aQCkAW/6wWTgU3Df9suvlwKFd3oLK6BgsWNIntWGS4XzaRNkNGoq43A2y7fHCu2IRNW7aiwuPA2WMfofv8GZS57NDjUQHbuQTfB3UcUsRNoG3y1uN0eEqC8euD7elAgPp+EeCbJUmKswn6lW7mV/so0vJGw0v9w3UD+UnAtnqQvFxr1Czz+k7ZPbB6/Zi14WbUNLVg1F+PlG4TsC32oDkGCKkQHF7H4UwclelefGVZXsB2PjyC5w9cwcttKoRmxFUHW06DI5cXsE12O6Hx+rDDwcmYfBaZPM1DKeFTsyS6jemDBNt5AXVuJyVYZiufuu4M0tkUkpyk0ZywJ72I5TUEbHQdzMCuheEP9GBDNoA71q1Eo9+FM6MJvHy6He1xJxLls5GnTSAzEDhITRkTBSgMK2MtyGfgYVh9Jo7AxdM4+v4upIcG0TSzETUONy6fb0M80Iu8uCQVQbZ6cw2ZAa9TNRajpCZGd5cD3JShG4MSMuvBuiObHRIs4tWt0m+5sWfNVHWAci6nzJ1s2XIjlrYukeFQemC/s2s3AoEQdIuy2aOunPe31+OC02FDWjpCrDOcS+Gn2oSTZWcXlR00flV7arKz6v5StUlXOnA6TVEWJzMSfAEKlBr7XWh0b6K5gDhM8TywphWJLa6datNu3LuTgJnJb5ACozXlPTQ5s21S0xP/utkRM2uuGuanpI5gW7HSUzLbRg2ibaYZbMP3i4QNP2W4W06L6FUNsK2hv9aH2cuWC9h25S1InLyMgb5u5FzUaScQG+pFLpGGjfkR01SPEuJdXYmFfzBqk/H7vzKzPR5ol/zdHEAsrZXjN1Wlz3s9hbAItqd75dM/WqmE5FcB2lIq/1VGUjzR1zDbJWCbgFuYbWGllYyE/6ZEJSxmWfYqxUosnLFAs9tFRnLD3dsxMm8LMna3kpHILr3IbIssQsC2UWgNRlsBXMWo09mCvytT4tm0+GiW58PIRUdRmejF2pZGxLovoMxlw+plrRKtS3AVjsQRGB6QAQmn04UKxg17XeIscqWjGyfPtSGc1+GqrMOe8/1IO6sQ9cxFXHMhbvUpTbZoxUyrBhNkm/SkeRErsCBDLATbdPPIZpFBBB6XDb5AD3rOnETHqz+Dy5JF1BtDeGgIrsGIANY0F5C8BneGbCYQcOdlUM/DgUMbmSlqnintSAtDQuZE5BjxuHIXkZAaJQ0hiCbjovTFOha2LMJDn/oUZjfOwTe/+S2cOdMmv8f3gA4f99x7l7RhOQBJiU1Pdxe++c2/Q4IDX1zwNGqU2VJVMed8V9wujywiXGxElcBmp9WqBhIzGdxy8xY89plHcOL4abz66qu4cKEd2Qw3J9Qd8hogaE/D5bKJfMThsmD5iqW499470TirEV/7o/+Mru5eAeYEC9xwcKFiizYei8nixeADMh5kv8hAEzTLcCX9whMpYbTYQicLz/PAhZh/FvZdg7BLPAf8OxcF0a4zwZPWlXQkIPMdT6hhUk0X324mebKlTZab7+/JU6fw99/+tuoWkHG3OKDZvWJb5fN45PiGh5RUiA4pcr8YAPJasK22saK7t7qQzutI6nZhtukZfOXyJUSGegtgWw0zljDbTi8cyzbihpu3ocLtxOljR9B1/gwqPE7oiRjCw4MCtoXZ5mdhMSmmt44pyYa0pAB/SvrDBahaogCbqlxPX5wNp4CJksl+TUa7RP8yFmiPIbanAfKTgm0Z9VbyIG72aGlpccPqLUPT1rtRPmseRrx1SFtsiOtuAds2Ads5uLIZ2fQHc2n4El34bEsON6+ajxprEm8d7cBPDvYiVtWCgHeOWFESqNhzCdjoIsS9uITIqDqcJdhmfZbJSzYQlaMHN7PsGHlcqnsorgx04KFWHHmEkIYzb0N5zIFUPo+onVo4dnUG4R7txyZHBvdtXotyXcehziB2XOpFT96LmG8GQMchkYtRsqbANu1Cc9mUfHqtKWjZBBLdl3Hk3R1I9fViVu0M1Fqd6Lh4CbFgv4D+iZhScyOoBrfVplhcoHIc4tZgpy5GXI7UfSeEJzcZFr0wP2GTuRF1HpRTEyRIZt7cubhx8ybMmFGHru4+8dsfGA4hKVI0SB2h7JAsOY9PHF0MoG2Rm4413m4wt4ps4P3P5zA7diKxNLp30hU05j1YywsD7DmGAhHEKecTmVnhazR+nuud1BTOHMm9rqRestGY5GO6Ta3RPv74YNt8zmm8Qc1OpyKkOPiqmG15j4yZkMk02zL+SHJHOqe6yOcYIGTKcpBW3XP+DDXYfjLbuoa+ag/qF7di4ar1qHL7kTh5BR3tlwAvu7AJJIZpmZqCXZjt6UGl+onCNryEkCg1VDIq4Lh6VTj/k8hIJgPL45nt0qe/5oivU0JiSuaUZPd6X/e1P1eYzDEeY/paPvX1qfkrm/O/tt55mrFPhsCoFW6CFzTN7yqJhfnxmxmQVJeYWj3HL6bUZRfAdolmW4CwloPNdCOhINBqRTCtQXe4JEFyzS33Irr4dpnIN4cj5avBahMlCtg2mWOyxobVoLSg+BzU4pKZpPMGrams9KQeQjY0hPmuOB7Y0opQdyeutF1AVUUlqqpqoDm86OjsxPBwl4BVh8UuAGhGRa3oxru6ejAcCqFp+VJ4aurw4p7z6AxmEC9rQtziQRg+Kk9gV6HYis0WUsJkt5Wbgxk1L+0aaT/qBbCd1yLwuK1wDXSg/fgR9L/5igLbvjgiw0NwD8aUraCAbV3AdkpkJGQBsijL5TGjrhbz58+XRSQai8oAHIs0NbwXLl5AcHQUPr8Xc+fOEVDmcbvRyVCTzqsCTJctW4HHHnsc9fUz8Nxzz+Pll3+hwlwyWdmAbH/oAdx6y83weJ3CyrS3X8Yzz/4E85vnGy1XtzBCg4PDAi57e/pQ30Cv2xZ0dnWjq7NLQDmT3PhJNnfLls14aPv9OHvmPJ5//ud4//29iEU5jOkxbAlz4qPd3MKktxaUlbtEdrJ06UKZzv/q7/079A8MyuMx7phsN+UY1Fz29PTA7XJLeE93d7cMKvF3582bJ4tx+6UrCI2MYvHixaitqxNmnvd2JpeG3++Xx2dYwtmzZ3ClvR0+nw9z5s4VD+/ysnKEI0yDa5cQHqZbKn16WsD2pk2bJLTC3FQwtv6F559HUgZPqfyxIu/wy2NSRsLI59GREWGS6QQjrdTCBtZkuU1mm++5cv1hJDdTShOaDVU1NWhubkb7lcsIDXQLG0hmW8lRSsC2wwPH0g244ZZbUOF14dTRD9HddgaVbie0hGK2RbNN4KL8GtVMg3y5vmpsgqCPC7anLfWGxZSwsjLToUCHsIQiifp4U+9jns8AyuqLuUiaC6racaiu8RQr8RTMtjhMi+++RQB3VHfC6i3Hwtvuh2fGLIz4ZiCt2wSE83XZ2XHK5eCmJaUFiGh5eOLduKt2FDctm43WGR7saxvCj/dcxoCjEQFvkwxoc5GjLZ+dbiMGe8r5ABmQNQZracUnr0bPSk1lt8rjccJhU0CNsy8yVsP5Ay2PoJaDI2dBdYRZBXkk7GTIY0jleuCPBXBLlQt3bFgGWzyF988NYH9/CAPWMoTd1caoPME7swDIatvEQYnglDZ+XkcGWjaO/FA3Du18G8mubtSWlaEGNvRc7UAqNiJg1vwoPfusJ9zskkRQMoSi7t5M+zTdh7h5Vy5LHFZWFqnsNKlrJyObaerVRUIGiHUgnU4IfIPhGIaHRhBngBfTgbOc8VFWpdzkZzNM8k3DbuO/c8CZkfKc1yja7xXAhyFvI5OrGGnT0YhLIp2g1IaBshK+HnqJqzkVRVSRSBGZJCWP8napLmnBsUtEGCrlYjLU+BsD2+btMomMRN1aY+/RogzC6EwUBsKNzkXpgKT8Wc2KpNmF4PtUVY2y8jKR5lD+mE8m5dzRyjKbzKAs50DSAvRUuFHXsgjNa9ajsbJOwHbbuVOwlOkiI0mODiAbT8GeUWmIE3+UXn0mviriLfOMF/mGjwe25eo1ZJcTnSv5N5nFMvGXevwCJr1ugD321anOoJlpMm0VHvfLJRh9AqDNR55oozzVs/xWMNtKczrFx28p2BbRiJaHXc8jwSQwmxUaixiH6xxuOMprsOzG25BeeR/g8kurn2yMciUhODX0ttLh4oKlQK2arldvJU3acla7MA02HSizZCRu3RXsgCU6jPUz3bhlTQusqSTOnDyNwWASqZyOlK0cA4Fh9EU7MY+piVYXYsEo3ElefjocmhXVdVVoXrEASZsFLx68ij2nOxGvnY+MqwJB3SutXq+0r5SEhK0+OVTDs1rtnYxBT9GiK3umbFZ5YWvaKDxOHbaeS7h45BBG330TbjsQ8ycE/HiGCLZ1SXXTBWxbBGyPMtE5m0adw4LVq1billtuFkA5EgigceZMeH1eXLzQhnfffRf9A/1ix7dmzRrMamwUdpuav0uXz0u6ZMPMWdj+4HYB26++/Caeeup7uHz5igAttj5Xr12FBfObhNlm4R8eHsTg0AC+9JUvSNw5wSoXLlrjnTl7Du+99z6qq2rwwAPb8eGHH+KD9z+QxY3DPcuWLUPH1atY2roI99xzG65c6cQzP/kZdry9S2KRGdAgjg0WDevWrsXNt2zG3LmzYbXl4HDaUV1TLgXm6//hP6Gmugbr1m+QTQR9tenp3dPbh0sXLyIcCeHmm2+RFLmd77yDxYsX4bbbbhUbxZ1v78Bg7wAe3P6gWI0FgzwfM6cAACAASURBVKOSqKlbOYyZg9/vg8vjFrD9/AsviAUXQTRj7OkyEI9b0d3Vgx07d+LoR0cRT8SRTCQFbFOzzQ2AGk7NYHBwEOfO0f9XWfalsrSj8kr3QWQk0RgC9LcWJJ41uiQCcSeQkSiwzZ/N2JR9XEyziaNBy8IWAdujA11Ahi3RsWCb9m1Zhxv2Jetww+23ocrnxinKSNrOotztQI5uJCNDKkGSi74xqGnu4GXTWPJhLj3ja9J4sK3k1tfWromIC6W7v7bKyQJmhDCxHc/NDRcedY6Vf//4hfxjLRvm8Zmgu3AIJvnxq4JtBdBtBbBtlUCOIJyweMux+K6H4KypxyjBNj3TdZe8t07aAxpgO60BYSvgTw9ijfUKNi+eiZuXzsK5vih+fvAKTgWdGHTNRdZqFyDv1LIygGjj3Ekui4TmRIaWe8YgADNF1bCkSn3lrAaHDGXehmCT7KJQ3BqSyCFi0+FIAw1hvgFZ5BwppPMRRDOdqNMzeKC5EesWzkK0P4i3j3XjRCSDEUcZIq5KOGRQrQi2NVqFsu5mUsI4+5wZ5NNRWIL9OLjzbSSudqDc4UBlRsNAdw9yGQ7/lbrEGO+qoTPlxivFjTLnVKT7ZHbEOISt2GIBZ6wnrKIy6JxWUhKGd7mcMvDM7hS7aOa1S4DroWQuk0YyzWsshzTv21wedodHJBwC6IUxJ/BVxAf/zLWOKchk8DmAyjuZXUSZ2xNQz04a52GyUhNNdpFkDzcP/DctV5Te0d0pScaWSkcO9tOGlaFDJILJ6DPBTz55k6gNly7kj1p5SveIxXur9B4bv4GcfEiwdNNT3FuW3NvCK1GsVOR9S5+Jz8/NgsgESW5k2BVQ553nU4gq43DMoyq4kfDVkAknsZHJyEabYJs1NxqLYXh4GPlkQj0OB/pTGfizDqR0Db3lTlQ1t6BlzXo0zZiN+MlLOHn8GOyVlLAkkQ4PIRtLwkY5qXHaxmi0C6eoWPXGD1HL+2CC3xLgW1qXxtS3ceDYBKUmmFbnY1wtLBmW/Dj1bTqmWWYppgKXk3AMhcMzgXaRhS04qKjTed3tgk9ORjJVC2c8VT/ZyVYXeuHVX/d7Mt0bMv6BCsyVqS8VcMCYZ/I4EhhtHIkCBwTBbOdrVjLQNsSyGix2O5z+KjStvQH5zZ+C5imHTXeqlijsonNjlaHtXVZXQDvPIBRj9072RQhv8akiCKU2VYdfY2hCFL6Ri6jQEti+YRFaZlXDo+URGBxG/0BIhkvSNockrJ3qvYQVrYuxvK4Gw4MhRAYCEhRTVVmHhln18PiciCOHPZd78eJ75zDgn4WUvQIRvQJcHj2ScqiOjZ/0HTKvXcUsihJTDSIYIS5cDMiy5iwBiR12dbXj3P59CO/bhTKPDWl/CqNDg7AElIyEdol6ToMzbRGf7YiDbeM0ajxWbFy/TlITW5e2ygT8hQttEgHMyPNDhw+ir69f4owZ/3vqxEmJUV/Suhgz6mtw8tRJ9PcPYf36Daivm4kf/vAneP2Xb8tADgdvWBCpP1a+3YqN4YLSsqgZf/XX35CFjJPxZH+aFzTD6XLjlZdfFdcFpp3t3rMXr77yqmws7rjzTqxauRIHDhxAXV0VHn74QZw7dwE//MGPRU7CQUliPEpS6J5CT9ktWzYJk97T24Gm+XOxdOkicRn5f/7LN3Df/fdLvDrdBbhp4ABU46xZArrbLrRhzZrVuHL5Ml597TWsXbMGd999t+i5X3npFfR19+LTj3wakUhYIuk3b94sWu3DHx4WZn3jxo3ihvI/v/lNse4i2E5Rg912ERabB1WVNdi7bz9+8dovMDwckGO2Wh3KgtLhKvg2czFJpRKF9MskmT2bWxjyivJyRCNhFbNOdtYA2OL6YaySheuIf2CL2ATbIiMBElYOClVicesikZEE+rqQz6QEcKmBI8VsE/JlyGy3rsem225Dld+DM8c+QlfbGZSRPQuPIjQyCAvnGEwZiYAJUz86liszF1SpC2bVLWF+zTqkUj8Vo8XFprAgGZrVqfSHY8E9GT+LWFWKT7tOJlIFuIgt5fXX82tq4pjaVwq0S5yEpiukY86H8cNGX0BAGE+RNceZECtCcELz+NFy36cEbI/465DV7MhqLqmaDmNYzEZrTGiIWHSUZ4fQHD+N9fNrcN/6+Qhk7Xj3TB92XYyiExzUdiFnsUuegYP3KvM/cxkkqZMmeVFol5Ch5fuhBiZloJg6YDMdVVehVTLUnMsga1NaVk+c9iV5aPY0cpkgtFQ7Fla48djqBaiv9KD9Yh/ePNaJCxkHwq5KxNxVcJJtFzckMrBMBlYDkuksLT9T8HHuJB2HJdCHQzvfQrrjKjwWHf5EEiMD/aL3Vm9ssZoa0wwGiFRzDuwiCdFBZyqRdEFSa+nmxj8XALfxZ0F0RlgWQbZIxJyKSKBrEYkSG7U8ApydiMeTcLnKEY7GYbORzTasQimatBqD5JztMKxVFYBWw+Ly/BY1FK92jMpSVexHdWrmrVKTeE0XmF5eJ6LvV92HRCIGO6V/vDeN/AbRfHPemlIWphZn+Pxq5ojrAoE9iQM1GyTpcGKvakpq1CCjCcjNWSMe4lgLu2vXfSlEY243taVQpUK8tlVRUP83mGIpI7ouGxwOnIsELxZDOsWsBTUYaW4QTB106S2tBrXFmxfUbPMVMfG3uqYW0VgcQ4OD0Am2eRw8v+zK5mzI6DpCXjfK5s7BrA0b0TKnCbGTV3D0yGH4K7n5SyMTHkYmloBFuduWHn1R4lJyIq61t5M9aiFp2PzR0royGXC+thgp/DaePLhGfmLeEubxXmfn8Zr3U35vaq26PMUE9bUUbE+GH6fClepxx11Ln5Rme2q9VKl8Y+LSX3o+Pg7g/rhAu3AxjbkszVvOfF+KV4Pstrk4SjS3Sjkk2GTrl9rV8pbF0LY/CVt5HdzwQc9YYM26hUXMWy1IIosU25ca26qUiQAO+rXmLHDkdLgIQpDDkM+BgM0GbyYKRyqM+qFTEkxz18blqK8ph4N+zgRzSTI4fLwABkdH8PaZDtg1DZ9atgR2jxM5BjGkMki5aqUl5c8oLfjJnh48s+sETlkqkdBrEc/Pgkun/R6QsWTkk8eXtao2l1zGWSuseSvssEEXBoKtxgxfkXI+8YWRycVRfqkLJ955D+Gjh1BPxw13CgNDvYgkAnK+XDkdlqwGa0q19dke1qwZlFfo2LB+LR595FE0zJyJH/3oR3jjjTewbdvNeOih7RgaHhIZycqVKzE4OISnn34Kp0+fwUMPP4zHPvdZXL5yGWfPtmHZ0uXw+yrxjW/8BU6fapNgF9Fai0zQvKPVgsFFZcWKpfjL//anuHjhIp577jmRitxz772499578MEHe9B+pR1PPPE5fLB7N1588UVZvO+8404JbtixYwc8fic+9/nHsGvX+3j1lddkup/JjXQs4bUbCATwld/5sthqPfPMM9i3bw9WrFqBL3zh8wJU/+5/fAu//29/X4ZLv/O/voMDB/eL1vK+++/F+g0bJFwil0ujuroSb+/YiQ0b1mPVylXSin3/vd0IjkZx4003Ys+evSJrue+++0SC8r3vf0+cDJ78wpPYtu0m/O3ffhOz58zBpo2bhC0/cOAg4tm4tC/PnG7D3r0HEI/SctCBbJoLrAYLh8HkdjAm8w2vcP49o9lkEJjseVVFBaKhIALDg8jS7UTCR0qQmrn8KHpYdRqyGdFkJi1OpHgduP1weT1YsWo52trOYaSvEwxPoZyAm1FKj1Rr1IaMywf78s3YfPPNotOmZrvz/GkB24hHRLNNGYnMIBQ8b68F22OBZbGlqpZh9VHQ1NLi0OEQQENHFy6yrAPmkBR/9prksQnKm0gbdPq4O0XypVhKusIkZfag8MRTMTRTIOap+oa/an00y2OSqZ8WDWVxHfa8FVHNiZzbg4btD8PdOBtDnmp5f1wZlyx7dkok9ByS1rR4qac0J7yJIcyLnMaiWgvuXd2A2lmzcao/hFeP9ePUqAVpm1+uCTJilD+QQZWgnmwaVosGnYk2gn5UKJUCaUA4lEAqxZpkkCN0HjEClphZUJbtQc7uQY+1Rjle5LJwx4awVO/EDS01uHNxHUaTaew5cxV7LgXQY29A2l2NiNUHexZwyrWQQ5babYJ1Ms10C0kk4LPZYafApfcqju98G+hvh99ugT3Yh2hgRH5OLcg8Kzw+5RZh/kd5Iu9xl9sKh8OCOXMbUFHhQyg8ivaOfgyMxOUaIcBjvLp425P9NjZ/vA6pg7bbHQKK2aGTO8VuQXWdDXUzapCMa7h44Qq0vBvpNMGrAkN0bBEwbmHYDkPDuNHWkE6R/bbLxpmbQBIqrFEElSIz1PPyd8pUONAdDAYQCgXRsrBZNN2UvUUjBM/KkUvmXlJqwJOR9AJMJXBM6czpnMJzxEFwCR+zWVBd6UVVVRUG+ocxMhxEPM6DtsDl8sn9pyTs/K0s8tLh4Pe5+SKEJes8SWz5+HmJEqAkt53a1xvJ0YohZzeWH3ROYhKt3etGRXWlhKBRPpeNx8GIM3ZyZHUpIDhjc2LWE4NUE1DL69Bqg83pRkNDI0KxBIYGBuCKx8T+jwYCOSY+MzMBFvg1P+y1NbDdugFLFi1B5EwHju7fj9nlfmjsskRGkIxGoWXU8HlByyzEmPJ0l1tnDN1d3AMqOZCxLZxEzjZhDRnHbpcC6gmZ7dJj+BiykemkQ9O6kUxFZJQ4kJTW0AJTP80moEC+FHco+EQ024Ud/EQv7lfcuUy0y5p4dzPFSjTNt9RJLoLtiR6f3xV3CsOXWOznOHHvdMI7dz7cj/wOXNUNcMAnVlM2zSdtUXpxM1gyackir7NgMxCBCxIXLvXp5rNnMxjw2BBy2OBNhuFIhtAcv4K1jRVYt2QOKnwOkYVYKQ9Jcu3LIWcJIhCL4kBvFGeOnsTv37wZnjIv8jrhvY6YrUxadL6U0lh3RsN44+gVvNYRQlyrRUqfBzuHA8lWCtBOI2PNIqcr5xWxucpaYM3bYJNnJsNBwGGAbRY4TwjZTAz2UxdwfMc7SJ07g5l1ldBcSQyO9CGUDEjxcmcZl63BllZuLvSt1Sxp+Mt1bNq4Adu3bxcd8A9+8APs3rMH27ZulVQ0ghEOO1LecPnyJXz/+z8Q1pees09++YsYGhrExUvtWLK4FV5PBf7kP/4JLl/pNApLiRWS6bZCsG2ldGU5/vLP/1SY4J/+9KcYGBjErbfeiieffFLSIz86chRPPvkFvP/+BwK2ucAT0C5Z0oqXX3kZZeUePPH5z2L37r346MgRrFq5Bq1Ll8lgZTAUFBB81123y3X1ve99D0eOHEZzywJ89rOfEVD9rb/7B3ztD74mEo5vf/vb+OjoEVRWVuD+++/Dww8/hKNHj6K9/QruuPN2dHR0SJIbFyyC3FAoCnZwyeD9/KWXxed2y01bcPbcOTz33LMCUp544nHcc8/t+Lu/+zYikTi23HSTLIi8XjN6Glfar+CdnR9gx453kUpQ0kC2yirHz8Q5xeLyRuZuRTn1CNjWCbbdKPP7UFlejnBoFMHhIdF+cokbO9xkcj3F+4uBICQpi2DbB4/fh2UrlqGt7awBttOTg+0VN2IzByQJto8eQee50+JGglhEZCT5ZEyBbSM1VbE45nEoNC0slYkkTX256b0tMwrqlbPIi7TLrjzgCW4YIEJwIprZrGJXi0zOVIVGtdZlgJXyABkUU24ypcD9V69iE//meI3kx358vleGPtofZ92yiGY77/ai9r4H4Js9D8PeGgE5zqxbhqAFgGo5JG1p6doxO9YWC2JWvhsVCGDjPBfWb1iFZDaPvReGsf/SEPoSFsSs5bC6fLIR5/knECNgZq3TTJBJ9tNgQ5khFQ5xs0KHHm6sFThRMVTsxaXgxgjyNjuC9jK5LrLhCPyZEO5uAratmI1aawqnr/Zhb1svLgQ1DHvmIO0oR0R3i/acYJvXv1gPStCAJjIAgkMfQ7CYzNt1Bcffewdafzt8Nl3AdiwYEAZTLYX0xucVZzVkBuayrqQbTpcuHtuf/8KjaF4wFxcutuHFl17HoY/OCkmi5mjUPSSZAHnKGaxyDPygtCGVTKiBcLdbOnir183HlptuxPBgFD97/iUER+hwxA2jYrB12iNyM53PiNQunWZ3gFHyKvzKKoBebTqZOiuacdHNZ9DQUI/bb78N9Q112LlzB7q7O/GpTz2MaDSMXe+9h84O2q9SBkMYquQvKuGUjy+WMXJe2B3gh3KgoiNSGv4yP+6+c5tEwu96dzcOHvwQuRxdmAjOVQCXYolVbRoLtvlvHBqdGGybbKtxixvAVAFNUy5WBNs0R1CfIpvk/cqOi9eNqpoqJFME28MTgm2TcTeEGfIaBYTzXhCwze64VcD2zFmzEY7FMdA/AGc0IqCdYJtBXAmSF3kd/rwfttpq2G7bIIFAsbNd+GjfPszyewE6l0VHkYrHxZFM2CWjdhW6cUbHrsBom8Da3AgYXL9Z8yYCt1MBXvN7pV/HM9vX4LjrBNvTEQXq+9dh/TchJlVHJcdaIiGRNcK4c6d7frWlGkcTfxIDkkWwPQE98ysyNr9dYJsFg6yAuplZQLh4uupnouKhL6N6Tgs0K0G2AxZnJTJ5TSzvbA6LLD6aRh9NBv9K2YUVFvl08cEyGQw5dcRdFnhjo3DGg1hrHca2JbPQVF8Gl90Cm8af1mAVsA1kbXGMZpI4GrbgtedfxZ/ee5vSBGsx0huIaUzm0uBJEtwCIS2Hw1dH8NT+8xhOMMxmPnTNAS1vFTY8q2fkq0hJDBGNljWOkuA4T6CsLPqyGtPVGPk7gmwyhOSBYzj7zrvI93ShsaEGeVcKI6ODCMSGpS466QhFsJ2VTEvkdMpS0igrt0rq2PbtDwrz99RTT+P48WPYunUr7r77HoNdyckwYHt7O55++mlwaG/7gw/isc89hvaOqzKkuHhJK6qrZuD//s//Fy5d7lSaR4lXNi48+WIw21YLVq1chr/4xp/Kcz377HMSi37HHXfg8cc/i4MH9+Pw4WP4whe+hL179uLll1+Gy+XGww8/LIN8zz73HHxlHnz28c+IBzUB9/ymZokRZ/BOKBzGhx8ewZNPfhZulxff/OY38eGRQxK3/OhnPo3Gxln41v/8B3z13/yuMD/f+c53sGfPBxLV/tDDD+H2227Du+++g9OnT+P3f//3ZBMSDI3i5MmTmFFXh+bmRfC4vQLof/jDH2HpsmW4YdMmnD5zBq+9+poUj8ceewx33XUr/vIv/zva2zuwYMECCZlgqtvCJfMxe+4cnDt7Ef/vf/0G2tv7YLXYkUnT81zp8gsfJtA2wHZWwLYH/jIfKsvKEA4GZNGhE4np4VPyy3L+S922mfzI0pi0OMCmcs7pRVllJRa1LsL582cx2k8ZSRFsk1mSBU8js+2HY+WNuGHrVpS7HDh7/CNxI/E7bQK2GWqTSxhgW1XMot7aiKI3r4LJwbY45ZoiawEmBH0qGCijdKnGV3HoMD6mLm/md4sberEmHMOCTT2/WDynH+9PY7SZH+9XjZWI7xXBrgZvLC/MdkxzAB4fKm+/A5VNzRjx1wKaHTaCbXYvJAUvj5SVQWCadN2yqRSc1jzy4X7M88Rw76aFWDPTg8HREI6ev4RDHVF0pP3I+GciYS+X80wve7cWg40kBV1w2K2iSwfZ0gyQSAKxaBapZAb5VEZClQiQWV+ZVstjzjm4SUpBS8Vhz0ZRnQtgbpULdy6twsK5NejtH8H7J67ieF8SQVsFot6ZSNvcIF9po++3IDEFTNVXjhQoJyQvmU7kEG+/gFP7PoA+0CFhS9bgAOLBUcMbXIEBBbZN0G3cFRptQgG3x4ZtWzfjS195DNXVZejp6cPLr76B19/6AIHAqFx79LqmhEfs+nw+ucdHhkeQSMRF8kYmkfpf3uPkd5oXNeCWm7eho30QTz/1XYSCyiaWYJt+3h6P0k7z+SsqK5GIpTE8Mop4LIVYNCwpxFVV1SivKCukzYZCowhHwli4sBkPPfSguJ289ovXcOTIh7j11lvEE/zQ4cMIBJRcpbycPtJc6eiz3SsOSLQkpW0oSRRuJDirQoAdDoWFOKmpqcbnP/8IVq5YgV/+Ygdee+11BAJR1RXQlEOLmiEyYI6h3VfMtgm2JwZfZofa3EQIm2sCUePWpHsOj5dd3P/dYJsSVV4GJJsU2PaicbYC2/19/XBGItBZX2wKbDPtGVkN/pwX1toq2O+4AcuWLUfiXBeO7NmHmT438qkEcrEg0okEWxtKCyINIAUghTIxhm8VqCwRNpllSZx/iu5jpUC5eH4mr3C/zWB7mknBIjwYTwYbgPv6wHbJisfr5zcPts3la/I3ZSo2f7p14Hp2VtM9xmTfvy5m27BlopzA1HHyzzJ9XV4N7y2PoGXVOmiealDXmvdUIc/iqDN+W938HEKhlZRSlZF9IbjR4eTD5LIIOHSkXTr8kWG44yFsLU/htuWzUFvmFM04obkUAIJtC/WuSQwmE/igX8Nbr/wSf7xlDZrnz4LHlUaeaYyE8pSpkE3WdcS1PC4EYvj+wUs415lAwjoXsHqQJVOlF5l3xWSqI0SOTJGpV6QFV5riEeQ0hj1k4cIgkqFBjO7ah6u798EaGUVDfS3gyWAkNIzhCBMBc3CQiSXYzimf6pwMkWZRVmYViQQ12wSef//3/yAgc8uWrbjn3nsQGBmRSe3169eJs8ibb76By1euYNu2LVi9djUOHD6IM6fPYd369Vjaulz003v2HER/34ByfzMvunFge+Xypfjrv/ozaYPu3PkuRoNBkVqQQSdgpQPI7/ybr4qWjtILsmk3b9smC8W//Mv3ZKPx5Bc/h57uXrz66mvo7OyRNi7tA3mtko3/w6/9gQx17np3F863nRZQvHXrjXJm/+LP/woPPviQJKzt3rNbQDuBMDce/P2XXvo5+vv78Lu/+1WR0JDVf/Ott1BXWysMfGVFFb7/gx/jxz/+CW659RbcvHWbOKlQgsPF+TOPfga333ELnvrnp+VnOYBIZ5KBgX40zp2BDRs2oL9vCP/9r/8GdpsXXm8ZLl/qkkS34nkztZClzLYdWfHZ9qPc70MwEJCABVLthUmHksJV9CNRE9A2gu08gZhTwHbG6UFNbR2aWprQdu4sgoM9MiBJRwqZaZA2rnKjz3rK4FqzDRtuuEEi2s+dOIruC2clQRKxMCIyZKTAtrEqF/XYssKOV2uMlbYVFhlppartJhlo08qR+n7Vli36AJsL+Ph/H1trDPheGAQbV5x/hRmV6691hW3F9f9K6U9SP0zJgUWHO0aO2oq4ZoPm8cFzw02oW7gYoYoGQLfDkvcIuBaHZp1JsWm5JhwCVHVk+CU2irL0CNbM8eL+FTNQ4bNjeGgAu88N4FhvDEOWKmT8Dcg73NKds4NgOydtd/p8azIHoyGeyCEaTyOTVPIJWv7l0jlYuak3RBsELBm7HVo6BlekGz49gVV1Fqxe1ITWmR5xhTh4ugOH2nrQnXEj7alFzFmtZmE0G2wMj6KEiq0YQ81Ehw1mILCT46VLVS6DwPlTOP/hIViHu+FjZHxwGLFQQDqfhR2LyEeUNVuh36ORrMmjvr4KX/ji57BsWQsGBvtQWVGG7t4hPPPTl3D8xAnMrG+QmQtaZDKMigFdTqcb3d1d2L9/H9raLmBpa6vMrdBWlHaILjdkaPrwoZMyxxIaTQrQJss8a/YsbNq0Bk1Nc4W1V0mwOXEoOrD/QyEemufPxoqVKzF37lypy7z2e3q6cOrUSdTNqMN9990tw+qcaXn99V9KDefQ+sGDB8XLe/78Fsyj+1F5hcyS0K//7Nlz4rhEUkOkL9Ak2IWbhOHhERw/dkw2E59/8hHMnz8P+/cdxUsvvYqjR0+xJMDh9MuMg5ABRqeSA41m102BbeXLP9HHRGB7TEXQVFT6bwpsUwpDsM3rml1vu9uLWXPmIhKNo7e3F85wWGrjWLANeLMe2Gqq4Lhzszh1xc9148ievWjwuCTEKxsPIStguxgGJH7l5pyJMaFtdkeM0mas8eoMmD2YyRjpqYrHbzXYNlnrKV+AcZcWZnfGs9WT//K15i/aJwO2VRGZmtL/OJOdY2r+FDKU6XYf060y1wO2RbNttHxNsC23JQux0w/n0q1YeePNsDTMQTinI+qvhIWDZlabRKzbOQxCqydOjZsNejoSEGwrZ1PEHEDerqEyNIDKTAx3zLDhxoV18Lp10P9Umpb0eeUghBUIW7JoD0Xw3Kk42k6exCNNFdi4ejHmVNGiK48UwTxTGtM6sroFyVwGA6kcfnG2B3uOdWMoU4usswJxW5lyR6F8RFxSxOFWCdjYkpPixnYw22kpAdsSZaxnUZnoRqjnKvp3foC+YyfgTidRW1sJrUzDSGgEw9FhgMMeKUbea7Dx8XQL0hw80/Io81uxbOlSYbbpn/0v//Jdcb/ggB+9sVmE2traxB5v7dq1opnkQE5FRRl6B7qx49130dfbhxs2bRYw3N7ehRdeeBmHDh5GMqGm6NVWn/9Tf1EykhX49rf+UvR+nZ29MrTodntkwXnllVfFUpCabdrtDQ0NC3ieObNBFrsf/ehZBEZH8PjnHsOMunrs3XcAe3bvxcWLl0TiYbMq3+6t27bIwlJXV4tIJCRMUl1dtcTzfuPP/woLF9Jh5DYZbgoFg5ISx/bwh4c/xMuvvCQyhfvvv1cegxaIb7z+Oqqqq3DvPfegvLwSP/zhM3j99ddFcsNOAJntne/slMVi+/aHcMcd2/DP//S0DDvdeNNNwkRR/mBzKPywb+9BvPnG27jzzvtRW1OHV199UzYuXJSNkaFCu1bKDwd9LTZxIykv86PM5xNWO0SwLX705lixeccpuqiU2bay389Wqc0lOsiUzYmGxlmYNadRwHa44LOtwLZEN0sr14a8vxK+Dbdh9dq18FiAtpPHJ+Da5wAAIABJREFU0XfJiGsXN5JhwEyQLGG21ftvevmWXA5G67CUHpDFxkiX5LdFkiCuQtS2pgVAFX6e0pOCxlGlnk5mr8rWf+kzF2tS8QL9devYZHXu12oqCthmCbDAEUvDrlsRz9uge3ywLV+JxtZlSNTNRU6nbtgr58owsZD5D/o327QU8lYnovDAksvAFh3FzPwQ7pxnxcaWWsywJ3GhP4TDF7pxNGBBwNWATEWd2JPSmYK28ZQP8FxbJL+Ab3MSsVicAYjIZPKSip4jmudmXizlOGyuIcHhwVQALcmzmFdpx+3z3WhZsEDcn45dGcIvj/WgOwpE3DOQdfgRI/FAfbFmgT2bllAddiA4+8Lrn4OBuUxCUi19hE2pOHqOHcLl0yfgDA7CR2eUcADR0VGxvitsdeT9J1tqCBZ1kjZ0IQFalyzAH/zhv0UiEcLRox9i2fLFqK6px89+9greeONN2Sg/8fjjMjTe09Mrrh50suA5ef31N3D0oyN48MEHxSmJXtq8W2pqy8Xh5INdB/GjH/8E/X2jQgRUVJSLs9FDD9+DdevXoK+/B1fbr8rjUU5CNrm3txtr1yyXn6M0hYTEjBn1wkqTGIhGIth842bMbJiJ/fv344PdH+Dee+/G0OAQ9u0/gEVLFmPV6lVyOXJgk5t/JuuePXsee/bswROPP4FZs2ZiZCQkczgchK+sqsL+fftx4MB+PPb4w5jXRLD9IX7xizdw8sR5LiGwWd2IJ5KwWCjeURytGmg0ug5S4oue+uPvh2vB9tj2P9+c3yzY5jXE3ja/WmD3eDF3XhPC0QS6u7rgIrPNhGDauhvMtpbV4M15YK1RzDbBdoJge68BtpMJZGMBYbap2TYXPJX1YeYiGUERJSSCYPES6YQMrJa6hZgU+HTgqUSH/dsoI7nezcMYGYkBFabFqkZhHXMVfTIDkqbuZYrSXqKFuY73cMyP/DYw2wVGyxB5mW9kzuqCdeYKLN28Fd4ly5B2ejDirYDudCFrd0hL08UQAVpaicemurCzdB8hEKf226IhbafWMY2a0CBmOzTcM6ccy+p9sNloncRpdYe0lfIZDXmbhhE9h3P9w/j73UOIj45ioyOIe2/ZhNYGWkKpcRFhz7kQEdhk0gjmgcMDEew40I6LI3bE7JWIOGtUsI6UAUJqAgo10EP9m7S/6Koi0DSFPCUkOgNUcigbuYDec6fQu2svop3dKEMWVZXlsFbbMRoKYCjKCO0MHAmy+oxy5nAMvbZZDHJiG0irPzKtZFje3bUL3V3dYvXHxUN5T1+SiPXm5hYsbFmIsjK/+GifOnsCp8+ekuCZBQuasfmGmwQwv/feBzh86EMk4kycLCBt43pSmu1VK5fjv/3Ff0FPbw+GBgmmY+jp7RU3lLNnzkkxX7d2HVavWSNMc2BkVAZ7CLoPHTyEoeFBbNi0UQJ1uCE4evQ4rl7tQDSaKETC0a2DCxrZbQ4XBYNBmeQn0/P8Cy/L49I3fNHCFlnMuNHp6uoShvrsubMSbLFoUQtuuulGdHV14/DhQxKTznPldnuxe/dunDl7FosXLcbyZctwtaMDJ08clyGq1atXi5vJL3/xS/T39WHlqlUy3Ekwn85EMDDQh4MHj6Crqxf33bNdYpTf27VXGP1kojSIw1jMTBmJxY68g2C7TCKeR4eHEBoNFMKfTKGEamGqcz8GbOez4ufLUBuC7YTFgXlNTairr0XbuXOIjPQZoTYlYNtgtvXyGlTcdA9aly4VTfeFUycx1H5RmO1sKIBwYFis/9iKNXXXItUwqZySqlgAQQX9tgGFTe12ScPV1MyaMc1qA2e8OpMEMFe2SQqbCbbHF3/xVy5Jtfy1gPHHLarX8/OirycRZ4UtnoZDtyKRt0JzuZFrasHclauQb2xBni4XuldAKQExTx+7P7JxpzSNgV0Wl0Sd25JJuKN9aLYFsXXxDKxqdMPisKOrbxC7LwdwPpjHkLseCWcV4LRBt+scexEcwd+X5NREQgaB89Qa07FChsDZeXOIbV1GADeJgyRcyUFsdPVg/aLZ2DzHDZvTjzM9Yewmq92XR9pZgbS3BhndjqRmRVqzCDnhyNPvneSI2IComs3gqEyS0Wfw5ZPIRUO4eOB9dF04B08shDKnA4iEEA4E1PMrLVNBq63uCMXGsn7W1Vbjjju3Yfv2+3Dx0lmcPHkMra2L0dyyGHv3HBTrTrLDX/rSF2Tjz009HZjIOG/btk2IiPPnz+Puu+4S29R9+/YjmYhj/ca1mN80H8ePncP3v/9D9HYPiTSHcyGtrUvw6Ud4Hy3Gu7vewbvv7JJZFM6LnDl9GSdOHMXMhmqxUu3v70d//6DUk+XLl+OD99/HhQsXcMPmzZLc+8orr+DMmTP4vd/7ogwzXrrSgfUb1mDmzHqcOHkKly5eEpnK5s03iisKh8Uf2v6w2KHu33dYNN7z5i3Agw88gMsXL+O73/8uHnlsOxYvXoJXX3kdb7z5tujyZfOUUbNHtCYs9AcK7iFFaFSyHb4GQ3CDIjXJYHvNgUJzmfiNara5UWQasWGl6/D60DS/GaFoHJ0dHXBFo0qzTbkVwTZvoxw1217RbFtv3SBGAPHz3fhor5KR5JJxpCMjSMfisLDTbspiTBmJ4Y0u4psSbXKxDqmKYzLbCn8X/cSvJ5vlt57ZnmZecPxci+kZrqr8FHoMY10ZC7Y/IRmJ2aaYqoZfz5s30e///wm2TbimWC8OkpkDZMb+WrfDWrYAC1auRdXGG+BsaEC3rxwZmwM5m0sS1TzpnNiZObMqcpj2PmkrbdR0AQ4ehgpY2OqLoiEyjNZKP+6cX4vZXjt0irRFR21Vtq1ZK7JWHb1aBsc7BvA37weZZY6FyYt4/IHbsG6mA06rCL5UpyGrCgyZlhg0nA8ksetIBz7siGFAK0fAM1tS4pj6xp21WMRLK465mUaiprDwHJGJI69loOlpWLQM3JeP4NKH+zG0/yPko3FUWHWUV5bBM7MMgXAA/YEBlW6VyMhLEEdcncmB6hanf7nX7ZYWKbVlAwMDouejlo9ezmwbRqIR+TcyK2yhlvn9iEQiGBwZEC0zX5vD6cScWXOkTTo0NCK+pbS4Krq5FbfqlAWsXLEM//XP/k8cOnQI+/bvkxZocDSIgYEheS6CIEpG6usb5PHJfJt+qiOBEQmNKStneESV2FaR1WESmBrkUSlwBPVc3DhZT4stDjQxnIOSlCvtXUjIa+Jkf6W8Vj7+aHAUo4GAeK/SlYHDjzwGCT4IDMuAEbWUHNjkQhiNRuAvK5cgC7qS8Nj43BWVVfK4Pd3dCIdD8lp4vEzUzGSi4kwyMkxAoGNmwyxpcQ8NjSISicqgWYHZlovf1EcyQdIGOHxi++d1u8SJJDwaUEaZBrhQva1Cs7wAuIVZytPTPIusAbaZIDm/pUVcV9rOn0N0pF/81wly1NMaMhLKFCpqUXfLA2huaYGeiOPSmdMIdF4RSUlmdAShkSGx/pPgHC4ychgqTEJBnqIPrjrEsYo+E/RK6EyBCVdSsUL9MS6oj1vHSsG2OjuGntIA7oWF8HoA8Cf5MzIgqUG3WaEn0nBYbaAZkuZwITOjEQtWrYV1fqtY9yVsPgnmUrHbygWIb1/WrogYkgo6A2+y7LbF4UlH0ezLYMNsO1obfaiwJnGqN4jDl/twLF6OoGsGkv4y5Bwc0AbyHOBLJ6DR+SYdR4aphomMDPalcy5J/03lPUjnLEhlbdCyMZTnejDbm8f9c1JYPr8BdfYcrgxGseN8GEc6guixzYHFU4a0brR7LDoSdGei+4WekeuQVZTdOC689Li2ZRMijSnLRpEcHcLp999G/5XL8GZSKPe4kYtGERwZNgiM4puldNuqac/abLHkZDP91a9+EcuXL0JnF2VefaitrcbMhkbp0j3//AtSmx577DNS/1566SUhBFpbW/HlL39Z6mBnZyc2bVyL9z/Yi9de+6Wkut687Rbx6b94oUNkb4GRsHS1mDWwcuVyfPqR+1FTW4mfPf8sdu7YiUWLWvFHf/R1JOIZ7Nq1A3Z7HgsWzDd04hk0Nc0XgP/mG2/h+PET2LJli4DtH/7gR7h0+TL+05/8EcLhBAYGR7F2wzKUlXnFHamzsws+X5lojenl/OMf/Rj33nM/vF4fXnrpFck0aGlehM9//kmEQyF855/+EU98/lEsaW3FM888jzff3KE2T+xeZHRhyIUAMjoFpW18Y6x5Ung0ZqNrysHMt8cseQJSlXxtMs12ZU2laPYncyNR4Espy81NudQgwzrXpLScHr/UvlAkJtkNrlhMNpOmGwnvOw5IlkG5kei3rsPSJUsRO9ddGJDMpeJIBYeRisVglddUJA3GD4IqUKkkcqVgm6/XVLwXvl/s303arTOBeeEUGsSGCdYnwmyFf7ueAcnr+Bn1eJOrKcYD6UmxZclzFQD2dORw6eC9Wk5UZf8kNNufNNguZaeuZ/2Zuk1rMPNCyUywnyH7JIuwGqpQn+pZ2eK2OepRM28+GrbditolS9DpK0OcATBOHxyMS0/lxBKLNn/ikWbVkLbR8opgOwmvBHZFkYoG0JSOYeOcGbhhVhVq6A1tNYYWswTC9JW1I6truJxO4PCFLvyvQ1wUcmgMHsdn7tmGrXM88Dips1bpjyogQRm/U1rSGU5h/5k+vHe2D5cTHgz7mmDnICctCGkvJbGzatwtQ4GLhcw2gTbbVDFoBNuM4skmkDv+AS4c3IPYqTZYc3mU2awyre2dU41QNIz+4X4kI1HYo/Q/ZngC8ZOOBLu92Sys1LGzTc9oYiNymH6rdGooRAMbwEcijY2oX7I0tKFSIUFqSp/DifFYXJhdZcdWEgNccoEQbLcuWYQ//uM/xIH9+/GLX/5S2OkC45FXgSPKOYKT8LToUs/DlqgwnJzNZxiFeMMy4U0xbATD/HcVbGS6B+Rgtalrh5pEtnfTxmydcqXg72Zh4fUlFpMKrPO5ZIidrJrEMptT/erFSLSzAQxZ2BWxoS5K8Ro2GFOJeM/lkEok4XLTI5Ybh5yAag5Ekinia+AipuLbi8yRmtJXVzk/CbY1VxmqKitgs+gCtuPRiGK2JYXVCBUp3BulbV0yfMrpJqOzQa8ha3ejeeFC2VRcutiG+OiASpAUewkZ3RdWkZpga2UdZt35acyZMxfZSAhXzp1BqLsDPnryBgPiRsLkScqTeB6kNSqplwbYNlv4Y4qFQW2bDiRGW1TAtvmyzcVpXJEpEtxFbmMyHkSKvmGDUgrxlcVgSUt3/AOYQ00lHuDmYZgbiOupfdP9zFS1kRZk1ErrBLmaLv7oGiO/a2Zi3tLlcC9ejZzTjYizTBhw6lFF6867xAKkbFLuQCcaggd6KrHbZ0mn4I71Y74/h3XzyrCs0YWUbsGl7kEc7E3galTDqKcaGZdH6lEuoyGXToucR3QF1LcSbKd53dnFiCGdJpiwKneS5CiafaNY19KAOxa44HNZMdA7hMPne7G7W0d3wopo2VzoVsaX855VszDxHGVuNrgtrE8pxUTKfa1sT535JBycN0mFEBnqwYmdr2O4sx2V3By73cjGEgiNjsq1rsKdSgC3MIzquVwuG9asXoF//++/Boa/dHVfRTg8CpfLgYb6mfKa33zzLQmnYoAVN/Mc5qY70YoVy/GlL31ZpCS9Pb1YtWopdr33AV5++VXp+m25aSvuvOMuXLnSjaef/i6CoxGpKXaHLnMiD33qLnh9Hrzw/LOiu17Yshhf//q/Qz5nxcGDe1BZ6Zb5FdYcEg21tXWYObMRv/zF6xK0tXHTDaiqrMYzzzwrtfM//h9fQyAQwWggglVrW8XthF26/oEBue5JkhAwMzr+Uw8/InXn+RdexPFjJ9DSvFCsXFPJNP7pn/8RT3zhMckGePbZ57Fzx7uSekmHJI1DuDYn0pQLmXKRMfMhxnmeSnIqeMhktscOSCqfbXUvUvIo/xmbfRodsI7YfG4ZZKeLFCV0uUQCFjq2GLWXP2OigonBtgZzusXl9WF+80IEozF0EmxHY4UByQznWiwKbPvyPrgbZsByy3osXtSK6NkOfLSX1n9eFME2WfGizUhRFlF8rQoLGmC7IKErYbZNsFyic56IVBhfK64B0OPY8Wl/3rRaLZGkTFevxgL9a8F2ocZO0SocA8RLf246kF3cXZg7m8LhyibmkwDb6r0srM7XnC9hjqY9i1P8QMlNVADa8qTTP+h1A+3CSnYt4C4+RhFoy9PnObrog6uiBlU3bsHcdeswMmMWYpoFaYcXbosDLvHWhgxDcuXJW3UB21mbBmc+JYUd6RHkYiNY6bRjS0sDFld64c4R1qaQzKTgtmmw0/aKGmxoOBON4b3jF/HcpXJ4HDZUDx/GzWuW4IHFVagu88JG60EGhzCpi5P6TCmz2xFI5HCiM4S3T1zFkcEc+jzz4bLZ1KBmmgw0D1KM3AScMzUTljzSmSQsiMBuyQFcaDgIdOAtdB77EPnuIQHbDquO2vo6eGbXIJ5OYTgwjPDICGwh6hwVs8XXHqMujfphAfaK8SndlZvXkpzzggxgLBJRwzEqDMJkJUunp9XjmRdH8SuHUskebdq0VlihS5cuiVxF9kHcWAgxysdVgN24o8ZeZHKZm9c6D0BFD/N31FeT2TUdK8zEUKWHJstRfOXjUZwZCjDWoaL4mEXGpMjXjz+8YtRs4fd4rqXDb6YfmK/PjGQgY8THLr5ukwVR748C23Z/pTD2mWRShiPTyYT4vpvpkIXb0aj9khBnTsHn6elrQYK+2WSPXD4sbm2VWOuurg4kRgclMtpOuUme1y1JRW747LBV1qHpvicwc+ZMxIcH0EEmvL8HTp7JSFC8jZ0ETBJ0khWf4yw3MsaGRny7pygW107eG6+kxB6w9CyPB9tTNBwNb+UpGBgB9+qEFWynSpgo1fU2OTNzF1AcAJ66vk1dH6erjQzWEHExh0W4SVMiCFirGlDf1IKKVRsBrx9BXznAjRoDknQLnNy0MiKd2QJ6Du58FhbOf+SZIKgjRzvQeBC+bAQt5RmsnuXEgsZKcS251D+Kk5e7cTblRUj3IUvm2WoHVdSJVFYlmVLellK+51K7KNELhygUhlsHqj3A7QutaG2qxQyPBe09IzhyfgDHO0I4k2lAyuFH0l0h7inOHK0rM/KZ0uxIWZywUypHsM3n4bC7JM1m4NdSkvDriw1i8OpFnNr1BkK9vaj1l8HtdCGZSCMajkDLJmUTWvxQbCfBNr3Dq2sqcN+9d+LRz9wvg4lHjx3B6GgAXq8LrUuWYNXK1ejp6ZEU240b10tQ109+8qx8pazji1/8omzEL7RdwMaNa3Dp8lWZNwmHw7jpxm1Yv34jLrS147vf/S56ewZkJsZqA5avaMWnH70fjY31eO21l7Fr13tYsngZvvKVryI0GkP71YtY0NQg/PvJk6cETNPjn0Oab721A0c/OoYbb9yC+oYGvPD8iyI9+/rXv4pwOInu7kGs27hMhucPHz4sA55ksRnexU3R7t178Ogjn5UByZ/97AWxWW1e0IJPf/pR6RASbD/5pSfQsnAhfv7iy3jn3V1IstUgITsWsXlUMe/F2qX4seK9Oh0emKxmlmq2BWwL4CZJoiMj1n+AzeeRAdFwNIzgyEgBbNtJHBS6aUo8Vxy+NKgKuceVWJP13+3zo6m5BcFIFJ1XO0VGonNDZ9eQEgtAdgIt8KRdKJ83G5Zb16OlZREipwm296KR1n+pBNKRAJKxKPRMiTuSybIauu1CTS5JmzXBZumRFhjvSU7SmFpRwgZPBrgnZL+NZXlsX3FcjSplmscTDdcw3mMx5/UAbXUIxoB86YatyKBOuOyPOcoSCWGB1SYx8UmB7amQ73Vg4ulRs/xE0S3A+Ou0vzfVgjLhgGSB3Z6eP+JNaclYobv9sC5aiub1m+BYsQ4pqwNB2OFxuuGxOcQCy6FwGXKMZLVaRHvt1DlFn0AuPgCXlsSmmkqsn12BOqcFWiKHq6MBDAaGsGTODNT4fNCTyt332GgUr+8/gffDC8SqqTJ4BK2N1Xh0eQPmNtRKIlcsmUdHMILevj7U+H1omFkjLdGroSx2nO7B+xcj6LI2wM1BTro/ZBSzzaFIFgY6uXI4CjqdNuLwaDF47BrSgV70tF9C4MCbGL50Ho5ISjy72TquqKmGZ84MurJicGhIwLYjpNKxNMporBpiNjVsxHCfia8L0yli8qumMBwj7/7Y4lZicFQCmM0oX3X9WBUdUWg7irtMEdMYuvWJALvS3BfvRv5FMdmGWMHAReYxma4eCqaoPYAa9Lrmji4A9UlAvvlaS+myaa/+4g/IIiADsOazl2wYZCiWP6uObczQiFmEbHY4y6uVxCceE7CdYShLCdgWWWQJwC60fOXkKmafyYDk/TSnD6vXrEVodAS9PV1IhkYUs83tpDDUvA4s4r3sqK5Hy4OfR0NjI4Y7r6Lj3FnkRkdkkC0fGkUyEoLbSs0wpV5pJBkQQS9rOmsa7NPUWWPFMJvCZn6cpnuqUz012C5mzF3zGAVLLvP6U1/N66mw7o3puJmb06LP98e4DMatGVNVZg5Fq6FmRqWrAWogw42bswJVjXNQt+EmOKprMVJeJYmRlJh4nW4hGDLZFLJWBqLwOehTQkcOWuBJawa2bAqWTALefAQNPh0r51Vh6UwX3FpSBp/3XQ2hYzSF0ZwLWVryOeuQhAPBnI4k51fSCsC6E3FYM2n4ov3Ix0JoqnBi7bImrFvghsMO9A1Gsf/4BRy+GsdI3o0B5xyZG8g7XCLv8wjYTsNKsK3bkdbt0NnBo/sSNcLiRa2Ge8v1BBzZBFyjHbhy6iguHXgficAIqv0VYtMZi+fEyk7PxlWnp3CvqXpAsO2w27B4STO+8uXPoXFmOf7hH76Po0c/QjQWls3o4oWL8NhnHhVv/A8/PIrKKkrCevDCCy8I+F22fBl+73e/IjMiO3e+g9tu3YoZ9Q2SEEupy7y584V53r//I3zvez9Ab0+/WFgyQGf16hX49KP3YfmKxbh4sQ1nz7ShuroeTfMW4PCh4wgEBrFh/XJhtc+dPycD6StWrEDrkoXYsWMXPti9XwbSV65chiNHjuHDwx/h4YfvwuBgEIcOHcOa9cuwdBlnWbpw7hwfuxrNLUvQdu4Cdux8B5997AmRxLz44kvi9LRg/gI88sijYg341NP/jIc+/SBuunGzuFK9995exOMZ1M2oR2/vII4cOSost6pRvKbMr+aO2FwLPubdILdAcUByYrCtwe73oqauBuFIEKFAADkObObzINg2fFEKArqihEQdizkNZXZKvGUVmNs0H6PBiHQBBGzThMGhIV0KtjNuVM2fC8utGzBvbhMip6/i+MFDBes/arYpIzHBtsLZhQpWhGRS1I311gDj5lkq7FUmCbUprFQFgGmsD+PY6IlkIpMB9FIgbuYVqMJXfGy1Ho+rrGO+b9Suks3WNcOOk1wK5nEVjm88oz0d9DPPsWKk1HF/ksz2ZGDbfOun6PBMeXcoFqkIEMydhPnmTHdr/abAtkAVShsyeeSsDiRrGtG4dBXqN98GV80MhCwuWO1OcaJw2GwCiilopEE+ATesHP5Ji4WPNT2CGq8Fa6ur0OiwIBkMITgSxoWRPvSODOLWFc1Y2Twf1dSC54D9XSN4bfdRnLWvFf1fZfwkqqwZfHbl/8feez9JdqVXYuf5lz6zfPtGGwDdMA07mMHYJbkUh5TIldZKP+3fpQhFSBEryjAkRuyKIXFjl8tx5BADjzZAe1fd1V0mvXlecb57X+Yr343BUFTsFFlTjaqXmc/c+91zz3e+853CpZdPy+L2aCvEz2/cw+UrVzBX9nHm1HEsNhtAcw5XuxF+8tUA14cV+KYNj3KThCkxlTYle8USQ+7ojYzMdIg5cyxMfPv2Ndz44hP0rvwCwcYaqokFz3JkR15qNuCfXBZtMvWGw802SoNAWblRkmEbGDpkLVOw59w38qWbHMzYhOIEzQGl9u+SgENZRoEplLGlW3IrNLwjS7MdkMyAvgr4Uv0tsy2Xr2h7uEIznemGQIPRIgRW/87ZGXW+SnowDXOFw3NPw4Pg3X4Rhm9dZNvyzy2Ae26AcmZeTbzpuZleCZW5RVTKZYyHfUmXp3EoYFukJNsSTTMZz0zByMJaE6HhiNe66Vfx3nfex4O7d7H+dA3xsCMMqpXFwlBT/0vChsdWjpzEhf/6X+Po0WO4/9U1AdveZAg7DBC1N5FMhgpsi3MQwXYsYJtZZ7JO3Fv95sD2wahc6XX3AbXThW+/56nhdsG6cJYJ+s2DbWqhTZMOHbT7ZMMTyqHY2KqM+sIyFt/9Llqnz6Bz9BgmbJvultCq1lFhsi4cwbRHSOhiYlSV7RldiRAre0dZ3E1kMYFtjDPVEG8etfHtZQPzdohbT8e4vrqJq+sRnowyPPVPS0Fj23FF7pFEzJal8NtbsMcDvGxv4UTLw3dO1fDy+aNCtN+4/xi/utXBtQdbuB7MI6vMYVRZQZyyyZABL41RSZm1I7OdIGYxJwE2O2fS6s/kWHVEvsJY3zLG8KIhrCdf4erf/RxPr34s/u6tahOt+UUMJkCn04MZDjQEKwBuyZilUjtBhvmf/7N/gn5vA//j//S/4PGjVdVNFMDKyhL+8Md/IIWILBDnfKQX81/++38v9p0vvfwS/tt/9c+kYdWf/dn/iVMnT+J7339fOhJmGTNXlNQk+OjDy+I4tCn1GSlKZQfvvvsW/sW/+i/x8oVz4m09HLBxWIKbN27hP/3V38jr33//LeltQAZawA7ntglcvnwNf/u3H+KFF87ge9/7jmSePv/8Ml56iU3H7uGv/uqnaM3X8O3vvIsXXjgBz6+KOxP15z/5yc+leQudkjzPl+67V65cxrFjJ8SViWPqz/7sf8eFV17Ej3/8Y3iujWtf3pIGXuyCe+3LG/h3//b/wmjEVYmRpgCyBu40AAAgAElEQVS0c4irQfNzrynPALZZZ+WxmdfiPHr9LvqdDhCGMv5ysK288/N5rLYDyn1MbbmUoxcXVBON+SUcO3EC7U5fMhgE22xul3os8E2lgyS147W0isXz52D93ns4snwE/Sv38NWnn2Kl7IvPdtjbRDQZw2QDpOmFzwjJ2RlNKZRZtlgfL5yGjkNTdjsvECyEpcPA9F5/V9i/cGZFEJj/upANfn6wve2qC8voQSRCvuLuE7dzn23Nfu83nsSpSF3gPySwnTOVzz0Npi+YAe5/OMy2WkKpdWYhjYlJZQnVY6ex8vaPcPqVN4DFo2CfLKaEvJIHr8yCR6Wfll2mZcKx2Y0uRjZuo+4kOGW5sAZjrD8ZYDAK0LYn6EVDvLFUwg/efBWvLzaQhMBPb67jrz+5gbuVtyVtN59+BXPQxr947STevXQWYWzi8t0B/u1n1/FobQ2VDKh5JcyVqqgcO4JerYabGynudE14NBYk2GYBk2gUHamrDNk1kOnfdISyDSymA0w21/Dok1/i+qcfI17/ClkwQCVzYRu2gHOnUoZ1dBGeX8Ko18dwq4MymW0heFNhtgcO9Y8J/APA9oFppik41aFkG9jeD0yqhV6CiWlIKpcNIRjkyeJQy02JibQE1h7qs6xHAfTKs1MdFeVB5sU6uTd5vi+cBv69GO78dQWQrUOlOMGINmb339RZ8LOlbOvrfU3VDHtt3XOgrz5baZ/1cDVNOKUKqnOL0lWRrdoHva4w0fSJVwWS3EvqIKfZBlloNOvPpkhcawKD88CDV2nh3fe+hWtXr2Br4ykQaP13EggoZ8GdpI5tD3Onz+PCP/3XWFpYwvVPPsLDGzdQpzh3PETEhjbBCCUuUKJRjxFSSiIyEoJtKLB9yP5EaajzkfesMWvW8n3/B1J83nscddi6oM97dvp/f8w2oTF10IE5AaVbHomCOEUaO/DqTVReeQvHXnkVkxdfxDhJEVgumuUq6hH9mScwnACRyWY4ZaWJNckExvANeiZbMB1PtUEPY/iDdSw7Ab571MRbJ+uo+VVsbnXxyYMOrq9u4cakhrFVxdBvISG5EcRIwgi10RaqRoz3FoG3XzqCV5dZMJnh08dd/M0nX+KLpwkiu44t7zhS25cuqBzYeWG40vpz/LIroY7NkllR4Fs47zgW7flcNoI17iC6/RGu/O1fY/TgBhykqJSbWFhcwSCysdXuwph0xfow32SrR6xgF9nrI0eWcfHCBaw/fYKr166qDqXSoEatFSxIPHX6tBRM83UsyqYTCDXU9NA+f+681CXQDYT1G6dPncapU6ek8UwQjKUOo9MZ4MH9h6KHjmI2lbHx1ttv4p/+8z/CkZVl/OznP5WeBN3uGHfvPMDj1U0kaYjl5SZOnTwlRdb8opMS60roKPLwwUOxNj179pw0+6KshUXgLEqnjWAQBWg0G1heXhatNovWb9+6g9u374iUhf0GOM/u3LorDir1eh1nXnhB5t3nn3+OZrMsdRn1Wh3D0RiTCQvmq+j2Brhx4xZC8ZNWJEeehcsziqo75dckIQ5htjPbQqlZR6PVEKetYbenZZcE26pLZB7pdxVITplvlSniKFg8cgxLKytY32zLJqQ0GkqPAYJtkgORReteE3XUsHLhJdi/9200anX0Lt/FvS+vY9GzNdjeQMRam2mTre1AO482M6oy3/fn5I4+QrPaO4nJojvH1wXbBwLu6cfPzmdXXUsxZO5ittXr9tVgH7BK/jryO/WhBZnrPxhme5rWOGxV2e/O6CmkGch/SMy2KBizkWLQSiuwyi1UT7+Bi9/+HuYuvIHAMtAzM9glF3bVFbaAFnCqVx2BbSatfTFuw0mGaIXstDZBd2zDcCsY1gyEZoR65y7ee/kMfnDyCOJRgp9+9QSX76/jYfV1AX8t8xbSzgb+4PQS3nrtPLojAx/f3MT/c/sxbNdFiYV3kxDlKENQ8tCtljBCBYOkDLYYcFjYR4tCAk622KW3sMWUMVmoEap2hkZvDWvXr+Lxr36ORze/BKKnQBrAT9lp0kRoOzBLPrA4D79SQcKOZFttlDsqpUoqJLOBgat05AT5h2m39hoRiilUwVYWs2Knw2nI0314p6xikdmWkvPpJFW+pHQSYTEk9cKsyxNflgIjqSd1Drb160UykVfXFI/fBrZzcK7rFoq+y1NQnb9/zg9vB62zLTsX8HwRf068zQVBWh7vDMH5f+vthQbH3HSofQcLNm34lSrKrQU5uN/tYDToz4C29hUuwvVcn65+8kmxSQjEPs4rV1GbX8HFly/i888+Fb9uMx5L/TAI0qSZiCWuLU6phmMXX8fZP/rvUKtUcfXDD/Dk7h3M0RuXbjUbdL0ZwxM9LG0qU8VqE2iziRIBDr3ufwNge1c6cq9HomU1B+KAfK2ZZhV05mXaCGW7ClQl+n6zzLbKr3iitR4ZI8SIUVIdt2GGDky/guT4GZy49Abw1ptIpXOtg5LlopU4AlYTO5LmXhPt+GHZBOwxPJOWpo7ooVUmzYDT78IetHHG6eGV5RLeObGEuZKLtSDFjUcdfLga4v7mCJtpFYnlIeZ8jSKca5p48UQNby/beGGhgtJkjGv31vCX93q4+biD1WwRVmUBQ2dJipnZ+Iijgh0gVRBQdoW8MEuAt7ItZKE2RU0UmVB+7VommnFXZHRbn/xH3P34l0jbqyjRh9xrYG5hBWOjjM12F+akTQsVycjmq57MPC0t4ea+UimLpz+bxjAGEXCzuJmbGtfzdCtzFZP4xVbxzAgStPIrt6PMayv4e4JTNgxzXBbG2BgORxLXCHDr9RLefOsS/vhP/gssLM7jT//03+CzT79AvxeJq4tjVzGZDFEqWVKgzhoWEhI8Z7aF55ibjMdSME4bUn4+ew+UShVxcaLkxKQXP6UVlJz5vtxDSkQkG5IkAqJpf8o+CLQi5RezUQTlI9rfmewsWZ46oVDLzc0Y7yKBtupZlRde502vctCTQ+3nBNw6Vuc+27tkJIxFto1yqy4dPNvdTYwHA/G2lv4ZUrOppCTqS8HuWeUMI7Y6ZzZ0ozPL0ZOn0Zqfx9r6JjbX11EW3/gQqUtdtyLoCLZbZgPHXntFrP9sy0Hv8h08oTe6bQrYZp1LEgbTAsmZ0mN7vdOBYDtnZvOMrga0uYRjVz3LXnrtIoO9S1etb0vx9zuO2Y8VP0xGMiXEdsTPw8m62TkVQ/Y2AH7AMNreOuEfErNd1Lc8Jz7Ix67aYelUiOLudaA8/A1/UzISOQthGftIePcZzK0KjPoZnHzlDRx/9zuoHFnGqOpJMWRasuF7BNy0s+LOlSwf27oDdjKEEYxRGfOXCfppRTSFWx4Q2SmqT67hbKuKHx09Bkwi/PLWOh52JlirX4RhsQDpDsxhB+82fLx49jw2exauPGzjk8gUsG0ORnDCCIumhb4JrLsmMstHCl+ChR0nypqLBSEm20kAsZXKZqCcjGAGA+DOVTz44iMMLn+C8cYaUrMNw0xgJ9RhmoiYdvRcxHMNVGsNWImB0UYb/hYLhqgHiEWnPvQyCdTUbO/5NSVd879vH/VKYkEwXATbOQDVrO9U16xBdt4GTtKPXEiVAwhBNRcPtXAp9w/lZpIX3uQ7ZxU+1dqcaICvg34O6AtyAWqO8ySi2hDMAvBUVrADaOfgXhVnqkVlJj/I7wU/++uDbXquz277LOWZPwcpC9JuLsoHWhV+UvPpV2rwm3MCCrrtLUxGQ2EHxZ9dd26cAYuc0dZMvSw0tI0ERrGJWnMOS8dOY2lpBVe++AzdzhacNJAiW1bZKysWCxO2xm4t4uyb38KRH/2JwL9rv/o7tB+voklXmH4P0eY6kmAEj9aVXIS4WLHA0jSQiEe8Btv5OrhPyPhazPY+jNC2j9CU1x6mIrPlOZedFiQ800WusITni/nfF9g2U08W+YExRJxFKLEhCwzYgQ04PrqtZSxfuAjjO99CtbWAwCmB9d4LiQvDcTBwKJ2gU08q36adwKAWxTZhsmKPYCsOxU7PJ3gejpCORqgYwHcXDbxytIHGYh3jMMXNx0PcuPsI955sotMnKCyjVq3hlbPH8fL5ecy7Bsa9AKt3VvHZ7VX8fFDGxK6g6x1BanhIDJ5bhHI8EK9sFvWyIHJiVtQmlK4pWSDfKkakiAxXNe3hNbOwbbiG7sObePS3/w7tO1/BH26g5NhwvDpqjQXE3jw22x0Yky3lvjMF23pzL05WJBvoEqXqJHh/6cbEzyDYjtilR4Y/G8JQLx5KjJJujrpRjLTk1jKcfBvG/1Yb5EDijcvmUbRA1X1NPN8Uj+t3v/WauJH89Kc/w9079xCM6VploOQ1EAZjZFkgNT8Ew2TUmfFjrQXfm4CZn8e+CAKEBYc64qJExxbLLiOiQ4w4JrIQljaHtryeVq6MLbweNtFxaNsZsx6I+d9MPjNLQ5R8JV8R1ylNgojLk7hq5TFRFRyqDNw3Cba5KdfWf3mBpHbkqcw3USqXsdXeULGPLjYE2zqbqVaenTFVy0hy5ttyxCHs5JlzqNWbePTkqXRKLnMTE4bS2I5uYxE/MzOxYLVw4tLrsH/vPSnS7X5xB93Ha2iy9isYY9R+iiwMRTueJ1tnuuWcsJnx/TPoNEWnMwnEHjitCLh/HWZ7Guj2AdxfB2zPpJsaCu4kdQ/jdnckd6fEyVR5P3N42WvJmCWf/17Bdg5+9766Z2J/DsHMxR3OFP4cdjP1ez4f2N7uNlIcJHudooBtqy9ALEmagFlF7ByBO7+Co299G+e+9TasE0sYGykmDtvjOhJMSizCSYAR+6TZJux0jHg0QCkAnMRGF1VMTAftEr1uUyx27sIftvFeo4UyLFzfmKAdmFirnoFhx7DCO+Jfey6NcGTlJDb6Lm5vjnC/tSTMjR9GKGdAM47RQ4wt34JlOjATQ5xELHYO5E8GN9HVZgizEJZjopqM0H/yEIOPf4G1y5/AenALVjBC4PRhOPTOZeGTgYntSeFn3KiCBSAVp4TB+ha8jT6FniI5gGti7CvrOkdbLO2+r4XgsA1nc0HUG66UghcG25w1zgFwHvLy3Huhcn3KiHNB0sdxDOVWT+KzqnIOSiBUYAd0HFWHJ+I3PtVWs4gs11lr+YUKatN+oVOmQyD7tpbCs8UjB9ez4ri8zXgRdOdgew8VcFHmvc98IthWC1ZxUdAsqn4NF3wCbGV7qFh+ZmRoV0XpANmsTntLiiRtSjd4TZSSTJm7/N4pHbuSxtCGL4FhGRiEGeYWl3HyzEtwXA9fXr0izXEIcnyHjjtjpRS3bUyCCHNHjuHCe99D7Z3fxWQ0wvWPP8Jg/SkaWYKo1xUZSRaQ2eaCnTPbGRIuSLoh01RG8qyk1/PISXQ3yf1CmHIT2e4uUzx2yjoVCpRyi9GcvRbLMnmTKdxWe7gpo7RfMCxwWnscMvvVbvKC2SgzUWB7ZE4Q8vnQuo4sb2BJncpGpYXaqdPAd97FyqkzyCoNIQvmMw92uYK2QxvABFUjgG3GMMl0Ow4mti9gjNr8SjJBmdKhOEMcpOhNPIRhhhcnt/DKnI3zZ46KtIEzeX29gxs3b0sTp8WlJZw7ewZHVhbgl31stSe4fvMhvrx+F6uDGF/VziOrtNAxmuKBTwmME49Rn2zBZhxJM0zMMnp2S9xNUpPOJGOUUvYTSCXjGMMTGRNtD+l4gvU7eHz9c6z/3V8g622gGrSF2ba8OkqVJlA9Isw2RuvSaXJXjUQOihi2NHDkfBPgSrBt8W4xN6PkbJSccCyQxafGnHNSQLXYoNryd4JXZVXKOJwiNQIkdHuyfEUgUK5jmYiTiXSsnZuvwrINtDvMTgVA5iGi/j3zYbP/QzRCwoymy7bGyvZW5HYGiQjGbrVh4GaAl0CgrUImr4BsNiOC3lzo8TlleaU5UCLnzfeUjRjdXsjqczwwnmsXF9lM0EwgTgXIKya8wGbrBjHTOSHxVp/KIXhi2/ybMtvq1XaqqjumbiQkYGwL1YUWXN8Tly2JfZIlSSi0kvvMdmB55iKfqDmxIaw2Yy+vNQXOnH8JpXIVj56sodvuojwZIQkU2KaFYGibMFIDC/YcTr91Cc7vfhuj4Ridz29juLGJBjMvwRjjrSeS3WHWrji9pxpsvREoymu24aGi3rjAcOf3Z0+wXWCxp2tV4cMPk2fM/q5X2inun20A8rfLSYUZDity1qrmI7/ymRy8WAhafNLFO1RcCGZSwG0blb1soAtvNwPb6hRkvH4TbiRqLh2EbouAYPtI/6bA9vOC7PwsDjtvFbxmAEQT6BpyHTJrqfUzdLfCzAMMVrNXpKFN4+RZvPjW2zjx9tswG02M/BLGoO2fD8v3pVlE7j9NIXYaRwJ+WRgxSW2w8DrxbPG29cddRP0uFmDDNS0MQki3s35pXphOI+zATGI0ghAlt4QwsNAPYwSVmgAeNq2xCQqSGBOkCBwTZubAiFUwF/cHNmOnBpfIxExgxgM4WQi7/QgPrn2GzY//BpNHD1AdtWGFAQLHFvZQwCO7VNJukCGqUkat0UStUsOg00HUbksTCpMpWgZzk7ZslBSw6Iht6EuSGRDdmxUCBu9SCouygNiBnSq7MP49tiKk/H3qijVSDj1y5jhP4c02Z0X9sxqjorOnqME0MHY0IDRsYeSckIsOORPq5jKEdCuTCW3CTdjGma2geQ7KnWGq35Z2v6oHp7DH2t2Da7r4iWeZ+KHz/BJ+uoBPLowpUksBcDaX4bO3Uls1VpDwSR0pv9kkhNkBm51CVCpfPiWTJiK0WePkT+Q8dFMX/Q5k0kUzL5NYMVN5IrY4a0Xpk8NwSe8bMvb4bL1SCc16AxWvjE63i26/Iwu6fD49x/mt9ybUSQu+1CyGdDKVAkVlqdhPgfkjR3Hu9TfQbrdx78YNjPs9+GEoIIhMkQAdz0OQZGiePIlv/eM/BM69gSeP1rBKjWuvhyrHYKctBZKcPyxwE/91Gcnq85VenPuevOh0D7QtGvnC758HaOdg4oDYeBjY3mshkbPJg/2O956dqt54HhCi8m2UXP3O9ynkTWbBbhpl5VdmagnQnNhqzuZlaV6kxmtkVWHW6vAuvoIzly4hOXkcoyTBxHVR9qtwUxcOyQSLnWcTwGV2i6/T44P+zzqzRlfKNDIQRbTay1DrPUDdmOBYs4Szx5dw4UgZDddE0Olhc30L83M16VDYTww82Ajw2d0+bt5fw+NBhMhlD4EVwHIRpK7cS2bwzCSCG9EdScX7xHAQmr6au8RC0sorkcZbETdvCcFUiloygTUeYHj7c9z57EP0b34OKx7DoSUq29SXaijXWjArc6JtjrYeI0sj2ZgTOOeG2+wKyLltZ5R56EHK5j+0u1RV5BqoZgK2c9CkywkU461rS/g8ubkkUOeBql6CWQQlMckbfvA4/o0AWieMVNZNPP75GWSUeYtMuLYjWnNqvOV1BJryWgXy+W+ZX+z7wCwSezmwkZeeB5LhlWN21zLMMoYqOxLrBmBkvWUTwS7DqToXtQ/RY1bikvbwZyyeTtVZ9FKxT8XB2Xx6NsQtc0M6lGpfam6suEmXLCDNDyw4nov6XEsiapuWp5MAbl7cy6ytRalIkdveBn3FcEBmK2U2KfDKa68LmL//8KE0J3PitrD6MBxEzPA4FXkedqmJV7/1Dpbef0d1VP7sC8n8UEI36XRg9nsq2yDZi+2xbQocC79WEWP2P3miYBdGm6JdvcLqoLONgZY4qSSYO7+eFXBPx/U+AH4X2FZAdEqIyRjfk0TYXvw4A9HbwffsXszwbX7ueQxWofgAliZfY74p67+Dh+1O94a9wfazDf3dRx324A573wNfP01L7cU8zQLGfjdb2akxBajS7Xz4bFrCwhq7NoelM+dw/t3vYvn8BdgrJ9E1HGzRw5qNITwPFSQo0V+TxWgJd/CZFHTllmm27QoOSMIE0SREJvYMuiDAtBB4/DsdURJkSQo7TCSlT+AoTWC0HpF6NMbBmJ0gRcvKpdKFlbgIohiRESO1UkRpCN9lqAzghx3EvQ0Mbn2BR198hP71z2GwLXEawI5jBE4NYWpKoxqLjgVk6dMMju+jzpbe9TpGwwEG3Q7G46FymWCrdlb9I0RicdFjsVKLSUTFQpp9JEYHVhYJSHWiEtykhDRT3SwDd4LESOClHqwp2N45AigL2X9yEKKz4xZ1cf2SI+/LBceOgdI4VRsTLrh2hqHHAE6hqoVyaMOPxSBMrgAGFyTFchMQR9LWmU4zrsB5rt5kBz2mV1OyZmqcTNh4w8gQmQTtCRKLEJ2sjg0rteAkniw8TGcSYGcE92Yi30hKQFQRJkP2RAzjYilJ4M6i1lQAN1ldiUtc3IWtUediGBMp11G2ZFrxJkBcBSeRXXAMkiWzbSnw5cLj12qYr9bhk9zb2kRvPJAFm6l4M05UdoQ6Q44xDfpzbkuamHCzwgWHbKLnYfH4cVz41rek3fTj23eQBgGqIX3eE3imhXEQYux5CA0TzXNn8cP/6r/BaPE0bt+4hY0bN2GNJ6gGE4xoPygt49Wz4OZHgexcz6xWlnw+CYDVQyMHMtNg/TUKJFWw3g1kiyPymcG2fi95beEkc/nSgaT8HotBEbCL8weLTvWJ5SB8RgUWQPY0HcvSBgVoKClLuJxrMOPHpoxPK6E8w4J97CReePMSzEsXEVVKeFR24BkOVrIafNcFkW5sxEicCKCkjvafGvDJPOGA5cafEmEaaiRAKRkhHffgjdtYrHp4+2gVLx9fwOmGK/7YZMW7vQifPejgyp11XN7M0AkyDEsLMLwy+i5d2MnOqz2xNOwSv/9ZHkoxjmqjr2Kk+vfIzARwV5IA5TRAc7yFaH0Vm5c/wP0rnyJtP5E4wXnE9zBLNVQaTdjlhtzS8dpDZFGAWOa42lRLjocZudSEk6o5LnkhmbMxEpIQluqeOjUyyoHRFCVpFq0ooywmL3YwnPuvjfkb6p/6PaRUQmR6+pXFAaP5qClrXUAq+WF8ptsAb0GxrkJMfuSOz9CbYTvxd2T+8ivQRIlsjIu/02CQ0jHWPxVqcXK28TB8wL+bzHzEWoZD+t6xpOZDrsWx4JfKUhzJQt7O5haSKBLSK2XBJjcN5EBMle1Up5dXos9oDZUldGCYFi69/qbo3O8/eCBro5Gtw+B6krqIwgxwGzKv4loLb377PZx5+w2sbz7Fp598KBtAgu3h+gZK47Ho7QUzFPpVzEKJwjCz2JFLI/R8nzqR7Aabu1bVIuCWZ6mA9lT2uOMFz4TbVJDSMXSW7Xmm10qcKvQv2AW6iwx3/u/ZdU8ZcT3HtgPywsDXTYv2mxL57uUbZbb3H7T//wfb+TPfdkOnO6gDdjayqKvSCNn1k31lC2ECZLsErzGH+TMv4uyb72DllTdgNhfQt3yMDBNjWHBMZZtHDR6rkJkuZEFLzlQ41KmR34wSpATUkUovSjdGppsIjrStnvyeC4sOHjLxddWG7PrJGGoyRbpdybcljHpCVj0NYaUh6q4BMxwh2VrF+t3rWLvyIXr3byPrrsGMJyhlobA9sV0VCy3mFsUeTNiKFKbjSiFJo1EXRmTU76Hf6yCJA7GCUhrfGGUJ6mWEYQOML7R4gzNBavbE99Yi6I3LsJMyUrbpJXvuTJCYkTDvsrfZB4EcVJXupEAtUkUoXV+3pOfWI8lQDXQnzSwGZakjl4uH+mwB2wmtmVhAqjYN/CZbTOjADQyP43UI5yzNEaCKT8WPlZ41bCvDz0z1Qkx7MckHCNwmW28TbOtnqFhtdhGNZUFm0ZMhzDe1hUovLUlbLuhcbMiwkNnSGkGCJX4TbHOkToSxUecly5ewa7OQxb+RVaZukJpp/qTmv1yvo+GXYY0idHpdjIKJYsn4rtRlSpdLFfgUsz6bSUpdbyBkwS2ddxp1LJ08gZffehuff/ABNu/flw2jy1Q6NZB0vwgmwmxnroeFixfxox//EaJSHdc++wKbN2/BTxLUwgijzhbiXkds2uQ5aKSSs+rFxV1A6zcNtnPAsR+zre9vET8/y+I/PUazhAcC7X3ecJv0bp8Nwe5mPoVFl9y1kLJ8drQBnQEpjxm41IAVEZSYiKpNLJw5g9q7b2LuzCls1EsIowQVuw6/VILv2TD4HiKtyODQBpVjJUlE4iHfCSUDbM1N4iFDFo+RJSFKYR92HGAJY5xYYLfJeRxdLKHbjfFwtYPLDztY3ehiw5oDvApGpZbMCs7HWbkEgXaeUy8yY3meZ7uwaoIEkQE0rRjlNIS58QBPb1zBxhe/Qnv1LtzJgIo4AY+iUHbLKNXqcOstkCAZPl5FFLCoNJS5yToPYYY5d1NuUsgga0mEZKNiqWlgbKMKOGOWdC/KLgcGB2RS8rn9XOOscPBsS7bHO0yzLYWzK66TBSnH9NXTULD9vu+8PgGLjHFFunE2EfSvdzo1zc5xpxfJjK3VN+2AG8J75saKDGC2ljUF0jlSGtjaotWu1WsIxmzm1REXHJoJkOAiVc1ssMp2bs8Z5jlEQQmMuaaNcrmCl1++gOFoJC3tx6Mh/JgEEzujutIgNXXqSGwbxtwyLn3rXZy69CrW1h7ji88+hpMmmMsyjDY24Y3GiqTTS+EudnuPcaIy2fuD7e2bIj0MdwQgBbIVhlByzt1fzwSYNdaefmYux9Dkz4FjWIPt/WLj9Brl8efXuzepMAXM06GiidbiJmY7S6MUATve+xuTkfwWbO81omaIRRL/0rGOxvRK5pEaNsxaC3MvXhAP7qVzL8NfOY7ML2GYQLqhZdRvU/82LczTLeGFH9UDmZOaXpqsLJeUm9rJBlovRsYmT0vmjAknPne86qfaEnBSigE/NWYEJxYLI8mEx/AysuwxqmmI0foanlz/HGtfXUb/zhUkwx5ciyb+CcyIRTPUqldkURNdLnWHGYEaUaAtlegE26yQD4MRtjY3EYwGogkUuUHIz7HguXNIsnlMEhaK0rNFBZMAACAASURBVHs5hOGwMpst4dn0ogIzofZQMdCRgO0QqR2otPTX+HITYC6EtMTt+MpTnCDZi4EaZSSSliPYzqTbJRl3diPyYwtk9BIptnJEFiNLLQGxto4S7T7BeV4xn5KBVh7U3KAoyQd9EAiMQxGVcJHlPSTQFiZaFmLVxSwH2wzkfFaKjVYgSM5c3puBnuxZhsRWHu45S0dAxP+z2QQEJvq2Lx3RZFQJg6YChiIsyX5aSOjkISlPCyntKT0P5WoNZXoO90cY0EGBmzNhSrW7gzZ/UTr1afseeToE+5wXYzZE4jk3G1g4fgwnzp3F1Y8+RP/JExkzdMuRzQmLxOg8UPJhlipYunAB3/n+9+SefvrBB9i4eRs100Kd2ZV+D+loIGBbtPQ5+zpl0XL+XoGqbx5sF5i6/caiXg0OykTuO4x/DbC98z13yUgKJ1T822yR4iZNbcwCAmWCQs0ccg5xbNkxN54WBpYHZ66J6huv4cwbryM5voxJZiDIHCmmq1UIuB1pbUOAMhWAJQTgEtoQJ4ps4E9m+mgIJFaBwQDpeAC/vymNcBpGjBILL+FjEsTYjFxw+z8sL4m1X88sCWFB9lvI2OmGp1iPk8uKdNiUY9TfOYYSInPbQI1s47CPwZ0reHDlUwxuXUE2bMOLxtKojPNFSAzbh1euoNRcEHeO4dpjjEcDRCmLfalvJiRXDhOU5piJXQDbnLt6Q03ADQ9xVtkXbOcgZ78xkxslfY3QqGLBAS+cbuD0QWqszLa0Mv81A56/zXaF1v7zRRh+azSV3Oym12fM556nqB6e+trmmDFFUPteGSOZUwTb1KkLS0Aphydg2y+XMBqOMKAVYhRLZpEPX2KpzA9GTfWVF2+qUlElVczrX+YXl3Di5EmxVFx99BijwQC1sK8KLcUjx0JoVwDHQ+n4Sbz21ttYfuksHjy4j+tXL8NOU7Roxbi5BXcwkkJebhDUEJ5Bz+I8LoLw5wLbxcGg37ooOdneaXn77X1msJ0/sl2AeLsUZNfD+zXA9nREFLJ425sB5QSyjhn76bcLOpjfMtsFLdCeM00Hi6/PbNNOTQ1yspcSULVVEcFnRFaIqaNaA83jp3DspYs4+vJFzK0cg1WpooMKugknmHq4LMTIC0+44KiaKJX+lB20tnFS4Fp12VO7ZmXTJtrnQktwgXlSC0SmVR+vY1JsTZDYbKgTwo9jtNj4IJzA3trA4y+v4e5nH6Kzeg9pf4MCEbgeC1ao82N1PN08VJW+AttkfBUrSuDKKvpqvYZGvSYWYJvrGxgMusL+C+CEAbe1gIUXXkVj5TUYfhVjg1ZgY6TmSBhjUbmlFSBlOphsMIHkRPh5iwzvtkLDZ1taGDsowSinplR8D91ZwwEy3hWpaaIzSSpM7Jiabb3LZprRlU1BIlKWqbd0XgyUgyrdIXLbjluuW6fLqEsk3DYJthmtqaXUDIG0GBWhuN6N87ictaV9loM0cYVJVt+qNxlBEFld1qoqZludt6qsp9uNSgOEbChEIJGnmyWlPqvjove7jBMB3soqkA2KPN+XdOFoPBE/YG74RCMqllfqStUamwu/812/ysDwbyyIpSaUbf0aCy2UGjWs3ruHca8L1/FgxWoTSY6fgCtxXWQcR8vLOHfiKMZ3ruCjn/8cW3fuo2Y7qLFQKwhgRBS7KF27aNdl9csZjKlYRp3lN8xsyycdwDKqlVenlr8OPf0MYPugzz9Qa1iYMvuBbY53gmpuPBNJ0ytVP60UJWOScO47mMBG5Ngwjx/FC6++goVXX4azMI9Hji0xqWx7qJfKqFiObBSpz87t8Wmbyk26tKlOE2nqwe9IislS2dzbaYIqG+GwpmQ0RMTMSmaLQ0XkVJFZLgZWBWFmYgR+RopGEsooyLv7cU4omYMeG6I3UsEwJyv4kxtQx4jgWSnMcQ/txw/w5OoneHr7K2Rbj+Cxy2k8gS2WdapOJTAc2H4JldYiqrU6xlttDHs9BGFfNuOOgG21QTG4qeZE1UCM81FJ0dTGm6x2eiDYnjF1u6JeIUv1bBFxr6MOgNsadORDfirFyudbHrZy3LsDpOytnc3xMWHmcFe78+IZ7jfWObWU1Wfe4Xd7P44Dp6jcM24sacunYyd16tI81YJXKaNcKcva3O/1MCHAJfHFTLLqH6yK4fkM85OdrgHF9Zjv54h/er3Zwvr6Bp6ur0vRdz0I2D4KMWxkLEi2PFilMuZffBkXLr2G2soy7t65jfu3bkmmtBnGmGx14NC9h2OaNRA50N654dCbnxxwPy/YzrdSs6LX3Akn35rtPV4OjYvF+FNgsotj5HAJcLEb895gfyf7vG08zVD3bpZaBo0mPvVmXC10hev9Ldh+jh3WrwO2dbor0wBFfKS1owerw3OWM2Z3RQb0cg3llaNYPH0Wx86ew/LJ08jmX0DfaSCMWP0eC0iSdLy2X2MFun7mitGWaKAaxHBmi65XV0KLGb7uVKWcZMUFXAF2AXF51Zi6P6k1ZOUlSmkKezyGtbmJcO0RjPUn6N+/h8dfXUbQ2YSZcGEj86IKQVjQR/aTPBUnRg61hOfV8hayoqWSj1ZrDo5jo9dto9ellES14k4sG+7R4zj5zvdx/MIP4NbmMGSjbmOMzKT9lCpATGmBmLFJBQGqAVgKiDtxSQoJ98UvB9CIwmKwsIfaTF2nxPtBAEFNsgJkmYDtiT0NUXAFbBNwBEgsdr3TrLCwx1Prbg1WNckiempdqCdGIGS2hN8DDOYleE/p7as3aQY3EeQ41CaGQdwgoy2iU/6k+KamNNu60FNkJDnYph6W6U8dECzqYXltiXpSiRPornCKfxH/c83QqE2Z8hmXIKcXHhmOZLlNEwFTnYnSvQpRTMYmL0Qk2M01sVozz7dhKpaA2xsnqDo+wiyGV/JFPsMmHaymd20bjmbh1dCmSw+LhdjC2EUFMTof/Ad89su/weDREwFt1UTdA5eFXlmimVftmKiBzIx3ywHvN6vZnq6tB6zmaig+g1XMnrhHL9b7IKfnWdAOAt77gW1uMAmqBWyzzoB2oCwc1LXBTqIAZ2p5GKcZBiUfc8eP4eSbr2Px5fPYXF4Q9wUzphuIg7pThs/GXdouns+a2bcoZexKELKRjHbjGFOOZZnyfMGGL5MRsiiCl0KKLmNK6nhupidb85HhIs5YqO0KIGkFY1UEyUhCSbiuW5kW8GqQLSSJTC+t6c4ylM0QTjJGb+0BHtz4EuvXL0u3XD/swc1YoxBKPQztC5nJHBMqOS5KrQU0Gk3Ew4l0GZyMOzJ3Xe4w8s9hrYm2LpU1XIAadx8cw5SKUc9dygfy7id/EPWcq1i/zsZOA4m8RmA/sK624ju04xKvDF0kXZxrOn7uLLDb480ZC+1sPJVlqkO2X8hBYFtptvN99g6wfcjOQ7KFbALBepV8nLBglm3ua1WUKxXJ5pGNjgNm4MhssShcxH+SM5Y+AnqJzRvuqGJ5FScZ+y3XxYWLFyW2P1x9JEWPYRCgHqagvzfLvGE76FkOvFodJ998E+cvvCz1Xbdv3cTm6iMpKK6OQwTtLtzhWKj1xJplw6cxqQBg5bz0M3gesL3n/dZZg1xKouph9himh5EQxZzIjreYCo7IzO339Wsy27P7VBgzBTCdX3vRGUoeZuG6dgL538pIDnrovw7Ylkmk3Cek+Ij6Q+pXpXhHpdjBQjPLQRAniAjAPR9OrY7lo8dx4ux5NF56B8biGRgsmDQoP+GU5YSnxtGCSXaPLahTVbjGwJ6nRSkzYDqXg4Hpeda9s4Kei5cAHGG7lf8mC/QIkFgYyIWF/22gD8vsw4kCBBsb2Lj5FTZvXUc5HKGOFL1Hqxh220iTEHEcCZDnJoD2fhxwkqbVwJTnpACe9ldm4LVtzC0soMz23uMROp22ND6QY5giY1HVe7+D5Vd/CLM6j77hwzAjmBaBvcr9hkaZrTS0Fo6OAhNprewm1D4exMDs7CQ5m7GqbS6ddgn6ldpN+YgoUCpNBYQpod+pUt1R/M7CFEpCpFGKVMUrWztqqFVBo5JlIImEGVcSENZ9kSFmsyAlt7FTuqxT408nAxaxKkkG7bmYOydLpwTRZJdVOp3OLLJJ0WFdwDalhRxrgvR5Opk4PVBGoprIUG6izAwdAdtqQ5GvYfk4Ei2hvpcC7USLzUue+dXxdxxjE4PFnhCGn2lRGbP0/6XlniYK3TiDReCiF8qQ0hZaK8cGSiw8ikORE2VZKI4mZAhVcyAl50kyS6zM6MdMn+CADTE2VtH9j/8rbnz2CeJ2H2XbgRdn8G1HXh+y7kAkOuo7L4GbiUh+s2D7gBVB/+nvH2wX0715A5S9NNpqfZnNpWL62Y8ob1Ka7cRMEdoKbOdFfNwgiS+J6Unc6iUp3HIJS2fPYOWVC8hefQlutSEiKhZ+WVYJvl9WDW0UXpF4pX7GarOnsxQBG7sz5lHEysYqnGPMkshDzqYe0pyPmcH6AlWXwP+2owS1ifJvZtEcN9Z0F+JL+d8SG8ma015Px0NauRFws9i3FreRbimg/fD2DUzWH8GYDOElARy6stDqUuoaXBmzrL8hI+k3WmjUW1J/we6Pk/6GuHv4DL6MCTLZuEIokYtq301AypQaN9OxnI/aeD7/V841Pv8rZ9Ajd/DZdgJ51k4HjzxvlKNu4QDpjsK8lGzU1dqjHHUKHU+nlPhuIM1YElCqpnNk268hdyMp/rYgmSDDTO9yIQF2FMM9w80QsM3sqaxjys2I58PmQNVGTWQkJAY67Y5kmOkIk7GrqLi10IOc5IsqmFLgWmecp5kplbWmJO+NN99CbzDEnbt3pEsmx2FJliEDQ44K10XbMFBpNnHx/W/j9Lmz6I3GuH3jBoKtDnwKqPpsaNOFOwnFFSbSrje76jT0Q1TPQN2v7WCbmxJNlxWezRTsSvZytmYUY0UOtmU932Nz9yxEwEHH5Az3vsd8E2B7BzO9HYCrC8/B9jR2akCustEz8P2NykgOvnm7p/n2CXnwiH+WB/MMc2aaPH7mSLUDbG/7jELhx16fnWcWWAxJYMm0PtlthnxOQlWprgGJgDRbuqmxaYxfLqO1fASlM5dQOXEBraUV1FtzYgnIhSExHcB2hQEW8JeaYtOk3l2hK4JmR9gddjpTbgGR1g9LlpKfnvAVBFkE2xk8zeYYUQyD3dAGj7H16CG27t9B7/4dxBtPMOdZmK+WEPd76G1tIJhMJHDKYsamN9SiA9KxTyQMvE6m9GViEjAqYENg2Ww2UavXpTCOlnHDwUBeSxbIXzqB09/+HSxf+l1YjUX0zYpUZAOBkiZIAWgJkVGaTmY/U64mjrBDWnyeB4S8tzi5EWYBNC+Sx5B8XpGBjwy6o+atz3ksg6WiNAikWfTF48iUSCEkG6YkMayUBk/KIIzSFjJUTAuLZZ9IyHmc6rom7iEEqQSbfKaOo7TZiSWaVccIpU20Y9KlRbUaB+0T+ewJQG2CGIJwbt5o8UdtHscRbRwJX9hog0BczHTl1nNzkNGbVu4fz0mDIUrsCdBpb6WbXBB55KYtqgsm30sHEFEtqWY1CnyrsRVaZPUMuBHtwMTrARMGe1eNCd5jgmCbvr2a5WGhKTccZNnFfjJlej+F56QiB5CmGGSUmClhoa0G27x3BNtJHKJ/7zo2/+J/wMMbX8EcRSiT+YlVpzp6fQcRHVuKrL66jmcF27uAzSFz/1likTomf+evCba1W0ZxkdtLl7nX+RwEtvcD2NsWUy7qdB2hjETANrM9CmznqlRX0jZMePHZmRgxRhmA32ygduok/Lcv4cjpMyjV5jAJU0w49p0SDKekG8moMSj7Oja90i3OCQBiQwEvFktKwaTsNHmgqmPJZFelamQI0iMew+ho0WcpQ3mk0vqR+K2zIHoGtpWHPAt7ucHmRjqDwznCOEl3nfY99G5/hrtfXkHnyWPY0ZjQX37SPlXGMeOc5QjQJwXAQmpuLNisxPMq0qwk6K5L/PDoWCVkiZozickNNWUDSoaoLDkZZ6gFTuFL/Pp69HRej7H/GN0fxgtIFHujHGRtQ9n6jPJcpj5GajLUWBe2XzcbmzKCmpCR7b+8dyENWMDcXPcmeR3Q9NoL96DgnKEh7bZLlOenDQK2j+PCYTuA4+wvBM22skPMzRctQzp51hp1+D4LcrvodjuKtGAxPztIcp1n4GVTIiFY1PnmmUVVqK4IHJNdKCsVvP3Ou1h7+hS379zGhCw5JZXaIadPWaDroEO7yYUFvPHD7+PEqVN4sr6O29dvwBiOUaL7T3eIsNcXsC2kRG4xmV+QLMAzNX1RQjIFlHphVD+KRZPquU63e/rfRb2+xNVp0fXBYPswbDf9+3SozcaX/E0XTe7OzClDgp1fRQA8jcDTa90x9jUo0MN3xrXrw9R+Md80br+5+fUXQbdRa537erO2OEYPTQkUFpWCYnLberPP7D/sYTzrwlYE98WBMr1Fe0oL1AzeT3Vw2LkpLxLVKERgsNbRSvwUw1A1kKeZeoI4oYUsSUHG9SW4SyexcuIkjpw4ifrSCvxqHVm5Jh3aIquEiDrElIVrZEc9AWTCrJKFCdnClhKUCLGkYFWjAJEmSF17As9i8UcsqdgSiyqHQ/Q3NpCsryF6cA+PH9/HxtNHCIYdmGmAet3H4kIDrm1g7eFDhCG1wqkwUzZTwLYvDLVrEQAWdswqwqn7qYuHqPWt1hsStIbjCbpMm0WRvE+ztYIz7/wQK+/9IbLaIoZOQwovzSRUzDBBlOMicjxEtDRMgFoykAbKoV+W4lC2OmZTBAG1ukMZJQ8iuZGFOBVAxnPKGydIoYrhSRMNN+MiSKZKAXxxTLd9hAa7uimthGMSVtPiaYwkmgg7Rz/1MGUKWWCzpLNZ56g2NATRfOahLPxjeqLSIqpcgeXasvrTXtGln2ocws8CaTJBD3J23aNW1aBbg0NLRSmMh5EHc4cMXQrXNMUiT3xPpJGFajJBhsPyLYRcCJgZSRTAzSYCv4kmBJhSR6t09haUTttERJDBz5axq3SsSq6kmH9uHhIjhBOm8MUT0JYNYdfMMPYJOpSkqcZs6iCAq+sPerSN80xYkQmXxg1xiCQco+kbCMZDkQpwTI9NX7Xutjzl7RskiIIQZTPGvY8/wPpf/PfoPnkMK0hQdksos6RIB3wuZkqzqYpDZTHQloa5c49c/x6abTVkvw6P+CyR6dcD2zxn4kspRtXnuIu90k1ODgLcRVZrzyKqfZjtUqIs/kI6kRBsi8WklAMrv3rtuENGUXJ5eUMT04JZrcI/dx6nXnoZS2dfhFVvYDOz0EuBkeMhFUtATwMwA4b0GYjhUXLEZi4x65RZMClkoth/cp6p7J7KrChkowgHkfGxYJhzgQg2IutsIOGeWMB2Ko5P9MkXu7Y0kXlkBKEw4SXG8ShC0OthcP0DtK99gM76I0yGQ/gGjzXECUJ6AOTdZ9kRkAWkGTM7NiyfhXQV1FqL2NraQtLfkkwXQTpboLMQeMIsp1sWwmEQ0ntcyeFkixxTnpLAIcv9LMNrj2OUhvigF+/tHqHWKeVCJCuWmjD5/6s3zBdKjU5ykJ3/lCLvqawg17uKqlhezvum2N9Z5jEfenytlTblYSk5W25Tp3oJzMa/9iKfrq8KcDATeVCyk6BYPqugI5/NBW6e1KafmzB+INcsMtqValXm38bGhrDbUsRtO4rBzzvnyrnOPJhm7La6jRHXI9PEkaNH8Nrrb+Dm7Vt4uLqKIGT9Uwo3SmV8SCGySTlJhPqxo3jn++/j2NHjeHj3Lq5fvgw/SFF1XFj9EZLxBBhz3UohykP9tddcz+MH7+Fu0Ko2z9vA4x7xcK+4kxdI7iVRUyD04LF4GLOdg2019GYwVv07l1rOBns+Doujfyf7vHNmbAPa2zYgiq5Tj5YxRuG4/DyK93R67/5ewbbeEU+BrwCwg6PGN7XQ5Z85veG7NjF77TnUQfvp1A5l8yVwMDhRs6tS57Of0xYhU0ZA+biqz+O/J1YJsV+H15xDbW4B1cVlYbmrS8dQac4jK9Wlg1lolYRFiQ1PmBSWksikJ4hTzYW1/Zy4HJOHlLSWjUg6p9FpxKXHc3sTD27dxsbqQ0Srq0gePsB42EMQjZCmAXsno1L3ML/QRK1WwdPHj9Hv9sWaK6MUgUb7pos4SmCLhnjHrk+Qmtp8iE7NslCp1cV3m2b9W+02RiO6mdiYay3j7Ls/wvJ3/ghpdREDt6E8rlOCQYpiMoypd+eCTMCRpWhEfVCh2XN8BEwd60K9vOOhsE1ySuy4pjqf2WSUCcaiWHVSixhQXdr9oprG4urhEsBnCUZ8se0jsun3StDJhDAZ7RBZOpFvEW9kvLM+MoMyH1XQaLHSiz7jCZuz8BND0WMEtCzMMgSOLxCFgNah/VkUyPXWbHZHI+BkoYslhWaUnVAOwvHks6aQxTrUtTIl7prw2G1NNPvKlUQWL4uMfQqnZItsSdazKBM9NALF9IfGRDZlhq2YtUmsGs0YbFDEVD4LKeVeq80i77loTflL3gOM0HI8LNllATz9IMb90RhdtlkX4GuhldpwhpH4IPN+t+1YmgPRk5lsfDULBEwcafqwydazm11viH6mPJsjFt5y8xplSKJQmolc+dl/wOCv/2dM2lvih152fZSEv1QbV5Gz6LKEnFWSHiG6EDSfb8WFNg/CMmT/PwbbRbeAndFSNkZa019cUGfMUo6DDudUdi5YRfZbQnURdMNAic4ZLPTWTiQE28rxRdud6nucWwRqbkHJgRwHaXMBzSNHsXjuPOZfOINscRkTx8VGBtDxPWZhrPj0m9J0hoWNjkhGVBaGSFZaCzALo7aWQjpwrEoiUTaEqlbGlPboulqFxERSUmCbelbxtde9GVl/QtCckXEGXH4mN8lphlGnh9Vbt9C+/DNED6/JppBzgFk8FiOLG5Oo6XjOrGNQBaCBOAdR9leC65dQnV8WYBZ3NxFPRgpss3kLwTaZ+koDc0srmJi2dEolKSAF1OLFrzJtz01s6/VO9T/cJXc+HLrLy0xk3BRoYD3D20W2MZetFhjQnAnNPWYLzLRi87Uvx5R8munZcmaQa4IV1wRs52yiYjXzz8slKQr4SIpOuv6KJk9kevnc3+tip6x63v5Fmw+oYxXYVueqgKflOvA9D67H4nADg35fWs5LYSS1fSQ56Fw1LUqdzWK5W1I8rt9biAcTzbk5nDh1Eg8erkpDL9akEMg5k0iy4YFjwHAsqZFoLi7gpVdeRqVUxu2r13DjylVU4wxV14M9CoAwBth1kiBfmrPlV8JorZ5XLhkpxoqZHCLHPgqnfBNguyhTy9nvg/DfgWD70JisJas5B58DZX3vp9df+O/t8a2ITXNJSD5yCuCxKIUqbNR23i/5b4Lt/KWHh+O95+Thi1E+wfMJqAaZHmsHTvTD3/vwODH7tEJhxG8cbOefqpgCWbS1EFb9W7E/en+k74aSR6i9pNIG07GE0hKCaRZREnTXl0+gsbCE2spJ+LUWrMoc7FIFmV2iBkM6UTHYk2mRQWWyqQ1TqQFiNlOIxkjjAAbbIKcJfCtDq17Dw5s38PHf/AL9Bw/gdrooDUZqWtrUy8UYGxHsqov6QhNziwsYDAZYX33ENQA2NW3SwER5QksTEWldpa5G7zUl8El6l2nSJEWJDVEWFmE6HjrdPjq9vshKaktzOPWd38XC9/8YcXURPasBL2UKVS2GXID6poWJ7aDk0mYsRGu4iUqWYugsIJJ2xNRuxvJ+Ml102sdxXdhsykK3itwPl8Wrto1RnGDkeqhYQDNQPtFklydZgonnIqBFXswubxZcNqCQBjsxLDuAYYVc7mVDNTHIrruYZJ5q7hOQMYvQsCPJKFjZRIJxyOfquMLccitk+r74pnuTPnwzwxzBNtG5Se9tA2Na99FyquzDdx0BH5TOIAjELjL1qyi7LgymvgmIGGg1oJgQRNjMgihLNSIVh5rCCTdHGQyHMp4YGaUbGdANUpXGd9k4iOegijMFpAqAUYGYP6vRBCvpGGfm6nihUkF/mGF1Y4gv2308tTOxu2Rqfz40UZpo4GAa2CpnGJJVNKskH9HCCA3fwrmFMlaWqyg1TFy9uYmHE+YsTIyp3YeBCs8niqVr6S//7z9H8vlfIhmP4GYWSo4Hl3aQIlVRFoX0RVYuLGouKrDNe8ffq4ZDihyZRUEVe3Z3u3u2iPMsR+VB6GAZyUFxuchs72SmirFzL3ZprzPcedxOwK3WJnW+lIkQbKuiMWWJJ9BJWzzmV6fAttr85fde9Tf1Ad+Dd3QFSy++iMaFl+GtLKPne+izoFI7KHHL6Bm2FFF6HPsZ6wzoB6iZbaEQdoNtARMiP2EXU1VULZke2BgbNRVnaQkprKMiIkSqIRvsROKnk0bSlS8dDtHd2MDdL75A5/pHMAdrUojJzSo7m2bSUl2x2nkrb7LZfD50YhKJmOPBdj34C4uSMUramxh1OnCiiTCbjAVmuYLmuYt48dIbyGpzks0hESH6X8Yzi1keW1noPc+XHkTTGsE9Xqsh2P7vKt2Ac2PGQlGdQi7T121bs3OgzflHdxoSM3mh5tT0O8/yqhqZKSw1yFproEjNtqO66+ZzVCkTlYOVUErSSEiNwSkI5985ZiPG8lmdyc6LzMf0DIjOPkfTZLPQoLtlMluoLE5V5lS6emoJRc52quL2fFegPjXfmkzvmFxAJmx5hbFz0EcQhKozZ5ahHlDvTgFlBNOzpQDf91zM18oYtLu48cGvcO+rG6glQNXzhGRT9mMk21RNzBT87cEm589r+9zPB5jeEujsQZFNFi5jR0atGC92MtvfJNje9fz0danNmRoz6rmp65hmWfQLp/d+D1329ozMbEkocOdT/CoxZo+96/b7oGU1dcpI8l3CIf3e95uFhwPi/zzBtgJ4OdjOp5gOTNLwRsoHZPbl+1yNCdWEFLcGpd1T3twq5ZS2PQAAIABJREFUNW94VVh+CZZfh1muwWouo9KaR7mxIJ7HLlshO454N6tsWyKNaaJwjCAYIwyGkqLvtp8ijUIstep49cIFbD59jA9/8TfiA1vpDdAch0rja2UYZhFGWYjMt1Fu1TG/vAjbsbF2l12uJrCloQo1jSplzHStSrPkWwc9VLWMRAqfyFB5JTSaLZTrDQHfW+0eBqM+qgtNnPzu72Hhh/8EUWUBHYsdCjOUichYgGRk6NuWNACqUH8QjLA0bqNhZBhZTUwyV6QSTMOxZS2DIn+yYETkHzaboyj7LwZNyZCaFnphhI7vo4wMzSHlNSEdexGyjX2lJI2CQsplCLQj6um0DpsuKeYEJhf1JMEIZTmHsamsx7jIMzVdzUayyfGk/2IqkhQuqEPmFqjDd1zEYSQtoCuOgQYr8LXrSEZWu1pGkMSA66DkuUCoGPCKZSPgwuw4wmxzr0NQwssVTT1lRGLXx4IzpaOnFzAX8WQYC3AwrD4iyjhEa2pimFjCotMnmBltqQnQVlgiiRJRt7IYLIVDHMkGeOXoAo5bJdy+N8D9tU3ciwJsldgBlP7iJhqDBFWS+npR7NSU60tqNRAFMepRF2UzwfEqcPHFkzjxQgV/d3kdtwa0dvQwNkrCWDZMG1YUY+v6Nfzkz/8U9p2/Fd28b7jwbFd0+9IeWrtWEGwTFKpppTJM0mxHWEdd1FooFNoLZD4Ptnm2Y58BbB8AqoS9zW1BCz78+Wd/HbC913lvY3ymDJEh44v3T4FrlfyfgW2VpZN7raVHeQEuQbcMxNRCSBBV9uHMz6Ny7gzmz51D+YVTMKpVDGEiiFKEtH1MTbimi5LtqsLXOEWWxIrZlvugwTaFHHndgWwKuTlXrLNithkNLQwzznCeb854q3bzrpmINIwSsng4QNDdwsbqKsbtLaSTAL1HDxE8ug476EyL3UUwzthCBp6MvSZmmdXkGFRtyjm/HHGwsFotqVVBr43exgbskG1ygDHZ70oN9fMX8c73fwRzblley6QYdcDMXgWWg7HNAsqv96Vkw/u/+iDALVayGizP8LV+r1y/uuu9ZwM4k8p8JRWRtS/vpi01J/yleiKyJk5VAKrehIg68pVcXHU8Vd+CY6dduSXlpoC2BphKmWLAN2y4XD8P+FK3Rt+Bwn2Ss5LGXzOklktp1BqubinBPgdjDvh4HgTaIrMk8J1uSLZPam5URdanswb5cVy7+H6tmH0bMoyTCUyHjdFCpHEMczzA6p07uPvhJ3h6/z7qqYGy44ojiTTRI7nC3gjKrHXGb07xngbLgvXVWl0sPMzXbs05TK/rMBw4i526uL3ApCvgqwDxNuC+x5sejitnG391eUVZih4EM6Q9BdzTx6j11rua2kgWVr9fPltybFz4WUDx+2Y/tzHc9bnz22beszIgxXtz+E35zw9sa05s6oqRg+dcTqTuX/HWF8C4/htThyxwIxgjICCzR30X/WLJoxDEkfEmSDNtD7bjw5JArNxOTHHWVx8j7A2t0qgFFhtCglBqklOsHFnBez/4gcTBTz79BI/v3oX1dA3VUU+lWhnomIoXpxAbTqmExlwLzVYLG0+fSrEPbbeow5VCHwYC6aKYB688iKrIxClNZxXxoTVtOK6H+twSytUquoMh2u0tVOsVvPDd30Pzh3+CsLyArtVAOU5Rl+Y9MSwzxcC1QC62arPhToDXvBRHfN6nGGN6kzrKfpDa7ckkxNZWW/R+CwvzqNXIpNI1gB0u1YaIBXcP+mNcNUvw4winkhCtsoO5UoZhmuBxEuLx1hCRU4OX2Zh3Klgo26haCVJrhMxkq3oXbC+5Ebp4OszwNHQRm65IQSjpKMcdYcOPt3zUKj4miYlud4KH7UDSyCPHERBxomzhaKuCRTtCmsQYDPvosA16vYxKowrTd+E7DoxgImnukmGil0boYgLHMNAol1CyWf/Pe68ZRwsYhaHcm8FgiJLlol6two4MlJgShSsdTkPDxjhKsdaPMaJnK+VMfPa2p5ktpXmWol/NbMdow/I3cenEESwFJn718X2sbnbRrvlo10tIydqZDlrdBPOpg2rJxSQI8LgUYWhnKMctYAy0Juswxj3Uo01cevU8Xnv3FH7x8UNcH9mysQysqhQDtwj0whBbVz7HX/3Zv4H76DPRfJfYQIWboYx3m5sLpvNVe2VlozYD2tws8BqY7uemNtfdSXzWQfp5CcTng0CHgG11Ege+5V7MdjE9XNRoPsu57cdU5Ytk/h48TslwcouFGUyb2ufpOuU8CAnDrb3suRc32EyJDY1YD8E/NOqYO3Eci+fPYe7oSdjNOWRuCbHlSWdVcs6sBTAtV5x4WDApG0fxKlfZCXnmglG0nEBrShjnciBHADum+TDdRiQTlbJVjJATpSyClYSIOpvoPH2MzuP7eHL/HuJxH40qm2hFGG0+RTzsyrxU76meEQEOs2Pa71Jt67SOXORYdNGxLMT1KuYW5uCNRxhsbcEYj0XaNTAcoNZE+aXX8O3f/ceIWyuIyC1wTHPTGCYITMaIg0Hjvs9Zpmuudd7jqClg3ucdNNjeBlYKYETugrZj2ybf1sewC6hIDvWGVwDxFDCTAdYgW5qBKcBjUi4n7DA7i7LeRYNsSuW09a1WJgrpLrVRfE/VT20K6KQPwwHpAFFUa4Cdn/tMm07kpeSgXDdVNzg13qVZnQaO0vGUnZy5ic+lXbo7s3Se1F/bZjTjD52sGMtpKSs1S5Zs3MSvm64nkSsb1jBlwThZ7gmyYAJsruPu1atY++hT9NfX0WQBOmWIZNu5ZnMLSjyg/GXV5MvlMfpncb7zOoSpnz5DtXbkc38nzsvjTDE2bD9G3nGbbGX6Xr8m2N5FhhSuSwdvqS/I47gO59vi6UyOlLPfs58qM6Kz4RrH5JsxNY0KeK0Izvdg+qeAu6HB9nT47FcNeECk/i3Y3n1zBGxPLd/UWFfa0OLP2evyAJQvr1JgJOprpj111TInoHzb4kjBQEzQKm4RTFNyEdKFaGohoM2cTnNIHFMLkoQIFp5ZqsJ6fmkR77z/PlpLi7h+8wa++uxTBHdvipSBn2Ow2YjliGZY+B/DRKlSxdLKkuhmnzx5gsmgD9cluEtVsSGLYfQgVVes6R4tk2G8slxKLOhcAVRb82jNLyBMMvHc9n0Xp77zI1R/8McCtikjoSatQZYr4bYjxtC10EOCuhVj3jfxBy+U8ELNpvccRhPqsVXTFvJZo1GCa9duY3NzC++99wqOrNSUf3msrb4SYBymuPZ4gJ90QnhRiHebJbx0ah7HmiY6YYLL60/x4ZX7CO066nYZLy0v4fyJMpoe5T6ka2PYgQUztvA0snH7SYIrj0Ns9OnYQiuoDLW0j4Wah29dXMKRFQ9BZODhaowPr6yhPZhg6DtwHAuXjjRx8UwFp2uGeAbfu9/D7dUHqJ+Yx9nzi2LFS6DoM8DymYYWHvcD3OtuStfP88cX0Kx6qrBRWvAqxxgWjo7jGHfvPoCb2Th1fAU1ymrUjZIvimE2exm+ehRgvTNQLgBkzoXLE5pJyTC0NIpgJTa2YJbX8daJo1gMgF/88jbWOiMMF+vYrPmiWzUMG0tD4IRbw/GjNWxt9XEt7KODEO6kATdxsBRtAaMu/P4qXrt4Du++fx4/++QBrg5MWJUGArYqTlI1DiYTtC9/hp/+H38K98kVYep9y4NtOrDFvlEx1uL2Iv7iPGFKCcjK07eXwJtgRrlFFJmtbRZhXyMmPguwnQHpfWQkh+oSZwWS+YaxSJYwLj8P2D4oju/Fbk9jlSIUxQGJ91DJSpiJyG3ONDApSHeEjmZqn7Im0wAlThOCp1IZbmsOzSPHMXf8JCpLR1FZWJZnn4iFII8nY8wGN4o8kDAjm3sNtim30N10+TlSICmSJ403+NGwxF1HevKxFiQcIw3HsCZks9vYvHcTTx/ew3D9EaJuG55jYGlxHtWSj97mOvpbGxLnSCpQksb7oywUWejHTX7O6qlur0qOpGLnuOKhNd9Ck7z6cIio18coiDAgeVJtoHLxEt79R7+PSX0REe0TnYq4eKRBhNi2MWaR97MNsF1HKSnj/l/iHLXPn6VR2LZmYTNf+umrpnUQOwl0ZteYaWTUyHXAivmVbqByf5QdqmRFtfxCZDkE0UYmXYoJvsUKlQ21toFtgmxl1KTAufIoVWBLxT7p9rvPF4GtyE8kDBZIKr2Zktor0WGr2hu1IpNZFx9d6REhahAZb4rdnpI4Uni7/YPz5yAxlICadTGxMjTg+zqcFwm1+uxEZsv10OiAy7ZHsD0ZI3n8EF99/CnWP/kUUX+AOXGgYnZFAeaA/S4cT/u2F7DG1JKXmwJdlMpYSImWxc2sIh5kPDOTrM99z0yZZoBzQLnjKn+jYDtnyCWvpjeRs3HIJnvKhrgItIuPYRrvp8fsODY/eDYc1OVNHXSm+pQps73jJdu17o35F/Vnzpwjnnce/xZs775jCmzTE1WNVQHMXPT1T2X7oxua6LiU2zkpkEr7N5Wil0nOB8wUmQQY9UgZbBSzqLRoMoF16omsT8p8Endd2rYOrNjXPiQEImQwCZ6dZgsvvfY6zr/xBvrjCT7+6Fd4fO0DYPRYHEZNdl2DB4tlzcIIUcXgYb41j0q9jPWNJ2j31hWDarKymk0gyHILFaClMlqtpGUkYstjWlOW3qUevdmC65VV4Ztp4ug734f//T9CWJ7HwKmjHhloRSkM6s3TCGPfRN+IUckmOFJz8C9fqWM+A26sbWGt04Vj2cJuLy/PY3HRx+XLD3D9+h1873tvodWqYW2ti42NLbEvFJcSGLjfmeC60UTTAH7/5DxeOllB00oxSFLcHGzhJx/fRzd00XKqeO3EEZw7UkLSH+PBk/sYRx3UDBcrzQW4K8vSKvqTRzHuPulgFIxkESlN1nFiqYHfefsUji76gjk22yl+9sEa7jxYx5Znotms4XvnV/DqGR/HCeSDFDdvbwrYPvbKC6jUXdy89wRjtvJ1XCyUyzjWWkDoebjycA2j3givvHhEHEke3lvHeMIC11h03stHV9Bo+rhy+SbiSYqXzp1CyfDw6Mk6Ho4HIm5JnBImCfB4lGFEXWypKZaD9DZWDKLyy1WAW40/L9rAXPIAbxxdwYm0hL/71R08ag/QnqviSdUV1xwWOa2MTJwuNfHGq3Wsrnbxy3Ybm0aMUVyDafpYjrbgBn3Ux0/w6oUzeOvdF/CTzx7i8shGxk6idg1pnKFJGcFoiN4Xn+Lnf/6/wd+4Li2NXdOBI2Cb3vQqA8SFLhF/cUUpSDEbWU0palNNlAi2VRzVjEUOdAsSu+eNi4cffxizPfVN2vOtFO+0vUDy64LtXUyR/sQie6UWrXzlVcCaoYWWajIWlEh+Crbj3NayIJkTZlvLj/iD40c6X3MzJlk3biC4saqhNL8Ef/EoykdOwF0+Cru5AFSbyHwfgc34pdwhhKiQz1DxUGRTIpXSLgF56YhadpX9KpSDCIvD08kY8dY6ek/WED5dxXDzKfprDzBqryMbd2GnMSqeiflWA3NzDWz1Rniy0UZMgMViSJIWfBa0FxTJh/LKJwmSdz3Nk9K85n7JQrlWwbFyRdprjzfb6E0mGNBdqlxF6cIbeOt3fh+DOmUkFgy3KhnDLEzZ00RV83xNtL0D820fV7kUYl+wrTpczgTjM4/svLh45+Zu9t+89Tp+6KIyWbvI+RATSfE65YEcz3nG0YBlKWAt657NwnaCc2V7agjrrYGvZrIFY2vGXA1VTSMarCPaB2yLl7t2OJFX5Cx3/m8SQrpRgM4O6P2AjHuZI1mKcsmFbZkIwhRBoGuLGE8F6Bfnsvai12SFdH/mupjEqNfKMmY818J4HInbTsdmt1wDCXsUGBlK8QgJjQtuXMfVDz7A5KsbcOMY87RzZX8Fj9JEYMRsje0hk97yWsucz+v8GnMGl6VZbB5GmZOWX3IzSflpXhSaD4vpM9Ubjm1SiaKjicCPmfzmm9RsPwvmVMRiXtyogfQMeec0fwGQ78g+qJ2ajhoFUlw/8+IULDLoxemz7d4UwfZBi8NBG+JcUP6si0vh9PfMkh709wODxR4nkJP9xds4JYwK25D9Y9f+jqYHMkEFsC1TPvfUzFOdBeeRPCQUPyl32JCW23lxAq1/6Dmc0G5PeXdycrtMqUlDh9yKTS0+E+ExeSJkmbkDZ0U1rZO0FRtTtHTDcHwsnziFSz/4IcqtFj78/DPc+vA/Id24KYFVvKITWsk5sGiLl9mwDBuVcgVLy4vo9rvYaD/CJBojsxLRQ5Pd1b442zTpkqKS/KAtjDa9xflv2B68UlkAt8eUGoClN9+H8/4fIqrOYejUUI8yNELa/9EHPMSkbGNgAn7Yx0rZxL+82IDd6eNnV2/g/vpTAfPcqb/+8mm889YpXL3RxkefXMGPf/SWNM/4/MtV3LxxG6N+R2ycvHId7Qjotk5guezjD84tYbEKhJs9JE6MsGb/v+S96XMk2XXl+fM9PBbsiTX3RO6VWZlZudRKFlmkmtTW6rHusTYb9Vj3fGyzmX9nzNpsxuaLZkwttVoSRXVJYpFNkVWVxdpy3xcgse9ArB6+jt3nHoEACsjMIkVRsgYNRCEDEeHu4e++88479xw+vjXP9KpHt1nkzIEx9g7kmJ+Y59q9L1mrLGAFsG9whFcun6fQP8D1JY07z5ZZqTWUhKVQm+XgUC/vnT9MV8FSDYvio/3JF8vcfTDFvKapxcF7Z8bY36/TJey7H/JsZp6F9RXGL59mbnmdn316Ha9aJY9Bb87l/LGjjIzv5dHMPIsLZc6cHCP0Qq5fe8Dq2ipN0Xa7NmfOnuH08RFu3XmKVw05fvQAQTXi+s3bPK3XqIehsh6z3DxevgfLLdJ0uvClZ0AKdwqNUq179i3LFDdYYSCY5MzAHsaNEp/dmGZipcpK0WG5IOmf6aJvTzVhv1vindcGmJpY5afL66xZOtWkS03GXd4KTlCj31/h9LGDnLt0kJ98OcGjwCWyC9SNLpIooSjbtWJTef1zPvrLP8FdeazAtjDapmFhiROMNOEqb1xJuVfwR62AW1H26qcEoMhCq6Pxa3M8bjIXu/p/bpbiF5e/Hf8iK0I7FKAt9aWj8Gd7werVZDHRaf3XWjB0bg93LiJah7Bb7XrRJLaF3cosl5V/sXIL2Q62ZWEmYKPVl5KFaKXbeOkunxrLsvsiQVjp5ChSA+lPCQyH0C1CqRdzYIjiyF4Kw6O4Ii/p6SKyU4a31SjXcpRQTLZa4qe9CYqoUNSi/C7HGuEoBxCRIiT45TLlp0+YfviA2uRjovIqWtgQ0R6W7LqoJNKQYt5lZGSIWpgwt7Su3CdUOIuSi7Sa46QWS5BV9l4ZvE/rb3osFVvDytns6+2hIBZ/y6uUaw2qRg7fyeMef5Xz7/0Lar3DyjIQy5UPGi2IsUyZAzajv1MuX77Sn6kqfRPYqV4RJaHIFhpZI/CmF0bWkJgBE1mkpLd065zSK5mC+zTyNU0FlPHc9lfMfKTT/gfRdatYg6yBOnWlkgwAW9mhKqtSYfUVYk1D3wRAy5GoXACxKDWE4km1zBLGpZhuWzIFNHLZzqySZogDjhA88riaBxNMaVhR/SnSu9LyJE+rldpjVZrm9Eq1do3TXQlhctNzUva56j/Sz1ckKIrJVg112SpTNeAqc196XI09A466x9bLEUurPo1GgzCOlPxT5jlxuJHvVISeWgPKcSurSBX6E7N/bzd5U6fgGqyshaxXA5YM6eUR9yxxfE0oRB7Bxjrl659z65OraJNT5DWdPmWMoLXBdkN2Uw3pAUo/uxYT/BVlmtpNSPsNbNtOnXRErhr4BIE4mmy29aUDt6OJNVuAp9aJqfSn3Wi+HWxnxacFTNvHs9PKsZ1lsDPhkN6lraK5aXzR2QjZaZDZ+e/tHsWOerwTWN5Scluyl6zepDtAm++/c2lvSYwynfp2zfbuM8bz/KazgfiS08229cMWwL0j0FapBu0FSMrWtt5ycxG6y7u3LGB2Uz9mR/McFL/rttoLtnmzS51p1Fq3xjbw3jHXbjmEbEx3vkXrRt5cebcK/NZTV6VQtpDChjppaahJ7c9SrZ8kIUrCoi3ASezzjBzOniEOv/VNRk+9wv2VVZ793V/B9Y+IkyaJGamEOPHSTaSRL5aQngKOVWSwf0RpzOaXn1FvVjDcEN+rYcbih5yyhWnjghxrC/CkA18R8h26KCfnqDjjXKmA3l2g5/Sb6Od/j7h7gIrpkAsqdEVVtbiI/ECxnJ5RIlcrM2In/IfzRYz1OX7w8CkT5RpNo4BjmnxzMOTtV4/z0wmNq1/c4f94a4z+Yp4P5ruZmFrGXZvCdktUCyOsbFTxTY99I31cPj6MX68xffcRxbzB2dNHeDSxyO0HT8HKq5TP3tFe7j5b5Mu7M1QDkfxYqsHx353v4vKBElcXc1x9ssodc4BGYnNw4ynjPTb/8tU+aFao2yX6h7qZnZjh5o17LNUHGBnu53uXxvDKTdyogp13mFpbYrGyxsHLF7j+eI2P7zxT/JzsNuQ0g6Ojg1w41oO3+JTZuRWOnTxMuRFw+94ka9UazTD12j586CBnjo5w5+5j4mbIqeOHiTyfyWczLNTBTwyqtgOOy6yk9tg56mYhTbPDVoBZWgEU2G5ptgXyBasU4hneGB7ibGLwt/fm+KwGvmmh2SauMkMM6I59BnIWv3NslOqjp/ygGjOb7yKMC3jNiEYcqB2d4co6p4/s4+KVYT668YRH5YTYKuIbI0pKIM44hqSbfvwTrv7wv5JfmhTrccUypmESGZuTbZNuAZGZdjODDJvbxu0gho6wgmx79Xl1cbfKks4HHdVjS/XenES2Thzbx3Kr6Wd7gcqelU3c28F1ipd28s19fpF+Edhuve4m+Zeyt50zQIvgSLvXtjKFW/6uU/fYYvlUrUhrZJrYJ+SA0OEmubxLqaeHYk8v1cFhfOk3yOVwXRfLFacPO7V76/wcpU8liFSMtjhGSN3QGw26lpaJSw618T2YdZ/yJ3eYuHubZG0ldSIhxHNiai64nk6ppmOLJd/IqPLaXFxfoloutz3nkyjGUR7+6Q5j+mmlAyXdAVD8YBsiyDHafQVK3SXlNlLeqOHVdWKnQPf4q1x47zvUBodFaUMkiagSVuKFSrvelEWIyAj1BCeqUTBCtKiuPLjrlvj5uEpaJt7kRb+GLJFroUMijLtlq54HK6ph6gIUUy/mpur/MVWjtuxeyQIuCUIcScQUu8U4Ul7VDbHxjAxs3U3dWsSiVJP3rtOQng+zQCPI0QxM+Q098cnbVaBGTesmTBx661UKps68mNAaNj7dSs8u8g3XiSCsULQtuj1P7UyuF4uIgZHh+vTEOieqGr5msGiZhPkQr1AnzBYlpahOb7BBU7MJ7CJOo0k+SAhNVzWjNzSdZgI9VLFjj6rmqF07tVRJEqzQI0pi1vVutQB305T17LOLsJOauic9M5/9fZNcUOVsvsypo/uZW/R4suLxYC2h2qgr6VpdK1DTS3SHa5SCZUK7RFN3aPohpjhKiaVr4GNFDfaP9vHaIBwcKPBoscGT+RWWrF5CK48X5xSp1uWHNFcWmP3gz5i4fQN7bQFb+lTsbgwhRAxHCf7MxE/zEuKtsqP2GG+NW5HkGIZitg3pu1I+9eL0EyqplKphHWMqLWstx5dWFU1R6BZs16GO246h1LNSFrHNMGdrcDVmsqVNx7Lxq3WrBXY7gfJWMqADTW6Tk7wkVE3rWvukngMSt7xg67w6cKqciYDt7VuFXz2QrEjsgjpfpkC/6ORal2ULS946tywaut0pm34aW752bOzMVuutIrfTMTz32DuA8Nd+bhtmthpCvv7O3/Zjy27LrxzKTreAFPxc5Cn2qJ6BbV/5f0r4QmrDlZNIcT0F23Gpm7Erb3Hs8hvMxzD1d39F4+c/ohlWScyAQPPF3w+kOIWS+FfE0gv0dg9QKBRZryyyVl4hMWrKPs6IpIM61VFuflybCxv593T6ad1bYr1nqPj2XHeJ/OgQvaffJD7ze8SlPmq2TS7YoBCUFdgW6Fc3uqknRUpelT26zx++UmBAq/DpWoXZRkDDKCh7vEu5Zfb3FPjBPZ87T2b53y/1cvTAEB96e5heiOj31rDzeaYTl4nJFbzmIkeP7OXoWDczEws8vXWNPb0lvvX2BTbKZa5+dhdPsxgbP0bX6AD3ple483SVeiT6YIdKucofHkv4xsE8v1jr4uPHa9ywh/EMhyNrT9mfg987JZR5maka7Bkdw9U8bly/yXy5l9cvneboYMytL58wkE8Y3TfKk+VZ5tZXOPr2G9yZqvPFkyVM8fuOLcUMDpVKnNufh+WnKoHs2MlxEjvPzMIGlYavtP1yffsH+ijYFjev3cCMfc6ffYW8ZVEuV1kLciq9bsO0aMQad9eqeLEs1gpKW+s3U7NquXdSCUmr6UxChdbIs8Bbw4O8EsT88M40n3gmhpunWCgwWNDpdRJ69Jh+1+SdgRLJ1BQ/SnI8tfIYZoml5TqPl5bwG3X216tcEM325T387NojHpclbr5AYOxVrGdVDzDDJv5HP+LqD/+C/LKAbWGJMjuuNtOS3YNb4GA6QWx+bbJ524pKVmyfV2Sz13rOtn4nA7KFYdlyBLsu6b/SRd+a/lOycdOK7UU19us+/vy63iqOW6bXLWCyvQDo2JZvTaQtnWULGLealVpXoe2OkM10SlMrE7wspCyTsqRO5gtY+Tz5Qh5Hvt2ccvtIXR2y0JQoJgpC4qaP3/QV6E6qVey5OayhHuKL4wy6XYS3J3l84wbJ8hK2srX3aFgJtaJBzjcoVSSUpkixf5B8b4HV2iori0uqDklDchzIErDVNKrgdXq5MxvETrAthK40cMbdDqWeLkwnh9fwqa/FNHWb3qOv8tp736U+MqJkXYFupMmAXpgCRtUwKpZgQoRsAAAgAElEQVSwCYW4Qr8lnuBNXBMauT7WA8kJEFlOhFVeVruAda2E7RZU7VQJrWL7KpalAtRNnbXEpNYMqSDSNo2cxIdrUBD3IslrEEvUMCAqSL3RKBiuAvGW72MbHrpepRrq1BObcsMlTHJKChGFwmIv4ftrhHo3br6b0WZFve6srlGNpN1kUMllhFV3cwkFo0LJMejaqKhwtxm3BDkT3a5Q8mPO1iwlJZqzbXzbp5orq0WIZpfow2NPVMbDoSmN7HWfYhgT2DmqYUJdpiNHpzuoYocedaOAJzpyw1Q9R07sU601mIq70AwTV3aSxfJGditEepRUFUFUk5oo9pdBg0JU41JxgwNjQ9y4PcXDxRrTcbdKhcQWx6wSNa1Ib7hEX7hE0+yiruWUw1jaoJ86h8SNNXIGvDEc8vrpw0zX4PbTGRbMPiKrQCMuqHus5Ad4S3NMvf9HTD24Q7G2jiXZCHafAtuxnlMsuSNEmepuer7GX+0KKDmUNGaKNj3rY1JJqq1eqw4JWUchaY3x1jyvbvkOfNYxErbC0S066a0S5hbjneYbPx/gtjFEh3tIGyG3nvorAO3n4b5djyxTMXTOMeqc/jmAbdGrbf/q/EDlsX+qYPu5rNcLZr9fdhGTTv8JrnjEChuhNKmyNZs2Lcp2r7CTjmpoktTBHIHj0nPyLK+88030wWEWPr/K1I/fZ3V5RuJuVGCLbctVN1XDHuTR9Bw5t0Spq5sk8VlbW6bhracNGsrmKW0SbU2w2xd/7a1XpddLB5x0TzulEj2Hxhk69y7amd8mLHZRc0wKcYOcX0u17BJqkxSphRYDUZURK+A/nOvmWLfB4lrCRg2qhkbOhaNWFbwG/+kXczxaWOY/fmcvBw4M8ldll0czdYrRKtgOU1qJ9aV1uoN1Lrx6kv6iwb1bD3ly+yb9vV28feUchbzLp9fus1ptMHr4KL1jIzyeXeLx9BJN6bYPXLxaxL8ZT3hjn8vn6yU+erjCF4woRmq8+hTBxH9wtp/YW+fj+9OqOfTC6X3MzS3z+eQq3373LOF6mU8/+ozDQyWOnjjGxOIcK5UyJ16/wo2ZMteezOE4Lkko6ZQhewf6uTDWSzQ1wcz8AidPj1Pq62etFlMX3z5Dx3V18q7O4swqX3x6je6cxZVLZ5SH8fzCKvNNRzVBrumGEiA9LHvqnpFFC8J8JSmz3fKoztrRlJiBqIyrr/HW6ACng4Af3prm07qOmXPpLuWVtn2016AoVla2yWtFG2txkV/YNhO6jRfbzM5HPFxYoV6tsrda5tUTh7hweYCffvaAp3UJdBBme69isSp6Eyv0aX78Iz754V9QWJpKwXbmfZtum2Zbm+2C3a6+m2B7C+betjH4UrHs/1Bge/disLNMLzvWf0Jgu/MMtrDLO4Dtds3e0vW/WedbDVqt11HNj9nkL49ZkumoiStJKkMQSUEKaFveO+mkL/eqMHOiJxeJgLhFBElIPW7gDPeRf/UYB/btV4E1D3/xOfHDCeWVL85CspOHZaCL1jiUhkqHottN73A/jdhjYW5OvZ4AW+WznUkKUgFCa+dh82eL8TeTVN7UdCFfKqqsAamX1fWIagjdR1/l4nvfpTG2V4FtT9Nx0HH8iMjW8CxZQIhvNIzGZU50w/6CTo8p6Zs9lCUW0xIJT0KttszC8gqTDZP+gUFO5WK6DOgSY0UJ87FMarHB9bLN9HINT8uppvwTAw4je4oqYn12NeThEtTra7i5Ov22zcneEj15aQYP0K2IREsX9I1myPSqyfyGyXxcYj1x8XOSERAxEFc4MZznsl2jFDV54gfcnVpgNhynGYsILKG/y+b8aIWxXpvuSo2an/A3K2B3uewdqdGtw77IVEz1ii5e6R4Nb4WVSqgY8v0li4NujJir1jUX0xeAnKhjWPQqzK95RLHJAb3GgZKFWejHCw0asliyTIK4ycxKhWthj7JhNTQfXwLPBDyLXWpSUenFNbOojtfxPQphhUvFMgf3DfLpF0+4M1tmyRjAzNnqvgy1HJGWYyBZZV++SUMvseyh5gtxFxOmXPVZNirKFvbKYMg3L55isgLXH0yy6g6Q5EptsF3wmtQXppn86z9i9uE9uv2q6qHS7F50Ic50uVvSfAjZuxCry+dwAVub+DISbDum6hyH6d2d3c0tINsBsP8xwXa75uxo/Zc9+msA251s+s6Ve9PjWy1A/jmAbXVSLbuibWfVZkV3u5X+CTDbvzmwDa6koXWAbdFnK4cUZXkFlqz4xQA/V8QX+8ChvRx74y3GXr1AvDjD/R+/z+Pb14gaG9JOiWunTf2qD1OTAB0bDImtLVEo5GjUK5TXl1QRT5syN1e5WzaYsptfmlLkb1TXdquTWwW7uPQcHOfg69/DPv/7+IUSddsQ52pyvqc8cyV8ItCL+LFDj7/OsBnwv13oYa8T8GSuyVoN1iTt2NW5MAB9eYv/57NZ7k7N8+/fGaCYt/m/H4TcfDRJPpgjMm3WCnvpcmxe6bV44+JZcnrMxJOnrC3M0V0qcvzgfoYGe7l+b4KHk3MM7t1P/9henszM83RmHi8EPxLnAJffPxhxojvg0yWXL6er3HMOEDl5DlcnGbZC/uD8IEFtlR9fe4hmu3zjyhm6ugrcnFrm2KF+Ht58wpP79zm5f5Cjx48xtbLEer3KkQvnuT2zzu3JedVpHng+SdPn8MgQFw4OUn3yhMmpeV49d5xcVw8zi1VqzUDR0a5rMtTfRRLEfHL1S5wk4ZVTRykvr3D77gOebsQ0Ep2GxEr39rJhF8n39uPbJaUdjZQOP5UgKfVjKoBNHZYFbGsbvLV3gFORz/s3Z/m0Jh+myDogFzewwxq9ZsyBPT387oFB6k8f84O1Jvd8kYJ2E8YWNdHRajBWKXPm+EEuvTHER9ce87ASkZgFmvoYoWZRFbAd+wQKbP8lhaXpNthuNUK9DNhuL2jV/ZfZxaXVcYscYXfN9j8A2H4OeZPt4G5j4junuzSR9dfx9XWZ7a8LtjvPoqW1azFsUi/EF1++0wRFPd3izmRnRlNHD1Nvb/mWNknFFmeMtrCkaXNi6nghsfJq+hNZhi4MsDBNBZzxvRw5eYLYNnn86ZdUP7tF2KyhCeMrMEW5qtjKw96MbXJajr6RAQzXYG1VFoY10sz4lABI33MzPCVtym3JSFLezxbtMlC1ApVEWOjqImfnCeri85+QP3hSyUgaY2P44l4iz0k0nCAhMWMCXVympI5rHDTrfPOoy5kRFyfwWGxGyp9c2RDaNpZjqubqD5+scuDgfr47XsARy9NaWbHODd2iHGl8KWB7KWa9XFV17/unezk6ZtMIAiaXDX50vUGlvo7u1Dk+2MO7B/ro69Kp1jz8RICupNFqOJIAWna4O1HnkzmDGc+hUTCIbThorvGNU0V+d8ikN0l4VA/54OpNri0P48WW6vU5MNLNb52OOTJkMNCMWC4H/KcbK/SPDXL+iEYubOI2PQm9pWq6uDkbM4l4PFthZi3m1GgPJwcMamHEalP6AUK1GMrnRFZi82Cuwcpqg2OlhNOjRRWctFL1JTdJNWHWgphnS02+aPTQEHl1VCcQ5yOzXy3cUrCtK2mdjE3FbAcVXiuscurIPj69NsmNqTUWjQEMx1I3YKI5aLrDkL7BxQPS5N3Nw7kya/Wmkvcp1yR5MekTiH1eG/B559xxHq/H3H4yw3phj5IXpcw25Bs+ldlJJv/bHzH/+AF9YV3NBZrViybMtia5DlGb2X4e2H4RodcG2dvj1bdZB/6mmO0Wj7JF9ZAOs01U+OsA2y+suf9swXbagLO7KdEuU83/4GA7pxxMJP1REsdkhZ1a4aUuDOKUEuJJFGy+QGg61HIFRk++wum3v0lfqcjd619y42c/xpuZUCEsOS0ijnzV0CdpZ1iSqCjesRZ93X2YukF9dQW/3kidHzpWm9vBtgxi0YQJW6XYSGVZmH7C4uecHz7I0bd/l+7Lf0BQ7KJiyITj40ShsqmTBEzdyqniki8vMigykvN9RKtT/PH1Z0yUA9Z9cHI2v3emj29cOsnfPqpz4+EE//7NYfq6cvzZwyYPnk7RFS0pz/KKM0SPZfL6QI5zpw8o73CJj5fACtHQSONTX5/LzMIqN+5M0juwh9F9e5ldWGB6bk6Fb6zEBfRSP9/ZpzOQbPDxTMK9RZ+n7iF8w+VgY5J+o8lvnx/FK6/y0b1n1LyAV08e5MqFI9QClIzi5+//nMrqOq8eOcTx48eZWVpmdnWZU69fYKXic/fZHE2vITnz5G2L/cMD7B/q4+nDpzybXuHsuWNKPvLJ5/eYXVhUntbdXUVeu/Aql0/v49btR0qzffrkYbxylUdPnjFRST2267aLkS8wH+toTo4arjKhJEtvVM4RCkG0wLawbDXyWp3X9/YyHjf40a1ZblQzy0rpaG9UiOobFGhyaLifP7w0zsq92/znx6s8iyxCrYBp59F6unBsi5GNNU4fPcDlt4b56PoTHm5ERGYeXx9VzLaAbdny9a9+wCd//ZcUl2Yl6FTdS4rtVEfY0RSU7i22qI4tzHZL0tSSMqR/+o8EtlOKZJcC1slHbf+bbKwoOLn714sm01/+uV+VkXwtsJ3VhrYftpQLXSzQ0iYtFUIVRqqxN/AlS7f12abaWgm4kt25lLhOQXdbH90+kMylSX5XqDz9XcKdauJnb1kUhoY4dOEM4dERFu89ZuWDq2wszGEZ0kQZUQxiKnmTZdckF1jkQ4tifxfFvqKSpKytruFVa2ljmpAGWepfe3HWAtuZflvJ+KTvRdepmIGS+TnFPKVCD5ZWoh4baMOHOPvuu1RHRgl0AduSVKuRCyR0R7pmBNpKnpXHQLTE28d7OdLvsPzsETcml6hG4sajMTK4h3deO0ZlvcGPv5zgwPg4R4/28ezpGtO3P6eysa56Rnw9x7QxohoYB+0GRwby/OEpi6Iesr6ySlQa5a++XGG6VmfF1jkz2MV3RwrUfI2rt58xuVFhJYYDpZg3xofYO3qIuaWAHz42udfIs5YzqGkJx/VFvnO6i381qDOkRaw5Jj/98jbvPyhQ9qCQczhzbIjvHWsyXNDpbwYsVwL+z5vLnL1wgnGtxr17d7m1OEklNEiKY5wZG+ad/QMsVZt88mSFQyM9DJfgwdwat6bWWK1XlLXgO2PDvHXkIJNln8fzy4wN6IwNdfHxxBx3pxeoiS2hpqtAmASHjdwxTLtAjya9SgYrZl4t5kSznTLbBTVqLb+B65e5mFvhlWP7uPrlJLemN1hxhtFtMSKI0cQ7O2gyZlX4zqsjeLkBPr2/yMxKWUk8YjOnALdw0KHf4Fyfz7cuneTRusadiTlWXZGR5GjEefW5urUm5ZkJnr3//7I48Yj+qKFcR7CE2bbV5yhg2048JSPZDWxvkYBkY2Y7xtoCtp8DMH8jYLtTOrLtv9OFfKvcp7Vq5x3C55bPHR/cvCY7P1fJltV91CGx++fCbLcacNIT6JiAWv+521z1PzjYTgsHBCIjURZoIiORZhdhthOsOCYQTZ00zUhcumFTHBrj5OtvcuTYMVbKG1z7yd8xf/1z7GYNO25C7GNaGp54cVqWaqgT69HuUi+FfJGoXKdRqRFJ2qT64HaQkWSfl+gw5Uu6yOUGbslKhEnKD+xj/K3v0f/GvyLu6mVDHE6iAFuKiKGr2HlhWzXDxq0uKbb4Dy/2EazO8F/uLzPlQS0UEJ/w7YMO37x4lJ8+9vj0+l3+wxujHNm/h+s1m6WVBr2xhPeYLPg5Yi/g4v5upXS7desJ8/MLapJ2JFXSzXPkyAjFksvjp0sUSwX2C0PrNVjfqKuJc80sone7HDPrNGen+WjS51lVZ7pwiKaWY6w+yVAu4bcvjFIvr/PJ/Snml1Y5vH+I77xzFtMymBZLvL/7GZHX5Nz4OCdOHGNmYY37Tyc4fO6UaqhcqfkqDdQxoOTmcSTxsepx8/ZDag2P1147Qd2PuXF3kqWVVbWD4eQsDh/cz6VXxnhwfxKv0uDVM0co2ibLqxusxo5KpqzJwivSuDVfpez5VGJH6Rd1zU2jqFtgO4tWlgnFiOqUtAYXx3o4EFX48c0Z7tUNFVEtOxiysNOCBoZfY6CU499cOMjao/v8zazHqt0FugB6HT+Xbp8Mrq8pZvvim0P8/IvHPK7GxGaepjaiwHbN8HDigOATAds/UGBbGCwFtrNx/1Jge0u9/Gp/+YvB6q/IbL+QIdmtyKW2ay17q92mjBcf/y8L1P9hwLYCylkAjehFpUlLwLYcdyAa4YzdbjHfLXmJBBjJ4qotG1EytJaEpKNrXq35s94QkZOIHEURENI0bihnk73nT2NfPE60WmbmRx8yeecWThSQD2KKQcS6a7BUFLBt4gaGcvXpGehRKb0CtmvlitqNke9Wg+TmVJsx2+15S1P9LOIBXLVD5RduOTbFUi/F3ACxlSfec4CTb73F+uCg8tX2FKuuK2bbkRZsGUvS+Bb69CeLvHm8xP4ek2f3bnLj6RLrvkbY8BgbGuL3v3mJwAv54NMnHDh0mLOnB3jyaI77Nz+nUq1Rd/cQmHkWrVE1D+x3Pc4dGuS9vgqTD+6wurzKqTfe49O5iFszK0wETc4OFPitkRxLVY33P5/gac1n1bQZDBZ4c3+Rdy5exG/o/OVDuFd3WbM16lrCuLHGW8e6+bZTI+9toI3sYXq9xn/9zGdhra7kZm+cH+Z8fwXbrzOGQcWL+b/uLvDt75yDp8t89Pk17jaXMIp9+GY/h/IOv39kkMhx+eTxCvuGiuwpRNx6tsiNZyusBw00Gy719PHuiWMsNjUmFlfZN2AomcxP703xeHFN2iXVfCI1RLfzrOXH0UxJEpa9Ep26nlM7eFam2RZmW76swCPvb3DRXeHU0X1c/XyCewtV1nNjhJIQHPnYUZNCFDBilnnvzAh+YYhP7s0ruUqoC9Eg1qiy0DQImnXO9wd8982T3F6E6w+nKBf7lR1rIy4qH223Vqc8O8n03/x/rEw9bYPtxOpB0+U8LJVW/NJg+3kguoPRbmmpUyC7VZjyjw62nwO0U/Kk4xh/Tcz282qrMqTsuEQvlJG0MGy7i3oX4c+vUtDbi4907bF19ZH1QaYsWnvp1fbB7BTH77IEydTLu2+ztld3rblDNd6mv7RuqN30Ti8+72wi/vqLp2wl9stvD6tVt5qMdSIV8JGmrKmwHNmWFbcSyQWUZErpPNZNPGE0CyXGjp1m/PLrmKOjPP7FJzz44G9haR7Tlw52X9lP1fSIUOyIpItcWBe7m4JbwmnqRF5APagQJVkrd6vzuOM6KJslFTgmtk8Zqy3b+Ap9W7i9ezh04RsMvv772IP7qOS6VDCMStU0TdUlLd7NwrgWvHW6tQbfP+mS1NZ5f77Jgvh8G67adnul0ODc+AD3n0U8fjzNvz7Zy+GRAmtJjjjU6A8Clfq24kmYS5PiXpP1cp1r15+wLMxVIFZU4oaQZ//+AcbH97GxFmCZMSN7cmr7VLatRS6xaJpULQNjcYGlJ0+5u2bRsHuo9h1WUpWejRm6zIjL4z2EnsedqVXml1YYHOjl+LG99BQMluerTN15imRRHxwYYWRkD8vLNR4+eUZpTzfHT+3FLmpKQy+frMhCKuseU8t1Hs2vqsacQ0fGCBONxeWymlQFhLo5i7zrcHC0xOLcCl65wsljwwz3F1TAT1N2Pkydiq5TburcmPZYqwbURE+pizGbk3aJZ24eqUY29X83gxp9SY3XDvQyRpmfXHvGo6qB5hRU5LQENiirSiJcU+f1/V1UZia4WXUoG0WlwxeQXbclaCliuLzB+ZNHuPjmHv5egW0xwcnja8OEmkFdgW2fMAPbpeV5Bb4knvjlwHZGhWYjvYP62LxLt3tu71xktu1ZvmCwZ0x2e2Q/RxfeoWDeWUaSsSfPq08vrlG/IbDdLufZ0Wd1VwWWyEDKvI/b80PLtUh5aMc0tCaRsnhLJRNqN6Pl/KE2XbKQkqxhS923AqTkW5jiwFIbM06ui95jh3DfPkdXocDE1U958LOPcFc2KEQxhThmXfocigZWYOD4Epah0dXbTTGfp1ar0ajVVApgHErbYuq5tJmZ0DFxqX5JDT1ylC1p3QmIVMexRt4tUnL3YBZ7MfcdZfzyFVb6BwhNC8+URFQdO4jTRslQAk4kJCakj3kujdscGrBYmHjExKpHNTQxgpCR/n6ujB+gvLzBp7fnOXL4CN86W2J1aY67M8vUQo21wj5qic1UzaRWa3C44HHh6BD7gyWufvhzNipN3v2d32HZLvLJvXUe1Suc7XP47RGbZ408f/rlOo8jmxW3wFj1Md8c8Pn+uWMY1Tp/eafB3bJF2dTwTdhr13n91BDn9TrV2WeYY4MUBgZ4/+oyswvr7B0Z4NKrvdjVOby1Vc72DSng+Ee3HvH9712h/Djio9tTXMtvYBV7aPoOhxOffztaJM6ZXH20zL4hl9G+mEcLazxYLFPWA3wr4kRpgFeG9zG5WGVxtcrJ4QIn9g9xe67BaiOmqtuqrjTimJW6z119gMA0EMdQmcbElSRli2tqgdspI8kHZQW2zxzbx8efP+PefIWV3LC6N82cTr8Z0hNU2cMGFw72EBQGuT6xwnI9JNQlosZhrdJQSceygLo4rPGtK8e5Nhtw5+kC5WKv2nmuR0W1e5Kv1anMPmP2R3/M2swkvX5dNUimYFtsVm20OFRuK4LdhGTbXiO297x19li0xlzLOGMTI6UeIe3HO171Hxtsb6lru+ygZ3FXXwm2aVf+1iKjFcH+kjitk+3f7Smb7Hb6F22wvQXw7rLKSb01fz1f2yeEjPTPjjJ1Puj4hHeUk+w2qaQLhRd7Ze/+/E7Pwa97/s8H27/KRPi8I2m9a9oOKYNNeOwUbMv4MLKIYlOiiQ2Dplj8aAaB7ZJYObqH93Hw8hUGL1yi+mySm//tr1m9dxvDq2AbAZYRUtclzQxCSZZER8zdcmaeEnkRXFBprhFEqUdnerel+u2WbaH6d2GDxD3C0NPmp8xxQBYI4g4ycPQce177LXoPnyLqG1OTUhpiJkmWEldvESY6uWYVqisczdcw/CoTuX6qdh4kca7p0VefZaBks1w1qVY9TlobuHrMRtKr7Al7o4ryYG1qeWrNJhRS656NSgNd3qOlqVPNdyjA6ntNksijkDNxTAGgKq6IDb2AZ+fJ1+cx6utU3FGS0iDlwohy0eipL0FjnUG7qYDyRmyppiKxTxSQaTlpkmNSi4ibEU5oq8+oXvMp1+uYOYuuvhKxHmJLejW+svhKwlCC2qlJ2phpKYcGsZ0SWzFhDh3HIY4CAr9JV84k8Jo0NtboKuQoSCNPFBFEEhRh0nRyaHaOZRG3CjMtCXYS+yuNV8p3PR2hsYo/l8ONVRDNQFzj0tE9DOtlfvrlJI/LOpGRS7vh5XkiZxKP+KDJqFVXn9lKbi+e3YMdi31YTFDIKevE4UqF00f38dob/fz8i6c8qopeVcD2kHo9z2xihh589hM+/uu/pGt5XulrZfG2HWynxS6TW2ypY5t0QqsgtvXPrQKcpcE9B5K2JSs7/U3n/d8aCJ2V9EU1QI2elrfvNgeVtJVl59q2ZYJ8AXu+Y3P5Dgvkr55fZpa9w4lvn7w3bbp2mEeUMmQHpmyXiy6vFegRsXQ9djRopSx5+jqt9L5W2lu2x5b6GqNjx5YK0JEFuTs2RNeb5zl46CDPnjzi9gd/j3V/QknWRF1dL5isisdzqGNFQi7EFItF9S15B36zie95amzJ2WWOh5klYjYDtW0OpedB+l1EyhIQSnOxDDPToWD34fQM0H38VcavvM58Vw+BadK0cuiRSGd0LFUrRT0mRSJiKJnn7WMO5w70Ea6vMVuJqARSkwwGe/LkSXh47yHXJ8scP3aU/+nVEvXyCl/O+WyEOqv5YRqxxcxyhWq5yrlhm1cO92Muz/PRzz/ECzQuv3OF7gNjfHhng2sr65woafz+3jyzYQ9/dqvCpOawki8wWnnE64UGv/XKEZy6xw/uN3hQsanaOqGlMZQsc+X4IGdcnWf376lwn1NnjnPvacTk5BxHjxzk0D6DZ4/vsrG4xLePnybn5vjTL27x299/k9kpnWuTq1zPbyjphd+wOErEvx3MERgJnzxY4sjeLk7sK7BYC5mpin1jgmeE7HNcCiF8eW+a9VrA2bFuXjk0wqO1hJV6RFU3EafTsh8zv+FxC9llMLCsNBnVaYqlt4DtipKbtJltv4GA7cuFVc4c3ceHn02onpplexi3VGB4rJdDPRb9ScCeeIPjgzZBoYd78w02fLHjtVmtJzx8Osfi8hJJFHF5zOStCye4uxTydGGDZVvqnqUMAaRhVcB2dW6a+Q/+M6szE/Q0q8pPOzF71E5viDiBRR1gezNYZjvI7hxirTHbORbbbPZXGhC3Ds7dwHbLiX37+3x1aKcjtFWqWk4ku7mRdNa33V5bJQZnXynH0ZKTbCLMdtVpA+5WpdjZfaX9etusELefz47MtoTa7Gb911kWtz/568LO3f5+t8mmE3B3QtadJobnT1jpJuKL2B9popHAGDV9qQuZAkD1vF96nbE72H7RJPurXl95fbFuSs9dOr2FPRb4HSuGUX2L54QMIkNagXSakg5pOOS6++h55VVG3v4Gg7bDow8/4tZPfqTCHixpdDMCAsMnNERHKzISHSNysDSHktlN3s5T9dfwA09tA6sdiOzm7IyzbQOc7GRbn61qTNIjjJ4RSscusffMRbrHz+F0i9+oRQNDFZ/YFn2aAc0mUa1CrrGMmXjUS4Mk+aLSkksTkFmbJwnqNPW8Yn2dyhRJ4FGWTcJYIs9ranKOTZFJyJatge3kMCU6Whw/TAljSFS3fVOac7w6xIFq0jQkQjcO0GVrV+KjcZVLS7fRpGhBUBwmznVRz3WTGAZFv0JYK6PVVlImttCHYbsqVr3mNSgbDUzHwWIVvqMAACAASURBVElcmjWf+opYlkksQtpAlBixkuiEUQ1ksaSJrEbifXUsp4RhFhXLrkCHBCVYJnbOwrYk3ECOvUHiewr0GpF4qMYk4j8cBFiRXHedyM1juC5RoYSVy6sEO7lucZA5zGQDQsC2FLRYi8l5FcbiGhdPDNNrrvHJzSmermpKgxpouZSVTgw8acoNQ/Lhsoodrtv7iK0e8pFcjyZRwcVreBxJYk4eHuXsayU+vD7F44poJ10CbVAtHgPbV7sY9vUP+eiv/oLi6nzaDPcVsJ0O4M30uFbnzNZBvQWPKop0t4qxpbRnV+L5uunnjeWXqQNbAbsc92bISGq+uG3i65hUXub1W8/+2rU1CzfZ6fx2Ysp2vQ6dYLvzZLZOQNtOMoPvm2v5LY+nHv9Z8EQ2f3YGb6Sfr+hZHfRSib6zpzl8/hUWdI+Jv79K+N8/I2zWCY0ALWdTi0U3LvZoliIFpBGwVCoqyYv4d9fqdaWhFkZd5CStyt/y3N703hZLPpEkCNhuKmZb0yWczMLRu7C7+9hz5gon336HmWIXYtfadFwkVSqvWQQGeKb0O2tYwl43ZvnWIYc3Dw1gVKos1FBgW7MThodd/Cjg8xv3+Hyuyqnj4/y7AxHLs8/4rw8iFjyT1fx+VX/08iwFK+Ebx/o5dniYmek1fvGLL8F0OXFsP2dOjvLZRJ2fza+zz/D4vb155uM+/uxmhWkzx3JBmO1JrhTrvHv0AHatzg/v13ncyFN3DRoEHIrnuXRkiIPdvdy7fZfbq7N8893L7Cv0cPfmI44c2qcaXT+9d5fqRoU/uHSFfC7m/Y8+5nd+79vcXjH5bHKdG/aqirCP6xZHAo//RcJkTJ1f3F7k6GgXrx7qYa2RsFCN8V2dphEx1mUR1Tw+uz+rwPYrw0UVLvbls3UmxB5VT0kBX0KODJvJ4n7lAS6bLGImYAebYFs02wpsS99T0CAvmu28MNv7ufr5JHcXaizofcqNpLe/xLCTqCbGUbPKhYO9NPP93JxaZ64sTf42lUBXQWVr66uqHl/Za/P2heM8WNW4+2yBZcslFhlJUlKEgoBtcSOZ+9GfsDz1lJ5mBVOYbaNbuUZFtBokW8x2Cra3AOLOgrdLP1ybwd3sQtzyGl+phNl43VQG7F6btg7m1gBtQa2UQW/9b7f6sqPLWUYSKCTXOp5dgHb7ODuIldSSNGOidyEpXqa2qffvOAD1nFaCZLqCyS5ONtFsov6tYu9fFQi+eJWzdUWirtkuc9+LJ5OXANvyAWVgWyYcFQ+bgW1FU/zSX79JsJ3lZanP1VEhHwIk0yYwFWINSled5skL6+2L+b0k8OVKmAcOMXjlDc4cOUplaoZf/O1fs/LkEUYg+sSARPdI9IhEmBa5fpGE2NjkjW5cy6UZVwjCZuomoCikrcz2rosvBZhkwgoIrAJJ/wHFbI+evcLQoXHMrl58U+Kac/jCRmgSjSxuGIFiV3Vh0/UimpVT3qniX2oG6yRhUyUg6oaJE6wqsFzTcup6CHxXDVniyCINn7GwyWKfJZrwNMpbliZi1yWvp2KFkyh1RYnFFkrAtixX5EoIFWKS0wJsLabh9BAaEgyTU8lhpaSJEftYQdpUldiprZ5sC/thQEVCJuRe9238RohfSYgkoj5JkyY1Q6YjSZATFk3cElLHBHkt3XLRpdmmFSeb0WyycyCMvEpMk8VP4KvjF0ssdXdHgZJ55CKJn4bAksnLxHfc9PyNnNqmFxsH1feaYT3FbMs/S4SwV2M0rPHKeD9DXR73J1d5PB+wVG4S6G7mE2vix5rS+DvJChZ1PG2UWCvSpa1CVFcyEhE7Xezu5vC+XsbGdT7+YoJnNU0B9pA9KmAnsnzi+gbO9Q/58K/+vA22FaBqp311MhnpWNxcxHc+9jLAeseS/1xW+2XKxovr1y62purF0xzAncD2i153OzPUCbTbi97nMuJZbXtOXX7uMewApDfDul505VoNutmLtALAOp7WBhYppbWlNzaF4DKGpN7JvWlT3H+AI6+dJTmyh/W7D5n90/cpb6yq5FiZAqRZU8aE1Du56LKok90iSdGVy6TkJI16ajPYIV7cDrZTlyYB2zoNW8C2RJTL3qCBrRUwij30nrjAmXe/xVL/HiUj8WXBG4AT6fiy0DakSdxQzXyj4RJv7nc40ZujOjOdulxIaw0hBw+Ncur4CE8mp/nvd2c5fvwo/3I0YvLxI/74bsBanKPsDCtvctFb7x/s5o3DPcrCbnbVZ3Z2CdPOMdTjMj5ocGMh4G+m1hmhwfdHXVaTXn54e5XpxGa9UGLUn+VSf8y5/fupLKzx3x77TMc9VF2LatTkVDTBu8dH6c/3cv/eI67NPeWVsyf43plDrC9V6Ostcuf+M3506w75nMv//OabOEbEBx/9nG9/99ss1HW+eDLHHakdbjdaUuJAHPA7fTb1KOKjW/McG+tjfNjlyUKFBwtVqkQ09UjZop4eHeLhfJnJ+VWODruM9hf52b1pbj2dpS6Sw1weS5oaLZe5wiESM6d2NpSDjTS1JiEOlcxnu6gGnriRuJlm+8yJA0qzfX+xzrw+gC+7ePKcZpmuZpmDhSbffW1cabYllOzhzDLNxCRxisrxRhFfScxrIxrfunyCeys6X95/xoZbInbyeEmX8tkWsF1bnGHhgz9h5dkTunxhti0SI9VsR6LZlt1MaZDUZJbIxuo2MLxllG0D3G13j5Zmuz2MtmactJnnHV47pS47sFw2FjvUG1uAXqs2txoZfxXAvYUk3abZTg8jlZS1dg5TcJweccsBKr0GO+O/F9XX54JtpXvLmtTab7xFy7I7cHxRaXze4y866Pa7/prAdnrdWzGj6YU2VYR2mrYocattY/evfaK/ObCdLo9kohCjevGklc1TS0XSSmy4hFgnqqtdmWYp1iYWZlvYbz1H0NdP6fRZXr/8OgOlLj79+59y++pHNDcWVSqY4pe1VEOtYohj8by1MY0SlgBdTVhtv93g1JKNtC/hbp9nxjfZmqfYa/EztXv2MHj8LPvPXKD/8AmM7gGadoGG5uDrDrE0WMoCSVBmGNHb0HAjXXWNS6WU2GU1/YhUQ/6OuppupdNfmFldD9SgigVQqtZRN9O6ZSYGMi5ahKieqMm35TUt23VS2EQDr75VLcoGrXjkStqbJouCNOLcFRCug6OLxjsNHBBNs6jbhWX3JCbXj2k2DHwvIvZlwaASjNNzkeREmZz1IH2vlk+xQGkRGMp921ogZrdfuj+THpt8VhJ2IRHKttipyb0vi6EopCBsvdwVktApTWSyWBGXmDSuQ7FpaXNken5ipS5AW/yIXc+jv1FjbMhkaMCnXIXFNY2Z5TrVyMDT8zQSSb6ziaThS1tBp0YU7IEkTxH5vaEsHsWR4nJ3DwPdJsU9EXcez7MQWIplC5N+pdMXsE19HeeGMNt/Tn51LgU5O4Dt9J7LwHY2ebSkJunPraEKLz/MWxrGX35B/qL6p3iGXVl2afbrILqzA38Z5qVV99pyi+x9tm8hP/daJK3J6qt/9cJj6Ghw6gTZLwO41SSoduk20ytbUsN2M31r11hpudPxq9aVcu8KwSC7c5Honl0MaQwvDTJ09ji5N09ilWs8+C8/ZHLyIb7WJOenriSxY+HLolUW35EE7Ggq0EscjzzxPq7XiGOpB2mKpLofswVt6/e0kDhq4e05vpJgJUmgAsBsyS7Id9F97FVeffc9Nkb30tRSZlsPdRyx3Ew8cqbUbY0wCBiMV3lzvJvRvMbE7Zt8/miejaampFoH9o/yr797kY1ylR9fn+DIkSP81rEeZmZm+MGUTdPO0zBc4mbA/sYER0Z6Ob+vW13X6zNVwjARvoEuzedUb8S608P7cz5d9TW+MZBDy/dzbaqs+mPWLYdBvcyJAYuu4iAPHs3zt890FqwRal05PD3kSvMW3znSh2X28eDRFF/MPmLPnl7+43sXKVpyDX3+/uoX/PjpAkMjo/zO+XNogc8vrv6UK5cv0dvVw+TCIk+qCwS6Q5IfZn/e5Gze4PHCKv/95gynj+1n70CeL54s8unjZdaanto9+O5wkT84f5TZRsK96QUOjeU5uK+fLxY2eDi/TEOCYGQ3M4io1n1mgjF006E7iVTvy7JTUvIhizTUZrNBsoHblAbJZc6dPMRHIiOZK7OgD6jlXJQEaPUqblBlr1Pne5eP4jkDfHhrgiezK4osMtwuJdszVYdtxIU9Me9ePs7jDZObj2dZsQpEtouXlBQRoZjtxVkWPvhTVqae0C3JzeIOZvYoO17JPxWInYbaZGB7BzDcAsrt3rQOqVOLHGvXp+c8v018fwWYprJRxVvvAvTVW7bxe6eMJO1+2E1Gsonbdq+9bcXgdrDdBv2bz+0E2il22h1ot977ebWxrQTpOO82sy1FN52Ls+StVpFva27T9fo/9NeLJpt/LLCdnlf6yctkL9/CcItlWihs4E4T3gtDL36zYFuYa/lcLd3FUA1u0hQkBUDKT0isdYJtiWk10RTgNvHcAvrefZy98Brnzr3G7NQzPvzxByw8vguNKk7SkHgbLFk3JyJtsFUccGwWlP2QbYYkcbjFKzeFPNtv8K13lDwqDLG8tlgueZpNaNiYfUMMHDvNgbOv0X9gHKN7D6H4g+vCcIttk1Kiq/MrBuK0kg5zkeqmOxXptlLqwyvgOzPhVWMqo8aUT65cB1cdVEvzJaBS3R0yo6sFaOojrlTwMql2xDPrgoq1SLGvou0LhHFQwRuykhbbxRBLbAwV0yyhBjpide6r0A2xjgkJgwjPk/AgIZ0Nqb+pjlvYdM1XfKahwLbSAKmoYzlRSZQTmbVaeMhj8jML+1AgO9tY18WeTMmM0tV9ylZLqpyvrkW6CBF7x5TRT480TR5Vd7SylBQJSfodSWx0MyC3UcfQV8m5S8RRDo0+ar40HVk0zTyBkSfKdgoMYwVdq6H7A2ihixGvYJihYrbjMOaINJxGPmYpZKNWxyv2Ylh5wqRHpc0ltoDtDXLXP+TjH/4FudWZlwPbLTvAttwkHffp8P66DPdvGGxnSWU7MdudE8Ju8pDtgLj1d7uD+86xmtW2X5LZ3jKJt1i17LVeDLgFPCvRkPrI0nty82frKFWlyRbiLZZNLTxloWuGNJshxC6WKf0m3eQPjtL91hmGe7t5cvUqX376EV55hUIzpDfWCQ1ZgEo9sRAjJTlO23aUrljGWdP38BoN5V7UCbbVkbZqhEIAKdhu5nxFfAhjKvjfjHPobgq2T7/zLs2DhxXYrhkOeqyTi3Ws2COne6pnpd4MGDArvH6im6GSzbNHT7gzvUEtcUiaDXqLLr975Th+w+Pz+wuMDg/x/TN9hIHPF3UXTSz50PAaEYWVRfqLLntKNo+eTvP+l1OpPNDQKOk+r+112f/KWSYkGXh1iTMFne6BAZbrEesRlNEp2TG9tsbSWsTN+3PcqnVRLY5QcXTqsc+F6DFv7C1RdHqYnFriy7knitX/X79xidG+AkuLVX5x7SbXVusMj4zyzaNHMZKQj65+zEBfH6+dGKeQzxElNeoJ1HNd5ITsWNvgxtM5bi97nD15iH0DRW7OlLk+V1N+21KnLxQi3j06yGpTZ2JujUN9GscP9rOhmax5vopDxzCobXg8m1vjZrlbSRTzBApsV82etDdFfLZbYFsx25L9sM6l3BIXz4zz0RdT3JheZ17rU6+nWRpmKNZ/HkPaOm8cH6Jm9nBrYpmlqnyOloRBqM9Tkx1SOdY9IW+dO8bjDbg7ucCySAPF+k9kJC2wvTTL4o8FbD+ly6ukzHYLbMtub9tnWwiRbKy2gF/nTk9W9truIhn4bYPZ7G93laC0Fvgdr7mbjGQTi7cwQKt4pL+3GO3Wf78U2N5+Lh0lql2atoHt3cByC3C3cUpGwn4V874IB7foqM3zUjPFFhlJplX8H5fZTi+rNKSJBZXcNLK1L1KI3b6ev1j4DYNtraG2Oy3y6LqJnqTaY9m6jOX/JRxBk+lHtsp0zMQSxbJ0PVK3LJqFAqOHx3nzvd+i2NvDJ59+xr1PPsSbm8bxythJSE40y4kELVjEukndckl0E9cQJjVOwb3sDmTNj506qx1BgJKRSAgFRKIn1nUCTccXN5D+YQaPnWbs5Fn6Dx1Vv+OWlC2TtBuKRZYAbt1IC2yKXtNgFWE8DSUBiUkUyy8BBekWcRp9kaCLjCKW5il7c/C3MIUKzJCJMW0KVMuGTLPa1pYJoNc9Yi3AN3JEim0Q6Ycw2em7SF94O/RHmLZYLM5ivEB8hWPyYrQdCea2CSINsRhWt5+6BSNMzVPsR8rWy4vKjkLqFiLby74uYD89bQW62/R3toOzyfEqCK0Ae2aPpiep728kkirZfhSXmGyBJOsMMxL2vtUBIYy2pJ8lhFqiGsesuk4QzeHHT0iaBiV7CCvXDVYeT5ddCGG1hWlJMKw1NK2G6/VhhaKL90jMhIpp0Gw0Gd6oEDVq4HrE0lPQtQfdzBPFwjCJ7WSIVt8gL8z2D/8cZ03AtvQGfFVG0qkhSOVy2WIka8j55YB2qyTvPsZ3LRodD7yIbFBz4W7M9nPA9su87q8GtluiyJ0nnhcx2+r4Op/6dQC3ePRnqZGZCq7dRC/3abqozGRrIr2SXasOm0CFbHVpLNawIwkKsdGDHHp/NwOvn+HwmaNMrU/zyY9/RPXhA4rVJgORpKpGBKrRQmwD010xFWziWLiutCLGVKtV4kj6N2QRni5M22A7C/kSp2zRazUVsy1StEDtyllRDuwCuf3HOXrlTfRTZ9DconKJ0kJwQgHcTXJJXfWt1DXJHlhnqDfAMWPqtSqLQY7AKmH7Pqbf5GyPhe55LK0Eysf69GAVx9KYSVw0kYqpdnmNZG0DyzAIrRwL600+nU/QcyJxE/eTGkNmhX17B0lEz1Kusdcx6O1xlLxGEjlFS+4nGjU/ZnbVYLFq4HXtJe7qp2ZGeJHPweY0e52ILt2mWvWZDip4gc+Zvh5KrsbGepPlco1FzcJxcowXcqqv5frDaZV5cG64h5GuPMNaqHbf5s0cFd9jcWOJ2VrIhjPA6J4u+koGz+oms7EEz5jSJc5ovMyhroR606BWDdmXbHCgx8TIuYroEFGe9Pj4sc5SJeI2qYTHtEIkey1OepX0zhIZiVgBWqlmW8lImhtcLqxw/tQhfv7ZM5UguWgOqGsnMjvZsUzCmL5gkUPdCXWjm/laRJBZ/knGg1oUhj5J5HNxT8g3XzvGw9WE64+m2HD7iGUnNy62me3G8pwC26vTE5S8MqbMAeamZluOVSVISj3vBMK7gdPO8dfp7rEtzGanutL5b9sfbzVIdgLtnWQk24G2jN6U/t2lvrRq+HNw7/PA9s61OdNHZrvFu9fQlwfbm4y+3gG2MzlFttDJGLzskLYZdL/MJPKyf/OiSeHXzWyr188kNAJE5Vu5Gkgxz1hMxfbvcEIvmlA222R2WBs9Vw/5slfvOX8nKY5aXdlcGUkOXTPRY1GgJWrrXwB3ZIZKoyugVtgYK7EwZQsqMmlI8qRpkBsY5PSbb3PqtYvMra5y88OfM3/7Bpr4GgfiH9oUvlyF3EizZMXMqYnQFTu4LNxOAW61O5AKGlrdATtvFggANNATC99vYuoJiWXgCXtuudgDwwwcOc7eE68weOgohT0j+LkuFTnfMG0CWS5oYmkYK3mEElBotmIjzDhrCJTiJqls0vSk7m3lvqt01ykkTqOD5TVaGXXq2IWFkoGoAGzGrGVa+HRZLouEBkYS4Fk5pQEXoC1/mnlypDoxpf1Oi3AUyrWJ8SJpvEqw6h6iKQniHKFoNCNDPS5acRGbmHgiblLNmSLvQBMbsfRbE1kPKWBO61SL0c+8ztV9nT64RQ8nT1BgJEqLswLbEMm2pmLl0qtiC9hWbL4sWITVlqbF9H7ShPHybQy7TGTMoDV08nEXhgTVmDlkH8QX4z+1IEnQzRV0vUap0Y0TuvgOyIZvxRJmO2RwvYopn4+Tgu2GVVSvE0XFFGybIVqjnILtv/5znNXp54LtVp1J7710i3DrFuXXZbX/aYLt9nm+RH3ZqfZu124/tz7/Cg2SnbWzk1XbIil53iIjk4a0GO0U2Kb3aroWTu9dkY3J2FfqjQxwi2WgRwNHd8j7BYik+dcmzjn0nR7n4BtnWB82ePjJJyz//Cra4iq9zQQ/DolNufdSYkGAhOx6Gpah3H8MQ6fhNQjF0UhJSVJGuwW20+h4GVsi9dJpSpOvJmDbV6msdphTFm9BzyjDJ1/BefU1ekfG0LsHMBMDU5WrgIAmTfEhFyenxhrUV4i8Mq5tEHeNkuS7MfyQoFal2FhC9+vUQkc1b1p1CezR2AhlR8xS9SgnSYfehpJPhk4XZqFHabndYindGWtWCFcnkMV4HDXQfHDFK1z2Rz1pfWyg5WJiK6f0zrE9iFXoxyr1EUl0eK6BZvhQqRPXGxQavspKaPaIc0aCtlZXSbgihRAXqpplKn9vc7mJLZ7/bg7LsUi8ZaxandE1TzUxruS6iMQmpFiBfA8Nqw8nqtOleVTtXvyufeT1HHozwKjOYjbXVfZChEmxMkVeekRiRxkDyELBdhy6ijZ2vsBKzxFMt4hrprteQeyo+u9kzLaE2siXrdxIKlwpSQjXXn7+yRMeLDZYsYdIpH6aYq2rq1peqE5T9OZpWF3U9SJ2oYtYXJ6kjsvOZ9Qk9htc2hPw7SsnebQG1+5PsqbAdjEF24lGoV7HE7D9kz9jdfoppcZG6kayQ4OkquMdtWALMM6A7Pbx19ZrbwO0W9jtNqOziUG2P94SU2bTSzrvtHFquiR+vozkOTuH2YJgt/q0KeTcrAWdgP5FCCutT2mN//pfmbyufbJZQFqnG0mLEWi9+Fayf6tJ9/YDeBFo/voHnLFz26QHO71ORtbv+haq2LYe3Tanti6q/EwlNB3gu+VG8pxrnjJlu31tjezs/Ktf1/Vqf3YCgPS6AhTi66oMrxTYFjCVSQCsCE30uUlIHEjwiEBtCyO2CASQWwZhvkTXwcOce/c9isOjPLt7hwdXP6J69xZWrUwpFJfQhKZtKl/SDUsAr05OlGOGrnTJcvFTdlsAd+v23XrVWrHGKRCUBo+8amI0hUnRE8WeNEX77BRw+wYYOHiYvafPMnJwHKN/DArdNOyCYmrMuJnqmjNo76soCGGBRJMsxH0Kvu0oSJl3tTmXKEcR0W03RaioqoBS3amAm1RqkraayCgUxl2F3oudnWqKTLUmbuQptr8hYNuyMvmI2Hb5amuv1e2cZIx26KeR1KHmKkmI3mgQiYwkku1Sgc62AuVx7JNIoJBMbKrBVRYCwpPnVByw/JTFgxM3U9mMCgpKa4VacPz/7L1ndxxZkiV4XXsIaICgBjWZzExmyRYz5+zO2Q/7h/fsbM/0me6pqq6qVEytqLUACYKEDOFqzzV7z90jEALJrBbVVahmM4mI8HDxntk1s2vX6PilUVJ4Jgo0LQdbwAgHfSh1hhP2iBCEPkN5Rgag7Lw3JVk2horGtgHbKf+mlBodOiX9otfijOMeue8MCHx0OfyIIEOCjwJu8AKeu4vZ3VlESYTtOMBekaHXCAUALL3aQSwIn6XWDHu+SjnmWUt03eFncDs7aHz1BwHb4etHJdhmgKlg2rDvrEzTSNm/w007n5zleBuDbO2b+ewocHwI/VelU1TZ72GwPYkSMnxNB+T3JslbiR0dn3nSbWIss9jf2qCZEY5yHOCWazO0LbERRonVumG5egOyZblaqpPpW9AG0kICNtm3khXPsOPSbkVo7cfwZJx2m7L28BfnMf83l1D8n+eRPn6C5//9n7F14zbaOx1JSjgBwXYkQJd630zIuFQCCkMB3bQbVCyirXNzAm3dO2UgQFtI3WMB2z2lhgln20GUx6JOse3PwV85iujqNRy9cAnzp86hFbUQpC46kYftSKcBU/0v6uyhlfTg9PYRce/OLCGNGsgTTtlNEfRewndTbQYn/WWPNUAHeXcXgSQBeojDQIaE+eRN+y1kzNw35xGGgdhgjhB3u6+lokYFJBQNpEkLRcoggcH9Hpygi67XQBLOwAnmZAgYEwxIEsw13gDFNl4my8jcNmb39jAT+thvuRLY93cdZJyLQC58kaOTczDaLsI3TH55eMOhLqGLXXcbrU6CdzZ6yNwQbxozyBod5DNv4MUzSNBCuLuJ+XQHXX8OSXMVrdRDg/ci20E/3cc+bWUQodV/hrjoYKNbwIlbYuW5Uma9DGHUxHbjhGS6m5LkcJCK9ntaSv91fFYyCqGRNHrbArZ/dvUcvvjuBW696OBRNoNO0pPKZq+IkCBCu/sMjZ0nSOIF9Py2qFyB9A/yqosMTTfHTBzg16sZfv3OcXy33sM3d55gM1qWBslO1pa+mVZnD92N51gXsG0z2z4KZrYNZ5tUTGmQFOnfQfs0HqDWMrsD9BFroyrfPYBD7T4XS1ShMQlua7SUelW7gmOGHz1MI7F0v7HoSsFwHeCXIM+cbl12sB6AHzS1Q/fH+PjJmHWKza9hTptYcGYXL1bZ9olfMh5s/2sCRwtlJ0HaiTfF3JMBjF1zugcyQYbNX4Jv0ww2+jvqkdq4MGCyDu7bBiHTPkdw6EhXHQ09ecgiUC3/lvKnplsEI8oENzqGnDDFlWadwmP3fY6ETTvtI7jwX/8bzv7q79DrdPDt59fx9Pf/G/n6U8T9LQRuirThSyZUFE2k31KnpFEXlH+E7kxlEiE7kkqhzYviDI2EnABReV48X2bjCdUSCYLo6OhgSM1gZokygKvnL+HMlXexcvYSmgsrSKKWAH1mfUhtkOYklpBFvIn6tuSR85opUM1Mt56LSPRIJoog0kFCQrXeKfkjcomW2233iGwmgjpKjJkUvgwSYqY/lWZMadw0oM83cosiL2kYLpToYxmW58TsOxU/sh6QUh4vY2VF5n0qIwX97wAAIABJREFUmJJzZ05GR1eTY61NGLwWgm66UHKu+xLgiHqIkVSTNS6KJTwfBdoS+Zvx1SKTxvtU8Foc4X1LF7sB2wJs+MyknpqLygp9D50vG8IkO0cpxiJEDwnyKIPrRPDRRGDkF6lBzGtgtSMMeb77yPMeomQGTurLSGyC/SD20fB9zO3sw0374iTJa03J9S5IEWrK/eGAowjA/g9f4ff/8P8ifvUYnqx5DShKm1Tbz3ojh3fOtD08WW+V96s+lnfavqy/Xtq0Q2Shx9HJZb/UcKwuz6FAdoxWeP19k3jdY69pQma7fh5iS2sXUNJ4BrM5A8PKBr6z9swsaLf7yjZECuyvBfJiX8wO5gs6aVPXNe1Nz+3Dp3xej7zkEA6lKXNIdax1/hRO/t9/j5W4gXu//xC3Pv4QOYd65T0T/LdQuBzfrZVQydx5LvzQhx8EIqOZGu172hXuYO2NYFDK92tmO2djtlD4hLErFD7u8F0nQhbFcFdP4sjZ8zh+8SqOrBxDzIbGuIGdRkPsHKVI/SxFkyaAVbs8k89JtlQUjPj6vrR8U3aTykIFbTzvRdoTPjZtFZWMJDhgxj6I0ef+ojIT7QDBJifA8n0eGzTZyh0iYcNyQVqbtJqjcPrIKDvHhnBG6aQvMpBAjmbUQ57to+O1Rbff32eTZ4A8DoRqQbn8NGHDJ+lzKfppHynlTvdyGbbFJIpkiP0MjRxY3WP4zWCFI8pTZOEeCl4bQp3oWPSQUsrPbyLMdBRX4abI8gR9CXQ8RPkeQjfDblqI4grPl0IIrKbRhnQJhqnHLrQ5m6kkrbErSQj2szCD0Ug6QiW5FHTwweUzeLOV4O6LHdzd6mGru4+Om6NfUNEqQiujcsku8qiFvhOiy/VDP8T13U+w5Do4ubyIS8djHFtu4JtXb3Bn/SV2wmMAG1kTX947s7+D/Vcv8PC3/x82Hj9Au8dhc1zHqjrGNJN6J+mql2urY94SEE/LEVjAWGLtivpVZr9H2C4LxG2XUL1D8kC2WE7M1LtrCF7393D1sWYVyhxFhQwrBrit1EoW4oC+9iQbbe2KtRc/uo3H4gP10uVXyXEJtqfqbEvWd0L+9jDO4sd4oYF7arMnE75/3LHlI7Yf1r7Jou8q61I6BkOXGXRWWpB4qx+TWhxHQXmrYx7yQ3ZRy9+D4VS19uu31LzH5gPhsPTXRZ7PonCWMHP5Zzj3X/8vLB4/iqfPnuLRb/4Rb25+i3zvKVx0kYTkgAONhHQVx2RI6D4ceI5HNVsxTkU/UaMmWnTK96XzY3OfkDYE57pw2agpy1Wll+Q5CnBmpM5gwEc8t4Sja2ewunYO7YUlgBkdP8B+axY9ygKmqUp2sSGQNE1buTAgkxknmxVj0CEcbNIiPNIk7I2uQSljsar1cXBNFi61y+lEdd0qsNAr4f8s2C6fiTknvUIXKZszGezIuVkUVcj561HM76zKQck/ZsY+RcJac1U5MxM6PRmawz88FWqP6xhsDTYsscfPQrkHwkeVCoiwoM0z4Tkws6VgW4RPWBnISG3JZfhPXvjYJwe0OYtobhFO3Eba66C3uw2nuw032ZdJkZHnos8peJkD15uVKXG7bQ9+O8bRdgszUYRg6zW2Nl4g2XmlusV8LlmKqNEQug0rAo24iY0nz/HNxx+i9ZoTJAvpt7BgW5eNLuxJmelJ5mt6IuHtwbals9j7P2prv6XlKQ81LOM3NqtVo2xMv2ZzP6eAbXvfh8E2+0hKP2QucKBBq26qhyTJyus5BNAfeR3GJ6j8KW2LBthc61zJ+34T0cIyLvzyb3Hx0iW8fP4UX330G6zf+RrFzgs0cqowzcNzZ3VvUABJ6GUO/JCN9QyamdBNkPY7st9lr4hkIJMa3Fka7Iv8quw+nbSre82R4VdSTwubaC+u4NjZSzh97gIWjxxHPreM3eaiZCulQZmAmD0NAnotQ0qVmQRsG+64taYJgbWt+RhRBA3GdRVaHnpVGSodg+R+CWnFCpUL0+wvE8jU1zAPKxNB5W/S0jiGURWDuAZY3ZP43fSlMF7gsJ60XyDpc/gVkxEMUDRZ4HM6rAQlauA4H0JbUjRpJFNEzazkEnhpkY7iNVqNs/jLTKAQKD1QwdFP2mF4ursdeDSVTiHTKHOP/krlXhsJufEJ5vt9rM7PCgHx1W4HG70O9h0Oy+F8Bt7XQIC/L8fxJHFETW8+v2ZWIEwzrCQFlhsNNGc576LAY3cf21mCPe+UgO1GQhoLMLP3BruvXuD27/4ZL548QivtInQglQqF2fZ/KmFMAD4AYUrwbLzSBAMotD8Lhst9aQCuabAfC0lMZrvC0COoGaUARz1LbbPWNTsx4kvKzLZ5zeie6KRY+i7DTNDvH8R7+pGqMb7OaFB7NTkSmWSXzTcNMFDE+08C29X1WcA7+rYexjiPfSBTXtDHOvn7Jz1sXWXDt6YabHEQOFXfpc/HfvYt3N6/K9ievFimPrOii8DtI/NnsZfGKOaP4+S1X+Pi+9fQas/g+fdf4ofrH2Lr0XdAuo8iZ+k0QdOn/J+PXhHKdEdufl+aNE22WPjHxtybjWxVLcTQy8Ym2Nb3y7I3YNt4BFEeSQo6SA9BewbR7AL8uAEnjOBFMcKYlANHQGW/x6EwXWRJKqVaoVJIOp2TGkmcVmOsaiFaSkzRn7AqdSOP+9GQgRlWPXsB8PJ/ttxvtmKFo+2+V7qHZJVNsM/fCMi25XPNTkspvQ7nRc7QQSYNT8yMp8KPZ4d6HEfSbBT45GfSmSUyNIZggO+ROyzBR47AZHHKZjLjhPl87D7SgohOr2NDKbNivni8AEkRIgmoHLOCo6fPyPNZf3AP/c1XCNN9hKL7qhmmJPdRuCE8Z0a0wXeXFjF/+hSunDyBhufizd1buHfzJrqvXyCk9raTS4AQNWL4PrOHen39vR7evHiORqa65XS4g5ltE0yM2Q7T9sG0121m+y2sg64Py/V5CwM57dxG0ULGrtsfC7YPaZctkKlntofB9gEKiQ3/aokC+x69JrP6x9x0e1/G3x9t8tXBXqmqFEk1zBO95TxsYvnsZfz8l79A1Ihw/+bX+OH6v2Dj4Q3ElN7z5uCT5iYkEVbd9Ow8jvcOAuU+kxqW9MUGST+IVf6RCpKdvGlkAgm6LRB0eR4+0oI9DNT6j9FePopTZ87h9IXLiE+fx/7iURQ+AbmqhSs3mBlNtT78UbFOqh8xG22mMDsoqWJlgGf3RYWIBpaIBfBizWoa4iVH7WCfq3xerpc2Vfajgu2CDdVS4lSwTnAtYFqT8lQflX9nCZASbPO/M+1v4fkK1Da2ThWXLOVTWXz6mv5U+LGSqTGFXbXHA2vHHnfU7tBjSvKHE3l9nfhZsMGWVT5SaZIELrVOU1KHchS+hyIOhYbZY4cn6YGsZsgHNZmhTH79idIMfl4g4rHos7JdnVHRdGSw2n5wFK7fQDMlTTBHe/cNdjde4NbvfoONZ4/RTnsIHUdoRJZWpUlGc+Nr3zV8hQeoGLU3iNUvoVIFsPVpmICnPp9ljHEZBLvlp43fs8GcPb7xm/IhQ4Ucd9wyiWVRmrX1k8C2/X5TYTa+VT5pgi4NPqcA7jGDgMzZDwBtvVV/Bdu1jFfd6tgoiLfpPzLYnl4CH7NOJ2T6dJ1QcomUhX0vxrYTIvdm0F5dw6Vrv8C71z4A8g6uf/x73ProN0i2N9Fkw17aE14zuX4JG/6EE2zURaxKhMFtCkn1H1XzkqGRiIMwvchGKaN6DiwJelJCZdk389mFbTjTVFwJQ8z4Dpp0fFSUYXNLv49OpyMjlSmrV054s/u8Fo/JFpOU97gfgdLjX811UqehvBnZPDUcmlAynx1YVooqJNDwusYTmDfUTkUUVdiwZNMzZQVOMzyZQwkp8pp1MFMURqKSEMWRZLUZeHT2OzJFMkkIAtQIaMNmisBVnW1rYEupQ+OZNFOl4JzlZTo/my1Pcw+p10RzeRnL5y6gPTeH9Rcv8fLObRRbr9EoOojdBP2ih17ehxO2UHgR8iRAELaBS1dx4t33cfnkSXS2tnDvs09w/+YN9HdeawOXoUR5ga8a+LmDImOJnkNwmFlPTcCkgLsEWlUVceQzmwZYp73+Hxlsi/UaAaLr1zRpmI1dG+MhyPQkyESwXXdYQ2okdX7nKFmyqgt4/E4dn7CzuSeq66Ql0E1dDx0vQtfxES4exdX3r+HM+bPo72/h609/j5tffoR8/w2aTlMUi7T/QbPbQupyHVWy4oxvBs4caiJVJM1cM1Dm61QX0t6VQbAtn2GWnTKehaM9KqKf38Dc8gpOnD2P+XeuwbtwFdFsW3nf0mfiwAmoiW/pDpKu0GFXYoNJAVNfRvBXjbGuh0BlODNwQ0vzY/5Da14WmKiNFolR5awpypXAQm2FUE+UVSL9GhLYUN+cjeHyJ0OeMsPNbHYmv8vTQjLclAAl1U7wEE2jOTMLhizYtrGXZDTFSJmEiAkE1FyygqGSp4OZbD2ozhkZk0SRe8hqBJMhnPjJI+rE4IDKM6Ta0Lf0+lK99cIAbhzKULQ8YKJAm2FSebYSekkoxCy3nytI5qLopx0zCK4j5xv7jvjSbrws/PG410eYZ2jvbmHv1Qbu/P632HjyBK1+V2RcY9PeX+ZG5Aa5ZlbC6H0ykZRg9entm0Zkh0fZx2H78vZg2yYjJp17WYs3WE0/U89s63otYbDxwwZRlJl1i/nMd5p1fAA1l8XS6emV4Xvz18x2udr+3MD22wNtayzHAnE2E9I2phm2PAe7cQhuZT9s48SZS/jgl3+LhQun8WD9Kb76zf/Gq2+/QWN/Fz5VOPJdhA0fMv3BAku70EsQRAdFdY/BMyghLME2DZIB2nQW+qN/C8WBjUauJ3QSKQGLfrgD1/fQQB9N30Wj2UQccbKlgz4BN7u4O11xgLbpigbUuAyJ1+lMpLQ8/uYMqVgMvlGyCTJww25udT5201o1wmoT29QQ30P6yp4AS5u/qx+detosR2uTJZsmTZSgYTmKogHXm0EjaqLZbIhWPA/ETDcz2r1uTzLaogxjP2u/gE2QHE2t+XW919IQqo2Q4pAko68TILX8ypK5IxxqDiDyF47g5Ok1rB47gZ03r3H/9m1037xEmHVFHzhyEmRs9CR3NWqhWziikz63ehwrv/h7HLt4GXOuh/s3buLOpx/jzauXCDKqFLAioY5HsnfsL3DIP2WZ3AZVBgSYNWbvfxX0jDPY4wOnaftEj6gZkOmmd9T3/7TM9rglOvz7utEf5RzH8bWrpXHw6g5bcZwEtsvvHQba5osF7Ns7O7AhJme27XmPBhIlMUD16qUWpPuIjcE9N0CfIDduY/XkKVy+9gFWVhbx8O4tfP7pH7Bx/w5iasoTzFINxFS5Sp0lNhR7vlTQ7BRiobMRkAkY5BRfs73E1ggxzvxCqXIEZGzWZJ8C+d19Vgg55XJ+GTOX3sH8tV/jyKmTaM3MCnUvEfodQZXSUATsGtqagm1tHOUPR5drpaqaqWH/W1azoZaUz35oMYnKkwEideAqT0QoI5pUUMCjPsoIIMk10u6TvpammVSnBGxnGvDz39K/QmoJATkNjQT2ZhUIBcdQZbjnLP3DVOCEWmLkTqUPRYIAw9dnz4sMHbPnpbMPyrUykTZAr0AfKDOYjbqMKlsJBUi412qzhcdPCo98jy/rw3T1oMeeJtpvPs/CRSN1EPDapapRYC9IRLqVU5App7vQ1/E0W41I1kTY7yEqCsz1OuhsbuLW734nNJJml5ltihLoc9fAytgmsy4m2adxgFuSSjqlbSzvWT5r/M9YeznAmzYPsDIu5lRHZbZ/GtiWYYQjvtuestkEhtI1dI0mUBlnYxWSjL+rB4D2XzPb9Yf55wW2y1LppCzrj1gM9UXFZU8jEGYudmJudmZIAjT8BuaXT2L15Fks/uIaWsePYf3mbXz7P/4ndn/4HmGeIg124IUO/D6z06YRz8puWcvLaLvkIytXWvZz+TfPpga263BGSraqA60ORnW4OUqd/DI6OGZROWyHWSRSKDh0gkBNqBZZht3dPfSTPpJ+IsCbm1JpJOSX81pNY8mInSb9DeN2oGw/bUQtC5ol0DYReNnMVl9vllPMrDrBtnLG6xkB+5XKgLGcPAvZ1cGG/hxajRU046Y2auUZuvsd7O/vC9AmfUcyOMahKn+caTY1NK4rcyzLIeAuxX01tFHTLVk5lq5ViYU8RG0h9RDOL2L50lUcXT6CZGsXT+7dxesXz4FkV0Yuk0Lio6fKDHQshYe9vEB47CQufPAzHL/2N/CaM9h88BDff/YZNm7cEMfcYrMqnaTvoNFsIMlyCRgodcXGW/o6yRI5qotfAgG1/NY3j31i0zLX017/jw62xwFt+/tRg2yGr3m0Hr4NIKcHKwOgWbKIVfOuVnGrDk8LritCQIkbzLM8aKcPPlwLJsc9dn4/iW1cuQwwdY3LICfXR+L66HB9NWdw4b33ceXqFaR5iu+++RI3Pv0IyfpzNFjZEXUfUgT0nKz/5fV6vg+X491pcxjskl5g+yOsnbPN12JvCNDUtlGukOucmXbHD2TKoDRLewGcxSNoXnwPJ65cxumzZ9Gam0XOfcm7yKSDYZ6pLdWkhQBMo7bRcxOdomnL51bxxiQ0XNPXMerOiU0qcwcmQ2x7UkwDtg0+BrKb5rtkcjGbODOTtTZ9I8LdznMk3UTAqgzwEmlUTSOqSphW0yp0rFlbue9230uPiV0vFoyrfeCwMUsMKIOEMjBXsF89xNrVC42CAVAs/olgl4ntgI3hHHNDW01AGnGwmsP2cLm1nFjBaQ5OwsghlV4VSul2fPo1znxw0ey7CDlTgdx7D9husfJQICoSofQd2U1FwvFV00HqA1HSR8NxMNfvYW9jA9//5rdYf/QQM0lmwLbSNoVfLnZWpygzAJsMtsfsYfHbNloazg4rZK1RrhW0Gu6/2l7z+r8j2D7Ys1ID+wPnNXgPpMoxgS46cq2Ua0//Y8CG8b78lbM9CHpKPmDpqwezqhNw1sGXDNAatdCnO/HJ31SC7Ul1oEm8ogmfEyOdsps8RNJwJOIOHBdzrRmEcyvI41mEF9/B2s9/ibmghW8//Ah3/9c/os+OfW9bVCYaGQS4qs6tcguFC6zdbjaZJIZHuNSWcmKgLCGfdWE68ti2rJj7woxqDQoK+DbSXgSTkg0pqJrhyhjeRquBOI4l2yv6uGki00Gpi9vvJyjYSCmKISztjQfbo0qQ5ZOiQxCFAZ6Z5S9UmW0xPzXNen2G9cw2sa8BCsZoKeg2QYuadzVqzJj4pFRoZpdOshE2EFPnNuPI976MkKYMmTSJ2iBB+IoGlMrJmO+z+uISbOj5s2VMwbcgWqXvEGw7pHVQHYTSVSEa80tYOnMKM2dPw9vp4M0Pd/Hm2VM43Q562Bc9d4cZmyJFo/Cp2odd5ntmZjH/q5/h4q9+iWOzs9h48hR3v/gCj2/dRvb6NYLAR8zuMt5Lj2whXxwHJdf8wtfMokzX1GCw/nOo/WHK4ZN22vR9+h83sz0NaNvrtmCmwimDjudfDWybKa9V8vqgPGAFrmrOSzbS+L4JAWDDZbOBh0ywzYqX0kikmkWYZLPKLgfGeDL9dfn0OVx45x0snziBN9vb+PzTT/Dy6+vwdjbgs2mPikvM6Ep/RrmdtG/A02FaMpNKZAItCLLKKfxeVY1ghltthtIySJ8gcCaA5h6j408pF+o34C8ew+rpNZy9cB4rx47CDSN9X6AycqzySTsKM6yG78xML82uDDIzgNBm5hSYVRnKseGTnJvxZhZUCarQT9hA3sIZA+m1KdTojgt45lfJOWrW2j4v7R0R9KwBmOJWk5ixFTc1meINrH+1EQAbu+0SksZAF46vz4dN3ORYM4AnsNewxtBO+Pky6BiyBgZw0uZJNpp+jUkCs3bZ5Ji4wH5Imgi1GEO0whghm9z3+8AeR6anMmgt8TwkokpDGV4PQUbQ7SCNXDiNEN22h56bwe914PQSLG334BBszzrIIw8hkwxFgWavi+7ONu58ch2b6+sIen0ERoRA12HVkyY0EuNuR9k59WdjLKDxpzbIKndg7QPDNLVBsF17diUFpQZ29cEbZPqnz2zLMEIDqOuJK5uNt8WyeoKmwmoGp4yNQyYkGep7w9xauc916b/xTkdBwXTH86Og6KHefNhy5ciDGQsiGsmlZ6nfJJudqS8Avc5qDViTcajTHXxTCaYmZ3/e4sgDGraTPj/O6Ux6lpITyam3HSHzEyRhgkbkY3ZmBmgtouM10DlyCkcuv4d3L72P/vY+bvzD/4N7n38KdJ8j2d9Ci+PAKY/kadd8n0N0WGITnWWjKccIn0BbwFIFuq0WuH0qCra1QYdmWOS2jGySMFVMu7sI+BeFyCrJ4IgyjtJME7l0YRiiPTsj4FQcWpag1++jT4pFvyfj0t1UjfF44zTuefJT+yg45bFcUoNUAdsYU97/kido1mJK0GgbNGqdPsLVtuRFT5QPwihEyIbQKBTAzc6ihNz0PkF2H2midJm6oxNHYyaistwtKglSreXxOaiBz4F8bp6pltithKRwSbMCud80Un8B4pl5HD13EYtrx7FZdLH5/W2kD9ZFLzzM+ugGCTpeXzJA3IeNxEOQekhabaxeuITl//b3WLx4FuHzx7j96cd4+Oln6O7soCGykczNpAiYITQSlS4rFBxPL0jEQciMNqFOOtRxXzNyk/bHRJs2UUPfHlUzaKO4fYfb19Vnh7PN0z5/GHs8qpw5fNxxNJLJgFVB0bTrtsHpgQbJIRqD+N06ZcTsHxtyV/ultAqTqrgDYHvwOtSJOi6L7tTA5lpXrWteDqtjpKd1XE9GpXtzC1g5dQYX3r+G2cVl3Lh1G7d/+w/Yf/CDhqeuK3ZO1ypJvdWsBqpOiKScabYyRKdynLtVzhCwbelbBvkyK07g2Kc0KNU72BBZMCQIkPttBHEDC8vLmFtagscEAoPuKJZMOKtP/Bz7MkQmU/S+NaiXCZBGj0TWQc3MaaN4RaorTZh5D+24xjj1yoG1hVW23OJgsdpifpQeIhKwtnfFJFMspcaU14zd1Kyori8LwNn8o4310pgqS09V0iTQEAqHTUpQIpTc+VD0z6V3J+sj7/eRkEdPKp1RqlCutknrjEn/8rtSStkCaPVVqi9iwhoFuh4HugHbkQs3DtBeWcRiaw75Xhe765twdtiDk0jTvQZzHpyc0rYc3MaMuwd/oY2lU8cQr85jN+3g9cOH2H72HPM7fcSejw2C7dCDlyYC9BsJk1/AmwcP0aedTXNJhoU8toB5i1+MJO1YwFg1BY52dtpDYNLVIyutEkhZO2n+tuBVVkq9Z0QW1OiTUTCs/0/fUj2X0XZOH5bYB9N3ZNcQ389gtz75uw6269eqy6i2BszyLm26Od3hSttw0m1Ub8zA9/wYGkmZhZvmAf7Er/8ksG2fbdUxoGcnz8kEEDVSJzeufdAVJ8c8VCN/86Mubwrv50cda+jNh8ncTXKWkx01N2uIoojgZR0ETg9O5CCciZEvrCDjtK5oBY3F47h45QMcO3YCWw9v4vPf/xavv/8MydYmwqIvklei+MdJYySScVOIpLO59yajTeURC7aZ6RZwbpoUK5BdU+gwNAp5lNqBKY/TiowoaGT21RhR5Ukoh89zEcYKUNk4SKkuviT6rtSCZuNgN5H/ZkMh76F21ashsxSO8c+OYLtTUjOUF2iyn4YCo1bCGsJ6wyMzHW1lBtYCBQlOpNmIWr5UOwjgR5E6EWnQypFmKZLuDpL9HdG+tnxuOYyVPKRDkm4uVUuR67LZIUlfzAhfkrq/5ElzgEWe60AfKi0k5H+zKdUjNzxE3F7GibWzWD56Et10D4+e3cabR4/hbu9JuZXNPJR0ZGmV/FPJIdLJhC3Mnz2Pi7/4JeaunEcSeNj55Dd4+MUneH3vgQzRmQsio36QIyBXW8B2gYJlWEnRKdgjGYCGsW+0ZIefy9sAUn0++gCmhslWb/2tN7PZC0NOaCrQNd837fpGvT4K1Nffd9jvNuht7JXXbVSdKjLpu+qgfJSDq76sAvpVqXjwiVXXUZW77d4TsG209Qm2S8ArE1FFsR6JHyCJGvBnF3Hy8rtYu3xVfv/w43/G/Y//Gd3dXaWLZBlC15U/2tCg9kbGakl2kPxhZhi5rx04iakYif65TmTVjKDJbkuAqzaDCQFLkxCoKf0gRoCPmXNms/lhYxPCRhMu91paSBKh20uEdkUONN9G2ozOrNKxWIaroVN7hd6nnGyRkDMgWf5tmuU4ebjMNpcPw1TnRlQTxHua/ydNm2yrNkC5pLKUTtkim1qFw+xC5V4roNests1u66wDzUMwRe/CC0JJqoRUp/IDuZ6ksycypFSJGbCPRs950vaVyiztYZ4j7jOzzWFAShvZd3P03AKddoTZlSWsnDqOIHfw5tE69l9uIuikSJw++m4CP2e12BOOugROTJK0W1g+cxIX372CRhjg7u2bWL99B3ubm/D7fTTjGN24IWuHPG7yvyNRmvJQ7HfFPrHCIs23dl6CvWcilUhW4ngSSZWJHgy8SuPHZIwF3CNukuzlsjpqgGvNfuqjndylXtrYgSz76EbW+ilYrKa/G9zjJkwbGSAMHOMQYFsBvcUtSoNjRVkwB6slpoquMKOyWtbmldQ4SyMZv9jqFz3V9by1yxn3wZ8CtstoaVDnx9ahyqio3Osmv2DL9iXXwUTy46KjCd6m5JX9qW/MNCc77fumgW22ZmRFjEbWQzPtiL5o0faRLa7AmV9C4R9BihZmj67hnfevYXkuxO3vv8bj3/4TNu7fRd7dgsemEdHRlmkvOq0y12YhygOWFBIDthmRM9onsOrSotXuux1YUT1KY3jlhXonPTPlM3BIcbAZGJOEq8sY0Un6oQHckhkOBMw6WY5sh42UHVEwYXQsBkta6qus1fiui8C+AAAgAElEQVT722HPf7k5rdO02XhmqGzXuzotu8ro+MhBbul9YbYs8AVQ84/8dxAgjDm4wEzCYwe70EW66DIrn+7BzXuVC6zb2LJUbDMCNpFg9jQlqTjASCQDpPAtE9N4zZZLmhQF4uYMOpmLIG5i7fxVHDtxGt2kwLMnd/Ds0ffo7+0iSBJERoqKbp0ZJ2YJEydEErcQLy5j7ee/wDu/+hWSOMLdB/ex9Yf/iZ0HN5Fu7Qj/cIZNZnQklBb0fdFj14qHAcGGk8oyLCsaHX88L/HQe6U0lMa4TttEZaBe44pO/cywqdc+g+EfS+2YdO7Trmva6z/qVA+8uVo3o44z7btt4Pqjz6Es0ZpAeghH1B1wPWgoueniD7m/NJhTsElYrPuc1BKRAeTgEocc21D0rudPncW5dz/AysnT6D+9ie9+9z/w4NYNkRSlxnHkcfquqkrY5kQzDsuAbG3mFmecJqYx0lLjlE5i87L1dLPYBwtOxdSRk2vy4FRaYoWPZ066hB9Kxpt2jaPYZVpmmgvo7nX7Qp0LSZuxRlTuHfkmVmJUk02WFqPDzpTLwcBc6C1G2nSw8mfUSMYxg80zMiPT1DaWYWzVf6KDzuxzrSrK9hFzkJXmyWxvhpE5kSBBnytHrkdx0yRRtEeHzZhpdw950lcKiamM6qEswD/QJVAuTfqwhGpIeY5m7kkGGb0MPTa+NiO4zRi9uRjHz5xGMNPC1voGtp+8QL6zj7CbIfFzpEGKMAFiTto1q60/00S8uozTVy7g1Jk1JJuv8d3nX+DNo0fIe7TjqSSFOJHTcWgPtS5K5RF5HEbpi+DPNuRKk6xUMDQpIfmuMgAc2m0lv1qfx+BW0oDRYcZMuO1ytwyurZ6+cPRryS991yA1ctIeHwDa5VcczG4PH2MQaNvTMhUXm0odk0UfsMC1rHz997rOjPzwkIINr5n4Rba76UFQGV39Ke+l7a2yvRp/yWBbb4uNym0Abpx5mRUdBH3jCU4jltS/QWb7RzsruyAmLkSydF3h5s5mBWb7CXaDFN0ISOfn4c0tYSZcQdr30ItaWHvnHZx//7Jksdc/vo4fPv4Um+t3kPX3dGIBy7UyLIwlLo5sV6Mh3GH5o00j2hRJ/Wzy4MzcZXmfWcL2b82taDRb04A2uQ74hfLr+FOZ7Jo4Cqe3GU1a2ThhII2UHDFMQ0auXa/fExArsl1lJVM3s1Avxv3YL7RSUiYbbhsb2WQoWqtlFd5q0WpmyWfpWvjYzGD7wjFnVpngm2tPhtHkmWbik0RkDfm3BAXkMtfOazjG1Cx3jV1Te6/QcopUeNK05AmnN7INMvBVHYEZIddHEEaIGjM4tXYGp89ckGbTBw8eY3f9MdyNx+h6GXYjHXHM0mYriRD3fHScEFk8g+6po5i/cgkXfnYNR04cw9bNB/jmDx/i9Z2vUHR2EOWkhrCzXiePUrOYtBFpIqKmsdEZl2J3wZKuGn6ZejmB+nOoffJWYNtWLg71DUNvGqQY1QHoYcH2NFB72LMazmZPP+5PA9uHPa9R76tXWasKpLERNVAwfE31ZimRjzTDWWziTcA2QbemA2VWa9f10A8a8BdWsHrmAtauvIeVloNHN7/EZ3/8A149eyo9HsxuN5h1ZGBsqCTqOQh+PG3mJv2JWTFOKZSsuhoLC7It3LHqSyX4qeW4RMlHrIdp6xSwzRPnhEidEsmAnvs0ZFY+CLVRWvo3enD7atM4MVJsGTOmtFFGzlMSHhbMmt+VnG5S2QyNRJPV5gwHsnnjn6z05pjnY92PPYTeK83oK2IxoNsmTOimRcnDqqjoe1THmypNnmSz2ZcTBrEciwGG9uT0RcRbpu7KjIDKUpRZy1qF++AVkD6jqiO+qn2rRji/pRmjMTeDuVPHML+4iFdvNrH+6Amy7T2g24dPhZXAQcIm8cxDXPjC3c7CEN7xFaxcOIMzZ9Yk+7z13S08/O4HdDc34TFj3nSEIrSQLCMsmKE3Z2YSDlLRsA3vvDciGKAkIW1sVCUUj5S7MT91DG1ufPVOc88FbNeeiT56EygKhacaDmOPMQoMj9zL9pcl6B3cx+Ps0IHf155pdcjpyeF69a1+fvWeAL3NFVaUSo+lLpngTZRP6sGb3CRd06V9+UsH2+bR1iLqGs1EahEEfVU28C8FbAs/1/ExmwEzSYodL0MnBPqtJtCawRJpJH4b234IpzWDY+9exMWrV9B4tYcbn32BG1/+DpsvniDv7gtvOxBaCMEgS2Ast7IpSIEKgbaqeKi7o5ap0E7Mj32f5YhWMbhmtUupOqMBG5qsp/28NTWlEiFLcGxbkY1CJRItC8lQCg7goewWpamoVGI9DTeO4adJlmccwUD4eJrBqkqdlidKrijBo/5bHIV8r182O8ahDm9QHho3K7VmtamHAFuy7aRnUDKLHfGagNBmoNzRhsHyvh00bxaAD1yB+Z4c+wgjX5x2kmWSNWPGhGtBWkaZOQsjXLh0BWfPnsPe7j5u3bqF9efr8Pd2sNTZxn5U4GUjQ8ohOfAw14/R6kToknoyt4Lg5+/g5H/5NZZPrmJj8xWe//ZjPP38a3S21xH5DtpeKM2yQQbhwvL+MPGWCfef3Ek1oFaHnQWQqn10tFOZDhztDSsZwib7NtZH2Q8Yu/HTpf+GqRWHoXLUjf6kM512rHqmzzqM6ffszw9s6z1SQGcDZk49Vdigs/eo6yEDm6hewSFRroc0biJrzAqdZGXtPK5cOIHQ7eHLjz/G9199hc7mBor9fcxQdpQgylC1LNgmT7fk6zocdq6j1BWkmOi8JC9bQFoDs+qk5P3MLJPKYUv70l0i2W8z7dUAMIK0KGoIZa7S/c6R9/aFIpf0zMAdZspZ0bPgIDUShfUspim/SaJPlC0szWMQbI+HdHrnTaeOKbXXrbheQ2lra6pCclrGxhU1sM3TC1hNCEMZ2BWSnx0oZYQN4kKh6XSld4XBhQwxt0t2RFCuA83G/JDqw4E8tLcS5yg1iPc4mJvF0uoRHFk7iVevX+PhwwfYf7ONgFz7Xk98CYfcsHkyckJwiOa+5yBaXMDS1Qs4efUyFpotPLp7Dy8//Qp7T57DoW524KI3Hwht7mhnBVHOSq0JzSSxYDPYZBapzKEF2+ICBGyrzrpHCtG4hzOAR22isbKHZkRnVU0YukVqJ/7twba1U3pTRqdZptuwqrIx/F4Ltqss/eB77fslSWWqP+WtqVUMLOAWsP5XsK03UbRRjSQdOTi23CRAzgbbdhFP88H29T/TzHYZlbKkyJHa7IKn02HTTsCN7aEdNrC8tIyiNYPXnR6yhSVc/tkvcPLkBckofPfHf8Sdrz9D59kTAcQhe9qSPrykg8j3wL55MVrG0WnJVcaTSFbJEdk5biRroi0Yr8NEA7QN4LacRw5jqYsVlGBbc1mmEGqiVSvcr6kaeQfBruUrSjBgJpOpY5zUKEyjxpHnoeE1miMK15rOIERrpi2UFQHddHJ2vJrcBzYv7sqAGQHXCbnjKlGYmBIoDYtQUupSYlJWZFXA17nEZsHWgXW5ZK1/HAgX1OF73h5cGVdPfV8PHQZBdBoMqKIYzbl5nD59GmfPrGF3exs3v/0arzdeSnnV7/XR7nbRC4GtmIBA0DmCrAE/iaSxdnntIk7/l1/ixPtXsL/1Al998kdsfPoJileb6BeZcC0b1O7OcwS5i5A64cwsUjrNDO1gBlsDNFV/INhmdpsNS2WmbaRDOMSm/XfKbE+ikUw6658Ktg84DJOZEccwUM4fdRZ/XmDbggI14QUCJ5VJfqnTMHaH+1aHeTl5HwFbESPKWwJOsw2059Aj9aQ5i7UrF3Dm0nlsPH2Mzz/6EE9v/oD+6000wSmsEAqVZItNhpHEEgHbprEvVjZ3mfVSvFChIQmcLSAs7ZJuWJkaKdQu27imz0H0nc0fm+20gTwBaRRF0vtA8ETQSNtCOVAO+qJ9QaZcbcnbCmdbuamWvlfWjWQCZJW1U3towN0IzvbgyjHhR50uUpL9qkZHMwfRNB4rkMtyoC82yhNQzYFdEXnZBLzkzdN/kFZHpQ65pr5m7+39Ey56LWlmTkx/o8ok4374CusgpOQkvosi8NH1XMTNJk6cOYOTJ06iv9/Bre9/wParDXn2pApxqJHvsfoWICh8dH0XO8iQzjSwcukczl69ipXVI0jXN3Hzk8/x5ruboixC5RI/dJEQbHsuVroLCDPxmBXINurs6j4Nr1qkD2uysOZ5ioDMtEjI+gyz7+0zlY+KXnqN2lE73L8n2B5rlQ5BH6kgmg0whp+/bXyv02L0U4NsCN0PCvdHKaqYz/wVbOsiYimNxogZAAJtqjhQh5nZQynKmObI4VLKVPf9Zwy22Q/CrZtmDlICOC9UnVeZAMbsNDA/Pyf8257j4rXbwOzqcZx+95dYO3cR3ac38P1nH+Pu559gd30djnCJC0R5ilAMkMJs4ZixeCtcMzolbd0R+TkxEJp1YmsPG1itIdbfS3yvmW06IBkKQ7DIscDjn85wHCwNSGWt1MomqRFWW13JEFrwPe7obh7AKciXNPJWUuGlUgAdXoz27Kxksa39E31w8gpFc5ad8tsGbDOLwuEPnECXi+MQoy+8zxqwLMGzNk+x0FkakhqwNj6ldCnDpoU8zsAnR50NPT5nT6PrBJLJ8dtzmFlawtr581hZXsH25kvc+eEHbL14Jg2UXp4hkHHDOVLfQS/QJjNWLx004UcLWFm7hMs//xucfO8Kem6OG9f/Bbc//hd0H91FwIETfiiDOyI2gHGqGnwpCxP099NEhkEIYCkz23oFnMLGTGJs5oKMNMCHNb7/xmDb0iEs2Oa/S26xbTqaAGB+Ctg+kMkxPNY60Lb3cnRm/M8HbNevVQtObDTrysCYxG2afHasNAEOn8n7CNGHH7D5OAUaLUQLy8jiNvYKF+HyIi5+cA2r87N4cPsmfvjoIzy/fRPY2xYaWtOU780Mca0MCdhWBx6XUn9qwcr7bFx5GSyPeEUUl2q6ySJfRwBthqkQSAvYFqqbNkEyoCc9jPspaJHPHEiDHe0KwSlBd9rvozB2RiT4qMkv0niq023yl2ITSWPRauMg9UO5quNRHfPypS81DY4W/vIrlSZiRrkb8KL3QikRThyLn27wb1YQROovR27pdAZkc4AXPyXccz1xsVPKbh9Mluj58ilMchgFvH4hdMNdt0CvyBEdWcbJtTUsLq8gTzI8unELr56vqw43gXnSlUFcpHf7PRdRFuCNV6A7G2H20lmc+cX7IizQ29vHi8+/w/0vv0Hx/CXmaAejgnkKpDMecs/BQncWfq4qVZJeMpNC7cTQUmfcBhCWnlQbbjT+sdjnNciTtiZT+N/8ZjMlVIO8WqTy75jZHrb1Pxqf1WgfB7PgFdgu/emBvToiSCsTs4biY//9lw621bG4soFbzZY0V9DQdDpdHe9NA8Rmsb+0zDZY6swQ5gm2vQBbfowgb0gpK84yeFmKvt+BEzsyVGFmbhEdfwldJ0Z66T2sffBzvDPrYXf9CX749CPcun4dvacP5Da2aXzYzyPGj9rbqo+dkEfNTBNLX3mORkZeowrQCdAu20O0XFqBbc1ul6BbHBozs+OMJ4Mrkw0iD9lEpXpEI/tYitmbEm0N8GgTz4Qwy6h3yLhYUf/g0AN2yLPBkYDSjHIuSGNhMEOgbYZe5AQBKm9lv0LzY9roYl2ebUeS9Wt+y/drgbnikZTHGALd8vshn8jjsNGL6gddFrqlfD6L1uw8Zo+ewtKRVSytrGBz4yXufP05dl8+R+QXKLIEeWcXRdRA2mij0csx1+OZOOg6LnpHlhFcuoRz136Js5ffxdHEwbOvvsX3v/3veHnvW/TdV8j9PhpeE5EfIeRESA7J4URKj5lFDurIJaCzNBKeOrM1qomurpJc7nFu/jDlRMU5/7Y0kjrYrp/jMK1j/IVV1ZlxK3JSsrGix45e0MPAf/A7zCode9MHM0D1zw42oE9NWRx4g71vsozrmd+abJi+pgocZfbVZu9AWsEuCidAz5lR0O00JWb3OICEevDoihqP5FP9ENHCIsK5JXQcHxtegJkzZ/Gzd66A7OCH33yF7z/7FK/u3haliIbhYQs1Qeya0kg4rpvnEhXUNDGqGpZcUVb5DACv9VboFRhYWvhwGVSLHr9RSjKTNgmWlcFtlJckeFMZU81TeChaMYJYASvBN2lzUikztLnd7R3JCktFKyP1YhBsC1i2mTxN5tUa4ibpm9MuJ+AESoJDTalYlSZzhUZRSIQKhYtMm0mKHftWAkQzc5IQ801THs+zR052pyOyrQTdVh5WpBjt+HbSb/IEmVVakeZB853C4VYwOe6HwX/YC+S+veZQ3ijECpsaz53Fzptt3L9xC3sPnyPMgRnpq0mQ5n04gYvUL9DY89DaC/BiMQDeOYXjf/cBli6dR7zbx/oPd7D50dfYffAEYdrHbLOBolGgIO0y1EVQOOwGMBXecp2o5VdbaCZWmjXDJn9ZG9afHWh+HL5Sk5W13GSzTvmuzFYD6k2CB5IX/0o0EsuTnmAidI/rszu0na8db/xnD4Lteuxrln5t/ZtzqJC5OSddaxWNZGKNQR2QZl8moYwfbzTL85qaearDjxHfM6FEouumvDXVh81gD4KiOG6g3W5LcwVvBcH23t6eNsixE8Len1ojyCACn3Dtk7hgb3/LDrWwJpXG9FGOfp7cwnQ4nAi5G0TYDmL4aYgg9dHIckRsPgk66Dp9BFGE+cUVeDMn0HNivF45hvj4cbx38ghOriwhffUCX3/yCe5/8gfsb24gSDpw8gwNIm7RtTWZbVebiFhqdfl6RkcnHkJ1VWtgu8x2lFkJm9ZUR0MnWmXAD95kO0hBTFXZ+FA1QIgkli2jl3vDyuQZ7vaYZ1ew+cnJjTSQDmBRLiJHjnvKq2M2m6tKZL3MgQyIp7NQTqTy7HTvmfH1NgNf6o7rZ+02L8grNLz1wT1fy5+VA4JMGdp8nygoMqvsUV84QuYFaCyfwPFTa1g4elIoHs8ePcDTB/ewt/kCbpHBp4wYx7wjE+m9xI8R93K0u7mAX29uHs13r2D1736No2cvgvzYzre38fCj69i8cR3Y2wRa+yhClu0jmQLJjLbvejK0Ru+Tlkj7ZuwwdZBFpbAOtk2w9qP6KdQ6H3iK9U76cotMKsHKMarArv7WMss3YDeGd50t0Wqjkaxfw5GVkxs8YFWqNGeuLKu3tcsKRoez2XWwr3JqY+yElG+qbKau5eqEVU+/Zj7LyYmGZU+Fh9oKPrilBh1Y2Y8nz67emGWOMsmm1cvj5GQXu9Kw2HfaYi8Ir7nn3JyDuTPE1EXOutKoRt1tp9FAPL8Mp9HChhdhn43hJ4/h7OkTiNM+Ht+5iRt//IMMcwrTFIGMDVeVCKVlQcA29zwrOcqGMiG04VvbJELlrcy+NQGF2gMF26wuyvmWzVpKLeNlSpBvAg1RGBWbo7rQPdIgTKY7jiLE1OlnEzbBb55jd3tXwHYmNAwT+Neef4VJDZ2kXBr8D1tMV6NUo6FrUyGbDEtum6UQav+KNjuSXsf75gkPm9Q7yveRfke71CedhMmJJBVwzWw8/ztPE50yy7SMocCYqT6l/UyZhuAQIzPIRkCWsbE8Tx0tb0Ia2kQ5LbP+Mhdx1pQeFmd1AcfPn0FwZAE7e3t4dv8htl5soNXlugGcDmcsFHDZFEmOt1eglTUQJzF6aytY+tt3sfz+RewHwMb3d/Hsq++R33mCYLeHlu+gGUcoCEPYR+9poi9zowGwbXg7ZfJF55xRyUubbtlsyb+trKtoZY/60UdWbkF1QVXTNl8mZUlNpVWAGUGjLDnT9Sx56dimopzq9Gx23SQ+anS2gxB1OFs0mCg5YDvHnUV5zdaT6nGlWjCy6mReL82isd8addZ+bACj1yT3b2bp4pAI6einYiB3zTROyfBNvcXWQE5zFJOBdnnLRznE8kYOZTltps/cBG5sZrcZ6RMQsXTPzu1+ryeZx7GlMWPcJ17BWzvCyTdwWhSnz2tCacyurRFfI59k57iUrEwm2SqHGHefsYmReRTXRdRqIp6bR9hsIg9D5NR+PXsNa1ev4dJcG9vPnuHBH/4Jd7/9Crsv7iFNe/Aj0ZhCSiF+yWZSudRH0eektATwdWphOXZYzqfaAHrrDTAVcKzKJLLERYt2wlMZeibVOxU4KC94/M/ER2oMnX0+VebN7BdjyG2uSq/DFjF1LG89WSer34JuGzfWfld/jHxWbMbSz4vLNYZSear0HaSJkBNOlQ+WWem8OEaZGTiOqM7p2KJFtBdXcOrcuzh6ZBV7G+t4fO8OspePsL/9Gk5vXygfHPSQ5C76bowoTdGm04tDbBUZ8lYDq9few+VfsxnyFNBL8fTOfTy8/jnWb92Gs/MGDSfn2xGGHjJ+NwccG/BqqpMlrUKlF6umquGnOwkPj3Y09SPocatMc+2uikMa1v2tjsgnR+1gvdtGGcUop+gxbUBXDx2r3anhkQaJ2qSlijw69o0OlMMvVBLTyVj10dclwegAe1Ff1HtGWu2hrOPwe5TYoL0Rdb8rRyvZVOY+iVGwMl/qpL1MdySrKbz21DV/s+fCVcqTnGvGIVmO6Azzf6xcsAm673VNftfYeGNj9Ou16miViKyz1f1kCQsVEDDbqAw9BznQBjTVNy4zrAJArXZ+tekFsFHmLlVNarv2qFbUnp1DHiyghwbS+Qhzp1dx9NSqNFS++PxL3Pj4U3QePULApqnYgRuwQuTK5FyRCUsyeHlDVg1VNOqglKen2Uhdc7IqBUCZ+duyTqg4YahiBpXblWxBen011Fc5f28b/FS+TFU8hNtt7g0bC3X6br15U1dOKUE4crXZ91OtiX0jpBuq3r98F5sEqWxEvfxyoAx/bxSXynPxBWizWZ33hvrgSq9LkHb2lGJHeVajb8wBPmrnhFBTVQRlLWnCgsCpF3K9cYgReflci1odI/3NCl/JWiYNUZSXHHihKjFRFt1xlzGzuICFi8exdGQRW9sbeHT3Nor1l9KAGKYZ9jlIjHMcwlgmRKJDhRoPu+0WtlYXcPrdK/jgg/cw47l4dPsGHn31NV7evw9nr4Om6yGW4CIW7XQGHBxUJI2PkmEwWE6RW5lgEb9XaQmYvVytAGuXqk9UuM1m960BkF1ostrWL5kBpGXQYgPvciuVptEGX+abzHn+qAStDYjNHpABSyYoOkBlK4Pn8X5eXpngGHQ6szF29f+2+Yv6xhrAE2qvDJw2PraOU82kZ2OU7L0UsD2tW90C7VKCzYDM0kpPACbTXpoGGm0Wc5ozHXUNVZl9PHqyEZvoGdPwsOxnuLIE3eNnCU4vW0y/tml3Z/zr0459KLA95vCWnKALvbYgy62sndDMSzFbQ6MUtltotFvwGxFcP8DGwhk0j57GB6eO48TiAtInd/HdZ5/gwXefYuvNK/STPc0cuD48h3JZrM+58DMd6JKwbZvlWAEaxglZkDmAdg3IllM1zleUTUZfXJW5HAlPBNnStk38mRRnWoGUcSdQTwjZ66iBoswOQrQBoYEPZUKoLt1Xew+fUgm2S7RegW21FaajnsMRPM3UkzZCQEgD32nNwQkbWFw+iVNr59CIZ/Dq5Su8fnwfe69fodgyGW2WZKnY4gaAHyELGoiyHHGnh302WC7O4sjlCzj985/h6Ok1Oa+X9x7i3jffYePmLXQ2XqFZJGj4LiKPU6Y9yd6w3F45Eht0mKrAnyBotUvCrgFraAWE1KWdrGGtGduR9sUEf3WZSdkXJuizGvOaMbK6uBrIlqbZ6tDX9pYid9MQnGszqCf0ARe+yGRqEMo7tB9yMt1461hmlw8saNPvIPO89fP2KBZs251vZdnsIcTJCIVHwTMDb15Q6inYln9Lg52eO4dWOdTSN3r6HGAlYNvXLGBZqSp7IxQ4KXQyD0EeErFn3QPWS8jGadauc7DEXHvd2AqJoYaUDBTk60HoB6xiEPlmzFK3Wm34rRXkbhvbcQF3oYkT50/i6PFVOBuvcOeLr3Dvo0/Q392GjnMqkEXK9xWzxOxzyiy6DsmS+17bx5JhlftrQKSepNLkpMrA5IcJqM21HhZsCyA1CMNmMJWuUUExBdnVaiipRPY51VtaxvmPMlJWCMzGTCazcmZtZUiKPguhqHCwlvG7klmW5m/SPrRBnI3hMpQn1UqrWQRyNmUMbOcI2RSL2EgNSO1PNyyQ+IVolBMNUO2IfkV6PvidAtqF6C1JGzZjMgim0ocfNtFeOIdjp08jWm5ia3sTjx/dxvbGC7S7PdFXDzipE66MY8+E6OxLUyT/7K8uonj3Aq5cuojTR1bQWX+Gm59/hvWbN5Dt7CAG0PB8UVThH9HJdX0B2w6TJ6KTradnAXIdgtXX0PAjsemo8vdmsQwko+zvLC2x9Es1R1eC24P7TI9dA9smiamA9HBKTSWdw8Lfcl1W6jdlE2LNP09Mqo1Zn3ojzf2s2foBvzAcpVZh3NCuUxsliQGbiSdFlBNpa1XBMrP9nwJsj7ix5jZMbn6wpr5esjB8PytFNM6VTQW8fwKAMG69TP3uw2S2xxlLUxI5EGQp/NUMo9A/gIQQl1kAliRbTTRaLZGb2g+XkHsNLJ86hstX38H88jyePnmMG9c/wdNbt9F99gRFZx9R0pFmSwc9ybA6lL7zqQ3LCZbW8ajhtE05uimMozLG32a1y300CWyPvalq07Q6PvapW18x+ihTwLb1Y+Xzs0DbnLipzJdBzgDuH9bIrp1iZXzVJFnZMTF4dNBmpD2NQsLMUMIn58ClSgF7FfwIWDmH5dVjOLfURuwW2Hl0B4/u38X+my0dAV2QPxnK9DM2APlOijhglqiHThFiP16CO9vG0tpJXP7gfZy9dEGaF+/fvIk7X36Jl3fvIXm9KWOHGzHVRpjxy6UxyitaUiKvV9DqZelp6zSPhW4AACAASURBVH2SXbWvDWYiKouro3kHLPCByshosG2duoandu3oUAmr6254wxIwVqBb4aT94TPSzLhp9xXArlrsku7UrB1BkUEZAiTzAq2EEwjH5I9qQdxw/MhnTx39HgOmUVWg2vkrANNhINbj8/zZGCtkDlevkQCa7yPkllK6NDtr7l8GNZVZeV5vhsxXDf7q+y1HqAz3R4Dt+pN+S7Bdq0JY2bAy+2QOL7afFCmTcWW2k9fPvh5vbgVua051losC7aNLOHXxHOLlNl5tbeLWJ5/i+Z07yB89g99P0faoduWg5xO88RobJS1TsuvmvtZHh1tQaSySAdzG/gql7sf/2BCm+qTe+ypJUekHK3warOjYIGzSdw+vM96/uNFAo9GA24gBXxu89fbmmkVmY6aoK2k2XHpY+CdhZpxD0FQq0TdUEWuAq2dmdMJlH5imtSFbyUQzi0WluopdyiZ4o6yqNGGGvthKgm3aHDa2s2/lxMVraDZb6L9+hcf372Hr1XM5Nw6eKZIEjcxFy4sQZT72sgx7vo+k3UBfRrGfwvlr13B6dRWd15u4++UXePDdt+i8fImmA7SpruJTVUVHy+ccSCS0StVldwak+2yKYPS2HV4V1ibVF0xZqa/7D5MRkOpaaTemg22TeK5ZMo0IxF7Lc7Z0ofHrtco51bLuxsdrSkFXo1joWlJEl+f41TgRiA/5XXvs0gtMAds20BO7XPLZrUUn2FZddmsv5bj/WTLb4/HToFsbfl95T4d4lQqKKk7tqEc6DQBMe/3Hm8vqE9OO/VMy22V2UXbSQAHKLPuKZ0cqCZ0O6STSeENKSaMFt8UJkz76zQgrx49j7eo7WFhaxPazddz+5ls8/ewzvHn2BM6bFwgDB3GYIHdSZC6ljwi0Cb5MZt2UzatzqVEK7MQsW+a0WaFJnWGjwEUNa5XJszEPaKD8duA901lZI9dcmTkQ8ziQma8MzhAsqi9KY6dEf8AMhFPpMW3QUg1WDylL2XCFq8msDTPbjfYMllaPIzp6Ce25BcT7L/H8wR3sPbyBfmdPAHOaFUiDGTlWj2gyTxC6CeeMwu3vYN9rIjt6EUcvnseFd6/g1NppuL6DZ/fv4zuCj1u3kG1vI0h6aPgeogb5rA5SLxVAGeQtuBzcUHIGh+XQht342+we46hMZGIKNwo4qn8YA6lAehTosN9cBvP2OViVAMOjLnXdzVrUjKVp7ix9pUJwaRYW2hb3ErPjhklijqX0XkUpzI5ShYFOuJ0wczz6Xsj3jQ342VQaou8wrzbKuqlE5gAwq1d0+N/C6VVU41BuU9ZejkwmkLLLQgc1Keh2tbHPRIJytQHBdu1uVg0MCjJscG9PY0jeWaDnhIzbuMy2noKC6RLqG4epNKYq483jawXIUCLYd9Gcgzc7j1YUy/TFfuxj/ugRzF86ifbSPHZfrOPbT67jxR+vw9nZxQIzlEWGrptIFRBuU8C2xk2UmbVAQh13BSCq+6+UEhN8CYD58T+DYLuyU3VQTXBcnsPQl9jHM9IXKloxz8w0p8oAME+nOjKz7ZMaYQIFyutSy9+qMAng1qBOnkttzxAEC4wRlZGqz0ZBjtmnJiOvDZJmC9f2ZZl7kiKMAYI2scKjui56HA7mAmEjFn/G4HZhSVVHovkjePF8Ha/vPcDem9dwsp5s5JTNrlmBRu4iKlw00gAd18E2r3V5HuHFUzh/4SIunLsoSjfffnYdNz79FN3NVyI20HQdNH1fwLbn8Q81ubUxnH90CFIt0WScwcC6nbAUzCiLEvdNanouqxy1PqbqZg7aTvO4jRWr1pKCYWOrak2/01arfSbqhocMjQXaNglo9uqBRvKhL5kEtuvJrvp3Vt9dW+U2ypTj1xIzFh+Jzahz2YmJKDs52O/ynwNsT8ggW87vpIddRshDD1HLAGMZCVObFKcB4mkLcOI5T8ma/1SwLQ6nxg2Te2SsbZlZNgoRUiqVCqcCbo6YbTdmZWzuZtBAHjcwc/4dnH/nPSzMH8Xu5ms8un4dd7/9Enu3voCT7KLpb8F1+nCcHWlYKpxFMzrc8rbNQtfOFcNd1KhZpJAk024WPbVyy+6cH3mXa9SOcZ8cNAaD77Il2KnxtgV85f61T8wOvBg6bi2YUDRQe93sf2kjJV/aarPw+ciQIDXeCbtupDxJUOsibLSwfOwYjp44hdm5BSR5Cy/Wn2P73jfYefUcre4reE4mRWsec99tol+46LmhOrm8K9/XCAo4R9eA9/4WZy9dxKXza6LK8PC7r3Hrk0+wee8usLONMOkjcHKEgYc8dsBsUz+AyFvF/bbIW2lOU39swKu2+yeCbQvKrCOuZbNtZlu/b+i+TkA1utqqni/j+Q9wW3XvmMy2zbiVza++lIq1M0SzwrlLlR5F5VLKFl1lbX4T/q5kVBVhm7assYt8ksNx8xB+RqWD+oVrsMf9Q0Avo8xLUKPvk98XpBGRO2y77VmOV9IdddKV+lBr/rRNgJLJ1ZvGtTUY9+odNdDTBBd2HQyepVkcbwW29b5ZWU8TLJhMmh0ZLpim1vilQFD5x0ngw4kbWGzPoRE2JIuZxzG888dlIuDM/Awe3L6NZ7/5I17fuoN4YxNBlqPhFcJj7wYMfk2FkN/DY9usnakYlvHFwLq3wd+Y+GiKqbP1Avu4bXxpYJT8euQ+M7ZKn/7oXGJFA6j2rb0mSuuSLsLQioogZeZz6Hy1elL9sqSz6IGqoTh239X+lnOXqmJdTFHPmL+nZSFXmxxsaValXKILpX2Ql80CUsCWb8iws0azhRMnT2L16FHhj6+/XMfLZ+vIXm7CyTL4JgOPwEHEYV+kP3JaZALs+x46i7NoX1rD/C/ewZWVo1hJgcd378ggpJcPH5LOjxb7nSgFSfqIH8AlfUS032kPeF46cp1D2qq2jAptl2tm0nO3cyTMepY7Ym5yGdCUAWuVka58fGkwzfqQOz1irZSRzUDDtfrkyT+ljSrpJ/X3m+utgXCbNdd4ebSBnpjVtut8yAcf9Ovm2ENgW4M8ExjXEgTl3qHtZE9IzZn856CRDGWkDz5Ww1Mb97xrqX5bxpNsg6QHVbZtbCJ0GuD9qQBhwhqdBj5+KtgWl2ucrBoya5Lt5jGLzUiuScMK3yejxn0xIO2ZGaTzR5AGMXZaS1hcPYFT567ixOpRNHs93PzqOu5+9L/w/MENFNv34RVdNMI+vKCBtGhLak+zMRaCmSqFBdtmWIQdT2v5YcwiadfIj8//lIHXJCNRL0HVnpHClEmFrYpzp46tMlzi66V5h2B78MHrs6g5odrHqrdavRZR1pVnocM0+Idgm1ltjl0L4YZNNGdmcezUGk6dXkMQNfDy5Ss8f7yBjfUXSF8/hp/3MYM9OFmiI6xdHx3msV0fSRCLQ6IiQBx6WDl2BCvv/RztX/8fWD2yDI/qDDd/wK2PP8TLG9+j2NlGCwXargPfJeAAkgCiyZ0EjkxYi/tN+Jmhkdh9Y8FOTd5pmuEe+foA0B7seNf3V6XO4dL5RD9m3I4qS5j/Vw/Oh75Xh0uYaW4WdEup2BcKFYGI/I88bqNtKBlg8qpFtszo8iizRPZnwsB0okMb5+w4bdSHn4dDn67AtkxXlUyi0ckwC9PyevtuqLr4BKGiL2zUHqxaTpmh0mBY/jArK/uHzGN1xRW4ts+iWuAl6Kz7PcVQCqTeIrNtEyj1YM4+P5spld4dQ52p+3O+nonCiItG2MJsaxZJo4V918HuQgvt46s4e/USGmGA/u37+O6PH+L19S+A3T3Mm5XWiTw4vvYHCSWvzhu31RGbfTVZM6tAYa97YuFuzKIVK2qAQ2l7jC2z/z7YiFav8FhSy0G7Wgfb9vHIsSywkzaEGv3FAKuykiUnIPCxPHtLXyLFhP6HFAv1RWbXlsDarE9DI5FXS7+u7w84lRYEsmbfsHpEuggbYQH0uB4pkBAGiJstnDx5CidOnEC/n+DevbtYX3+MvNdD2Mvgcs4Ez4nnakSEhCLlcPIukLWamLl8Hid/8T7al89gttvHzvc38c3163j24KGo0cRspMxzNDnIK4xlGqZIMzIpohbX9LC4iI1YgV5XjVYxeLtGPPUqgz/8orVzFrgOAF77DCT2Nc9jxD4rs9g1T2vXkR5XNdPHAih7UvYrhjLaNTdQWYk6jeQwzmAMBLDnV7ngyi9UNmk02B5Ug7HXV4P3NgNT8wXyqz93GsmhQOc0XoCsiHrpor5Z1TmM+pn63X/OYNsYpfp1DwNuG/0qL6tsX1D+ZpgjakRozx5H1JjFPuaQk9O2ehrH1k7jxOVz6HV38fLJDdz79ktsfvMRui+eIko7YlTJC7YQm8MLNBDScrSqUlRygEKVkH8bxl7Rr0a4j9hs+qsRDsNkxm0pecxTL3HVqNeHm8kG3lNG0sPcNOM8pHFHM9vWRin00R/hAZu9Xf+9eiCT3SdlZIhGQvoIpyuEjSYazTYWj6wKyG7PzmPj1Ss8fPQYWxsv4b58ImCfsn/M5MmIdmqio0cyJTz+7TrouR4SJ0Q+cxSLp89h9dLPcPzMKbRXF9Dd2cLjGxzS8Dm2nzyAs7+LIOlSWA0tGU2vKgycxMbO/dTTjv9G5oONc2VGpeYwp/qUaUZ3uEJTA8blvauVsKwjqnNZR+5/c3+skkP5nGpvLsGEBQn2wRkwwOyVDqkwjXBGyo1awhyjTSk6Bv0OB2xR99gMG6HeDrNg+3xWb2lnyLFmBqa2woybNSDbNuUZVRtmJ6kqIRP7PA+7zgwSO2U0zeCmqWTgSDuSFgHDzVUuumYSLejma1TsqJtWpT2ZtV67hyZGGdq1ijreDmzXQEgptWldwKCxL9eeuccEgKzOuEWOPiXzWjNw2wsovBhdj9I6EebOn8SJc2toLsR4/OAenv3xQ2zcvIO5p6/gdPvoRsyienIvBXAb7re1oHoflAKmFCczIVA6LI2lfQu0bS1qdYW1nHaVMDVb4mD2sly6o2xnLbA8GMSYJWYG7WiEZWYYVOjxQFZ9OFvO8MxCfx6inLhgKSc2wWICsZLGxeFXhWvANulTQM91kLoQSVEqjzhhIDMQlhZXsLZ2BvOtWWxsbODZoyfY3XoDZ/+VBLwJA+GiEO2sgDKMvRy9NEWXWfFGiGR5Fstn1nDm6rs4sXpcxrO/unsTDz77GE8ePBB+d4uqI46D0HUR+toUSXGGglVHNllasC1qHJQdNHDVXJfeMuPFxoDJcvsIyhsCvDVwa/nGdftWD7hkeqTxL9Vf1dooTU/ZH1l/zTRITjrHCUDbPn8N2qprtuc8DX9NzHzXeOV6XXYv2N1R3uHK6erOMHbIvp9Nvvqc9G+1LZSM1iC6uvhDgW39ikqGaTgjN83XTXp96g0zAGjc85r0+dKUTAPb4tirh2lvvtgEc/PsNZSlrXElN/NAhtf3SGf9lk7yMPf7p2W2rVM036Q3whaPSi613rPq9xqv6GLrez1pSGlES5hpL8CNjghHdDdsI5hpY/HCGs6dX8ORlRY2nz3GvQ9/h1tffY7e08dA0oPj6MREcfBmEduJZjKWSwClKKsqL1nyahaeS8HygNcecAJjb6KOLC4j+qH31dzTSMBuJ24NJxsrwGiA9oBOp6I2ycAYsF3yZctMl+5zcXj2b3tuxj5kJoNtM9tSevV0mE4QRlg+sorz5y/I3xubr3Hz1i28WH8huvJO0sVytgsnS7FfaCa8oAwVwUDaQZ71EDjUnc/Ro6OZW8LipV/h4ge/xuLFnyEKCmyu38eNr7/Ck2++RO/5YzhZH7HvoulBsjjUofUoB0deoksFEhf9wkPGcesOhR+NdFd9X9RAxXRbcYidUa+EWQBls4c2kVFm4/QXI7M+dmtQwbKGz+rA0IJBnrdlNdljlQ5Eytnkh6omM2kGBLOBp1P+WLJO+ynyXoK8n8BJNRiT7J7jYD9gdtk6gCqTWN2r0aGKkFacHKnRPq6cpl09Nl+uCjacMMogmLMImo2G8HA77iz6jAH6iTTcOv1EhqEw86eNnJmsF2bs+U/ShWTIi6GpRCpiYrg49hpq9I3adam/tV5AkWF9Lx5mbQxkc+1o61J9o7TwaltMNUWwiqUXikJJJgO5WOjvBSGKuIGguYiwOYvca4kW85vYxeqZkzh17Rxa7Qb2bt3CDx9/gvyLH5C83sZ+0YPrqxyetW9SdDbZUpVbMwkF0m8Md1eu2GaLpdpQAwYTAE15jyVDOlqZa1yms35fFWyPr9zVy+i6PFVC0f5eZHRF/UgVUMTtWioAKyNGMrDk0pvsqAV7mQnGFWjXGo7LA9km3hr9Uz5MFRLpINCqhEOwrZnthBxy8srjBtbOnsWZtbPI0gxP7j3Es6fP0N3Zk8Cqme9KijwRRRnKXpqMeabVw/1GgG47Rnz5DK5+8AFOnT6LbKuDlzfu497Xn2H99nccK4kmp1/y+zxPOP8y2t2hDCsbIqnHTrqNZraZJKFdCFOtHJUURRtMTATaZt/XEjTDdsw+B/ZUlMCwRs2wz9DS40aB7lH7rnyf5WwfAmyXdtZWPGqCFSU3e0DJi6bEgNtRZn8CxaR0mwbbHQTaxiaVYHkYiCs+EIDNZ0fFGl+VY/jfPN9uvyNNvnVeudNevDAtNlKHYzKNSgSvEP4wqDiEuxt4y3QjKeZuLCHgTwa2R5y4jVKq769Hk8YRHwDMNhKcfCemX/ePvZOD7//pYNtmS/W4dahdJ7LrujCvG8klGre+n0hpPEaEZtxEs7GIIG6iGzWR+D6683NYOX4CRy+cw9LSMrpv9nD7hxt49M332H1yF9nWA2T9jhjrkBxJ8YC5AG/JArDBRuh/mrXNMjpIKpn48KhwITxXU6I1horlSJ6bTHc0TTj1KF6MjyGuqCeoKmAHo2x1+LauV7ogw8WcVClR31BtO8nay2hhF54ZmUyQwh8CMGYwLQNMvqdWdag7wMSNkXotORY3f6MRY25mBktLC1iYn0cjCmU885vNDbxcX8fWm00k/QR5lgowXsi2hZ/d8RrCG+TfMmq6oBJDBs/PZYJbY2kVxy9exdH3/itmVk9jy22j9/AGutf/SfS432ysw2UDZSBKWvApM8jrI3cTIVyH+suhyGM5OY0TEWufHXdVjFPbVzUs+9M2RWVlazDFlkqtnRlsTi2/cKh7vVY0VF9UB9wlaDc7g9MDOZGPwQazwkIdMc+ceuf8wwmjfiiT8hyWlJm3KxxQ8GB/v4tep49+NxFNb+oQUw6Mt61H7USCNjtF0GR7RT/ZZE1lTZtxyxoMKCjJkCJ1VRGE7+HvuWcLNq0JwKbKA5vYEgGCzLRzTbVbLVGX8JxYgEmR5jI6O6AmcprCYS09z9Hn4JGU0/TU6RAhkSIjazvLEKSFrA9xWlabmQ283MzE5fZ3JZe3ZnNrXqseWFSswCqoHd5veu/tQxvd0DzQoGfAr0WHzD16SETNhcoRgdtCHM2gES3AJyUrdlDMRHDOLuHomRNYbobYfP4crz7+Ak9u3kZnfV3k5jiMhafRakTaIpumco9lqq3QbbR6p3J/5r+l2mD4+7Vq7GCzmAEH9bSj3ITxYHsAgAztMrGjxiAaizd2H1qbW92y+u6tE57s86kepH6PCSgMxKjTTJhMkB1lFJ8ks216ISxlRYIBm4ygRrVuQZnWy/tJXjYz232uKc9D1GphdnYWp06tyRTpdK+LF8/W8frZS/Q6XbgJUzgZQmdXWoWkQpMR/GrSoMMpuew9OTaHucvnsfKzKzi9dBTN3QxvvrmLzQ+/xbPn99DLtxHw+zgBU4Jp/UOQLSooZkYCv4Q2V0hZsn8dhKIFPog9Kv+hwYztNRAKrPEdFvSW1aKhaYsWbMveN9UVC7Sk90I2oQGWtT1Qx3/jcEy1Zsw+G0KZ9bB5wMaWyh4mSDsEUB+mPlk/fihnYfbIQDV7wJZXNkcGO5p8hl63niMTSDp8KShtLhskKVnJKeQiXclAmmB7HMm83IAGgpSw6i8QbFvspSW/6l/VA62CkPrtGffA/6ODbYOgDW2hHtkZ62VugRjDmq6pXacJCJ4KBK5m6YKgKTSGotVGwamUYQQ3bqC5egLnzl/C8VNnkSQ57t68iwfffYbdWx9jd/MliqSPKGDECJWrY3OKGcLA56CSaD7ynEZQ4a/Q30xGpcyu1ByT6KcTrBNY0IjVlAhkQzE9bbF0yVs3pWdm6mQcrv5Yf6YGqxagjEKIJpstDqtUIDBZbRPEsrNd96PJCjHjQWBENQQ6WVELsBxuIzdnYoIsaKGIZkTKb25hAcdWj2BhblYyM539Pbx59RLbr19hd3sL3b095FlfMisCeDhmOt2VoRGJG6LwAnTdUBqGqAFAhxDNzmD5+DEcP/8OTl18B42j57HVSXHj0Qu8+fY6/G/+gL2t18jSPqKI0b50UQri5jNSVQE2VypX2M194Q0zYMu8DgqXyiS2UKf/8ScH2sMb0hjNSv5vxI4tk0T2nGpnZby/zTQrsLMqExpkEEBLVo/3mqoDxuEyO8xgSgbfuKRm+IAfiEMnOBAFmBTo9PvodlQKzfc59a+hE/aCQAamBHEo47cjTjk0U/fCUF8neLNOobwyQ1MSnjiHhBDgpnQOffT6PQHJdBCcoNvt7OvfvY4AZ+4nybwHAdpeCNMiicBlUV3BuU8qCQPEjANIMiRpD91uB92kK4CeIFpgU7evaUJDnRFwb2QGdckpb1pl4YzTM4GDrQwMJH5K22zKwrUAyX5e/pbU6JTJVfZBHlgvPHYCOKkEik7hwy8aCL0G/HgWXtzEzkyEXuhibzHA8vFVrJ0+inYjRvfJczy5cxdPPv0Cm+vPUaSJJA8YmPLvZsxA1EWeqniiDrCp0eUMEJWODAtKbMhfH0KjlqlGy6gCCgZrb+uTJqmRTAM2lZ0c/c4yG1qLde2ztZUFDuySu2LAdh14c53RRjJo5bOl6lLKtcX9F1JOjwmLGo2JTfxzs1LlW15akuD19atNvH7+EhxZ7/YyUdtxRX+bgfKOSgFyeiez8xzA5vvYa4TIZhqI3z+H8x+8h9mTq0hebWP7+/vY+uYuku8fYa+/BbdRyKTOkPM8mBByNZstiR/V9pShXqoeZZ67sU0MYrXh3/zYYN70LNQDknoSSZMAlY+wa9++395Xa2S1UbdKH1uwrUlHG8Dp2lJXN8k6G+M9PEH74GXUGd8Dfrue0Bi3vio6zWDy89CA21Q6B65lJNi2A3ZMO4AF2+KnXZlyagcjSnbbydA3NpSAW6pWh8psW1BTbuLqhv9UbzgddP7HyGyL7ZXr/88Ptss9ZKbfWVRpNbbNbSipJWV22yos0NkmqSzCNFRlhSTIVbO00UYct+B7baSFj364iPljJ7Fw9QPMnziF146PvecP0f/+j3h65xY2nzxEb3dLpOZcl7q37MzO4eRUHCE5iqbKhUewwgy3NLUaUGRBtPBf1bBxvdF5ixOn3nRtQqhm98yfKsQv97msRDN2fXDdq1mw2YFJwbidrjaQWTfgR3AAs5Y17V3JSP7/7L0JcyPnlSV6EsgNO3ey9lKVVLIstbrbMzER7/3/iHlvYqJf25JlqUqqhcUiiyt2IBOZQL44935fZgIkyLKtbk93mw4aKhIEEl9+y7nnnnuu8T7V898Ab2nNXJGGEWFYA7vbeZ0dsahq0O+c7ghszjAZY9i7wqjXw7h3gVk0FskImUWmwjlUfJ6kL9nFkQ1vGChlGeJ5rE1vOnsIt/ZR/+xbAdm7T38jUoJ4OpQW7oc/fY/Jyx/QfvdSmk+QVee9pmwgqbIA0pPOlNRoO7T3Y1v2VCv4g7Qq1nWRN8H8bwi28wK0G7F2AfQ0AFg+ZLT1lTZxydsvmf8WEE8Giz66vEdhIP/mzwV0ck7St5yuCABmUNeGaZYh4Txgq3B6OzeaaLQ6CBstBGENrh8IO+sFlAl70v2WAFjmuQVikk3QLM6SzYM5YNzUhUc7GEkasSsfgTGZ5VQtIilhSfXQmMYE3lNEcST/Zqvs6sUHONOR+rVbiz8CEmZWBExo5FEhM843mSdIkxnSWSTzpEpQKSBpofICU3XB62V3UwbMDAT0d/qlRJsjAaislyVmo2xBpox5+XzJ1xyv5RPA9s3xMrN2c6TuAu3YQS1mmp+NuTxM6yGyMMRiewML30NSycRGrv1wD3uP7mO+WZOgY/i/vsOr338ndRIZxyaawK9WUKdd3DxFYDpvakZ1GWxr5ts4qCyBAns2LY+B7hnFueXa7pM3zPO7zuJfBWyv6V9QXlMF61kEt3LPLcCxzLaVNhp8KFysqzanupYWSDlPyJ/QMYZnR7WCZqOJnZ0dbG5uiuUeszHd0wtcnJ1h2u0LmA/Joi8oP8mQuQ5G1akQExtxFVmaIeJ9qYcYPdtF8/E9bP7TC9zf3YM3inD23U8Y/P5HTE8uUO2NpcmTU/e0uY90qeZZpTUXYgFpr9869hiASuAtR7DtSmxXwdLELNkfLmVy1fv+k8G2IQiW6lTkwFO3oV8NbC/tndexlA0A8kDAYM7V6WqH4G8GtnMsrOcz2W2CbcrsuBfTV2qWzISoYDdyYbY/pUBSjpeyZvfvzPYNet3/PMy2ri2z5ZUWmi1uku3e/trMC2UbTO6DnbmoM6N222NRyRxxZS46RbJytaCGVriFiltD7LaQuAFmWwfYfvQEnc+/wF4rhH/5ASfv3uDdLz/J4+T8GFk0RqXCrm7kFRai8c3IMs8zc7iTBaZHcSE74gHBjU1kDCZdTWZBNiEB3Zp2E+cBSjgE6NqlXOxqy/tbsdTLh5mcgQbQryob7WEiWlATrdjDLdejcsOjx7hVnJu3UWZBtxvZfAlmfGUzmdJvNpvaTKi5gUq9LVrZyWiMq4tTXJ6fIxr1NWUtWlMWeM1FA8iARdMBtJerYFwNhcPxWGBK6yJngaDewOaz3+L+sxdoffZP2Ni/j7lbx8XpMc4Pf0H37AOiOVrzcQAAIABJREFUs/fA+Uc0zo6FDSJQEikEATwZJW4+ZGHFY5fsVFWaP3hzB+G8KvrHqRtjXiH7+zdgtvMCtDX8idEL23qEJWAgnVQ1Dau3SF0JtA22K/eJ8immrx0CZLatFi9qqp9cSUnPZqk0TZf1Rda7HsJrNuHX6whbLYTNprjI0CXBD2rSBIhtnckSu2kkWQnOX7LnCdOWs5m4KFAzSIZaJVcqY5ErZNc+BmpZgAANCY4YDLgegwItfmQGxZW22bQk01I0vl4UzwRwJ1GEcHiJZDTAYDTEaDTCJNKUKUE6x6IeeAJQuFblrksmKQXp+oysdxwjnWmXQJGOGJmXOraoYMH6xMgaNixAAZpXJI0lZtt+Tlu4xNeSbJZpFS6b0y1fa39L6U51Id0y27MKaomDakpQVMEkdJH6PqobbbgB6x0YVEGam3T2thE8v4/Ozha2uhHe/ulHvPz+D/jIGpXJEB61uZxJiwwhx9+cuVoGqIWB6g5FCUxZvHr9Q2hspdmAIiDRLOA6zbbsLbcylYUj0m1kwroh1Zc2DZ7WPCnPDpa0+WXQJduyOGKW8IiVtxo2OOE64NOYCqXFKN1GeAYEPsJmHe1WC1ubm2g3mpJB6F1eyh457PaxSBK4bJ7DkWKGccHMrCNdL3uYSpKulfDUIdBuoHmwi+Cfv8D+509R3e1gdHaB7p9+lmJYHJ2iEs0Q8gZQ5uX7sheQ3ZYMVsmpw850s8OX3IUMiVMKNvM9aOleWelqWTb5aWDbkgflovDyPndXgeSti0heXM9i+5r2M5pbuUJemsCh5Diyfk4WBJeewf+ezLZdV4UFINcpyQ5ht0k0Qd264rKMRMH27UMmC/Em2yD9xV/1ddcC1zf422u2davQ///PLiNRfk6SW7nmLbfuKhfsXevwaL2EHbFa4jjF1TnSygIJu6cZ3o+sV8snQ9eAV9tE6vnouwG8Vgubz5/h8ZNn2NnaRxpHuDr7gEMC7p++w+D4HZJxD9l8JuWQAdkzHsKMGpkxNBmYOZlUW/RhInbbkljS4LS/Y9dC4/9qo3ZljTOkIotU+0cB5MZjl78vIm87H4rpb5lvZchLjRmsFpwMS1k+spTqVf/hSFwblJ2RNsZWTsLo2XVRI8iu1dFqtdBqNlGv1+Tz8PMRBPUHPQz6PQx6fZGOkEkkoFZ7NmprCXXNihI/ZC0zZceyntc23doSYeQ621vYf/AAu8+/xt6jp/C2HyGepTg9OcHxm5eYfniFbNJHEF0inY6RDoZwUoJ1F57jwXU8YWxZDJl6VaQu9YjMdLBgknZcQMBAKXMQC2hd9nb/95KRaOZA95nVr3WHkDzPrIU575cBKwTaBKkiEfECeARfYU3S2CzOItCepilm7JxHtq5CAM7Oq3XUmw3pwlpvNdHcaKHRaiJs1OSAHo/HmGcpkniGwXAgkqpoMERrOAYEsCbKOLPFNXXSKYF2KkwqZU9kkDWNrKBVgkLKhSoBKkxtE+R7gbQVZ0Gtw1Q3/YODUAIutimvt5RVJ3NDeUqT9zKZoT8eYTAcojedYjQeoTca6vUSlMcRqrMYNc/DZhgg4OvOU8yTmbC6/BzSljtNkCUp5ilbc6tcTFxY6CRhiqSlux0DFQmO9Xbp+VHiuXKJn9Gy2syQOZBzoH4L2C5zSTcdbiySo+43nDsyf61DSCye8VW4VQ9+NUDTayEIQoz8APPAw+zBNjbv7ePZ3n1QYfXmT3/En/7wewyPD8XFpxJPRdPLcFvWveyv/C+uWNVuG9dTWyqSX55es/U1d7Qzo23Ek0vqNIuyrgDqrrP4r2e2rd/ldcBxI7Nd1tPKZau/ew625YLE4kakV7Q6pY3oXAqwK1IACQaQvo/t3W3s7G6jVW9IAfykP8DV+RkGl1eYjkZYJLFIPDzuUbJ+5uoGVHUkMI5dD0kyF8ekWrON1uNHuPfsKRqfP0S708b46grv/vU79L/7E+LuFYJ4iqyawQnYKbeBarVp1pjqem2yKQei5k7mxH/OdamTj/361cG2xXArtyQneHL9j15DOZN013zRALEAibm0I//ZsstI/hltBuOWhVhch0Fl/45g2zZf0kBem0CpbIu1UqwZow4/kwwh9zaSIPLZW9sv1lQElbYZ+Tw3eHT+HWyXBuk/F7MtfIo5nGV/FmCgi8f6WecOJXYDtMyrmXjS7EaacpBpUPaP/szcMKtuINpVv9FGvd1G5isgccIQtc09tJ9+g93dHWw1Q6TREKfvXuLtj9/h9PVPmF6eYj4ZanMBFp2wyMQ4IFBOMvdCYwW4sphLHeO44enCINDQBSKd7rh4XMoplA3kpss0IxeMakeXGy/YyvliM1T2eUlnWkrr57DghgiXY5wGNUl5kv0giA6DAI1GA/U6pSE1YbPZAIFsJGUw08kE/X5fAFg86SOJR5jFsThEcLxFM8xx5b2xDIkEERybovkI33tcrQmD6rU72Lv/EA9f/BaPPnsGv7MjwLDfH+Li/BRXR28xvDhBZXgOZzaBGw0QzSJM4kgstmqZj5rjw0cgOsk0q2Dmqq92yjbdDrMS1PZmCEW24iDJOObUKtpj999Hs62HigKZdV8C0GzB0IqMhNc7kzSiguzAJ7MRCkit+vR4q2K2WGAym2FCyQTXgueKpCRsNBB09tDavoetnW00m3QjX2AWRZiLI0+GRshiyDk+vH2DYb+H2XiMQa8rzgaTbg/udKrgIEnzZjOqabJMjy0GtrpnLQ4UwC0aYKPHtE2hpGCLmkN6PqodWtUPEdYYDLTEO7/eaGrKtNYWEF7rUN5SR+ZT47/AcDrBYDBA7/IC0WiIWa+Lcb8PZzyG5zhoeS4Cn5IXKV6QQ0nWWBwjnk6FNaf2W4CHaQnvmiBBgl8TqFhwWQ6SlDkyJno2yF1hbLXI+DYC566DzRBAIodfYO5IKyIBIpzL3rwCFy5Cv4VGs4243kRElxIy/bUQ+08e4vnz58JkU4Z1/PIHvHv5I8bH72U82OhELBQpj6MjhRQGqjOF6s1LjUnK89Jk8HhfbcbOjkcOCP5GYFsD5/VgW8GKiQMKHYmSfDazZzuTWmab+hB+m34CYqMptqQVLDjH2i1s7u1ga3cXzXodi3kiILvf7WJ42UU0HkqgKh7xjmZi55Q6Mdhj3TG13sgQcy9dMHj2UdnewMHjxzj45iscPHwo49w7u8Dxv36P059/QXZ2qo27qnMs3AWqYRW+10IFTTlrSJhY8jDPDucuWlrwKVmdUnMetQYtydeWOAETYNngv1T4/ykykvKet7THrYDsP19GYpG5af9uXm9ZHmKch/IAWa+mYMHXM7mrSZh/T2ZbwbYGHipVs3I1G5A4aphmiAExZeBz2jsv7iyQlBVudFJ2URR57bVn1Cf94lOio383ZnvpDppq3FJ09dcx28sTp3iru1IDn5B2uGGkFbJ8QhHQjX8rhnoChpTRZs2geSTgzmUkBhjl3fEKoDR1Vc7hp8bjlLuXowwmu3VNA90nK56DRhgI69VwfQTJAn23hZP9b7B9cA/Pn9zH44Md1JwY3Y/vcPzLn3Dy5hUu37/B6Pwci1nEkjvjQZzB8wKk1QCp8eMWNswMcfkgtvu+dcmQVLr4QCsTqQuIKXfVejP1LvPQ6FqXdN9GgpJXxHMxGq2pLkpb7KgMqrhJi2bXgjQF/HyvmHZ7QQ0+GU76YrPwLQgFdJPFn7FBwrCPKxbzXHUxGSm45sL25mP42VjAtZ5c6tgi0gaRt+hGT/ae37yxWhioTKfbaGJj/x7az77FPcpGnnyDRmcTvX4PZ8fv0X/9e0Tdj/D7R8iiETDuS8U+7d6mroOuz8p5F43URS2tSutiLchyMHMzJNUMs8pMtNkOYpEE+bxTvNS0jYwOJSXfm09htq0mcXka2zR7wZddS9/ly06tt25+HX1VbSFtmEPLvtvDg+A0oIbaFsiw6NETTTCZNhY6RtkcMQEinVzaLbS2t7Gxs43O1iay1i4WtS3RcsaTES6Pj9D98AHRoAuvArx4QK/eBD/8v/8Tp4eHqEwnyGYxNmt1zMiehWTeCEDp+KFFhTpXjVeOYE/NsuSHuwBXlRP5WZLXCGjnUTKEhWe7diDlfGK2hYCP8hg+ulhsPEVj5wDt3V20NzYQbHZQ29pE0GmJPrXCNUCmut/H+fExeodsdd2HRz9u7ilZImuAemUGzZysBNyzaCqabspN0ngm6X3x7RbCR+ssuB8pCFvOSOSFkJYpNPe5nMYu61jL88ayw7cdXHydYM6GJC66tQWGQYqoKupgdOIM9YWDZuSApaOpV0eFJEKjg4oXIoOPJHNwuVfHzqN7ePH4ATZaDUQXJ3j78ie8/+MfcP7hCPPxWFp0S9dD0b5T40vpGzdMtha3IMUa8RWMtsrlioI2W3AqjxJsrz8T8tVSPpJKx8+Suu4vOZa0kj4PhpbGvnT2Fli7rNkmgyGl2saGmHPB5l91blKCB8+Dx/qG7W20GMBubkjB+OjqEpcnp+hfXWDcHwLxTNYXW0JJRpRBE5lISug4FX2uhQwxnXTSDI2kg51HD1H53RfYe/4U4ZP7kr2N/vAWx//6Ayb/+hPS8QBhJUG14WJeS5F5GSq1ClynjUraUhZUCiL1tU1FvQl8TfdLI6GyjaI4RmTql4Y7p0dtUyd7z01httmv/hywXS6etBkjydCaACjHaWWywRIj9t6VskqK/cVSyGSDjTrCzE1zPC3JnWy6pshW5YirAOFr4mCbdbZg/W5cWWwQGsuVJn3pP3U/KdaX3DazkRbmo1obow5SSmqYWl4jnVIZ658FtpcvKd/Fru1NBT4trvouSLl+gzMgZ80T7h5UZW+uX5OJTkxEuHoP8wV/A9jOL6UsiMt/aKIb+4KFCLX0jPVjd/PH/PN3tk8B2+vHTjcg7fdVLDgLvDV/W4zYkrzbfN7IsOGuyDvocaopUdsmN2LRCAugnIUw6M3AR5s6ONfH1G/ipHFfHDGa7SbuH+zj0cN72NxowXMydC9OcPT6Zxy/+QXnx+8wu7rAYjIiYoNPPdzcRUZ3El4mD3FXwaR05sttzkxbaRbBiLyiAs8Aa7E94yHHojajtaNPNZkNsvFSxGi6V1qwykNfWoEYCcoysLFpex6eBNXGpULeg9XpVuNbRVZzFRiTEU5SYfrG1MMOxyILicbKZNImjBpzFqOR4eYCd3lCL2Ym6ayfyzZ+ECAj3uRkYj3MxIXFRaVWR7WzhfbmJvYeP8H9J0+x8+g5wkYbg1mGy8srfDx6h4uPH+D0joFoBH/aRzaLMB8r0JeAJgwQB9qYxk8A2jd7qTJz3GiYdk8NC0gm0KGbAxluMkqcSosaskyDgQIHL22BxdIoe2XnDgNK5goHZM90u+HnWYSykl4twphWt7OT80V5BX0B0bVzHVjNggGhqQRlLjJKLjg/Wk1lgKt0WqnwHMeMQJHcJCUFjTo2d3fku725gXqnhapXRZzEGIwTjKeJgM3xcIBffvgeF4eHYntJS7L/6x+/xUajge/+n/+Jo9ev4c5mmMcxOmEoDNw81Pbp1tayYHvNcJW6cJYGUP7Tzebwci13EXhp11xKEZiZIl3LA9M6Y5B8pZTDQexvYUFAKYEiUKnXUNvawsb+rrjhbO3siNSpSV9uSlPmc/R7fZwen+Dq4iMiBmsMGJJUHE7opELmW9q9U1LCYsyJMt2cv7wffOR8J6Nc2mmXwEheFbFSjKe43EbeVn1iXsUGT3bY1p039KFYVOAtKhgHGSJ3jthJZR9rJBmChQN/loGFiGwOJYGLX0fIDEDQAlwXxwGDTgf3Dw7w7LOn2N7oiNzm4+Fb/PLTTzh5/QpRv4vKZAS3AgQVR+RfYu5TYdaOtRWalJCGQdIamnuMMm1S9GzkZ3SGEdrFgIRZqYFOwazaD1sqtivpYM0xYLFhMTKldVY6Dcx9MV7wpfHMmzfZYnJjz6pIqnBz0isuBVJyFi3gzqfKIbBrqkM9dgCHa44SRNrLtjtotNpobW1IpoWWld1eFxcXZ5heXiGbUFJFY3jWrHAv5lhpJoTziVImWrZ5PqUoC5FlceAb7U1sPfgtHn/xAu0vH8Orh+iNBjg9PMLV//4eV69eo9afwq84CH0H1RpdgtihjGiee2AojjU24FOyymSerAsVx6C8f5kMjfzYFE4WuMPmbsxIWWZV+BUbWBeSxxvRww2F3nbjLcs9ivNN372MGXJJZX7Hi4ya7kMqhbTN6PKMmslU6HI22eKSE4p9DyE5jLN7WUe+RJ6VsiD2+pb14WsWsiFPlj9TcU80Oyj/lwf05l+adcg19zrzrfmCJiV0YdjgVMm2yifKSOzkz3VExeLUO7DygQwQsz/+y4G2ffG/TLNdUJpFhGyvdLmAbXmT0Xm/bIFjY6w1t+6mAVg6DAqAuj6Kuv7aZiP4tDddetZdYPuuIOXGe2aj3KXU3k0Xp84KMp9LjKDO36WwUcEvi6hcV7Sp1I6S2U2bbcwrLKoL4dRaaOzcw97DJ9i5/wiNZh2LLMXg8gTvX/+I81d/wOj0PaajK2TTMWpjOiCorpLyldTj6UPNrL2vqqHyCbTYES6ZiyOGz1oWgr9sph7HAjBYIEM/XW7APhyChrAuLEolCFHxA0mzV5lipPzDrYkWVhlG06ykbB9oAhVlmpSlo76Wj0xhZvEFkmiCaDLBXCyDeGgp+CC4rnI8xUlEQUlIlw9TlMZDnS3VBURlKUJ6XWdzcmxwFnNJZZMbGnk1zKnP7eygefAAtWcvsHv/IXYePBbtsJcx3drF5fvXwrSlV2eYRxNU4wlm0wnSyVQCAYd2yIYxr0oAYWzFlvYJG1jqo+guzdfSZp1P9QJg3zhHb5CZiPyGMiXZvTUFq+2OVC6RZxxsQw4JuorN0KMFIR1BTKt0dlbkNPXoikGGca4BIzu88XtWC1Ct1TBv1lENfcwD+rrQy7cKNnqME4LxAO3Nfezs7mFn70A0o57vYjIZYDTpYzTsiSRndPoRGA7w5PFj8UJ/+eOf8Ob1L4jHE7SaDfzDixfY39nFy+++x9Hbd/B5D6MINY9ZABYgC3wy+5WVTxT75lqBLgEYG31IhFH+Kk4vW5tSZjyF7VKBEmZOTVtKWymDuD0wuHXhsFios4HdBw/QefgYjc0t+Fvb4qgizjTRGLPuR1ycnuLs40cMez1hslkoWKu4UiTIIGdOoE2JDIs+KTGJZwImZU6L/7teu5W26T+5blcOK8FvBh3KGioyFeXUdn7Ql8Hmys6qoMh4EMuba8AjOSvjTS4Ag3Ys4u+snTdD6t/DENOwgZg/Dxro7Oxi69FTbGzvwPF9jIYDHL76Iz789AOGhz9iHg8QpkPJQNSdFJXqNlLsajtvznk6/tDTl6XNss1xzgMkOSi9CdimnF0IpUEKMKaTCtk3yW7pYz5HBNSaTKA1sCm1kte9Wgej6Cas56QxmNTUuh36EhjnjzhXGP6LsSEDRGF0lKnnF51DtH5CNerSQ8G4Q/GvGpl6XaduDeB3fRNBcwN+exvNdgf1lhaHR9EYg+4FBldniMYDaZIWRjF8NoeS3sIMULQImO3b2VSL10AHHp4rQgJlKTyvKjrv/WdfoPK7/xutzW00FnOMLy8x/OUXXBy+R3L8AVGvDzemW1ZFrAd5H1kUThkW7QE5/l5pDqksrRh2K5MpYsNleCx9CMogqyxBzK3r9L7dBLbXwYeb91cztw2G06Z+y3u4/TsBkTcAfd199DyoVDwjz9Tz0IJSBasq1dTCZXUdKkhO/p5ZN3NemPqMfK3yvnGzLYHtpfPEIONVo4JiLCwBa+RLJZCsn1YnZXlvsKy2YGnbWbM4zYo4XpPGpYDRvM4nabZXwPa6m2fZTr03pUNz7R98yi90oq3jdm8HjeaAJ7O9ck3XwfYyi3YzuLYsiF0o62+l2ZJKi6R0cz/lY+uOZp756zPbd4HtMnO9erlKEN0eQkn/xjy0KxawPazziWtqrwna8kYc1LXV6/BqTWRhE2mFgIba0G20dveFMdvcYbGLj0UyRf/8CKdHb/Dx/S/oU/d4dg4nZrdDFimo4wgnADVzAgZMAECrQPmam8NSDg2VfCgYs2yL8UG1zWT4cy4249qgaXXTRt4JsXC4wehhbGZMvrMqA1nWJ2qGRX9O9mYixTpsNiNOISZqlqUvJ5YeeCykIkgnI0+Gxros8OAQnavo6BcCYIRhcMm0+VKMmrW30d4/QOfpc+w8eIT67oE4XdSCQPTAl8eHuDw7Rdo7RzwewRl1pQAS07EGAATa1JRWyOaS1SQjfUs4uspELzVXMNZSJfSrS7U8dstnTcFyGEaMTSvMQaNElc3MWDs+m/qzDS+Kxhe8QZ7jS0pafdxpWWn+zoIApn757QYIKPGpNcUNpErm0nEwYHsYZjbo3uGHCDa2sLW7h639+2jR55xsNy0Yu5fonn7E1ckx+pfniEdDzJMIbmWBLz//QpjOD4eHeP/2HaaDgbC9m602NjsdnHw4wqDfl3tEBo7gTQ6njN4Ly2RCXldgGBa7fos1W8i/li0B7ZFepkkKCYo0ihJJkh6yKaiz58DrgWgDZ3YGFRcOpwK/2UJ1Y0vqMmq7+9g5OEB7Zx+b7Qb2WzXJzIxHQ2G7T46O0L24RDKeyFHHTnshayrIss9miCdT0bNLAeWMbHeaAwFhlGR5cC3b7nJm3sheZZCf/U+TrbBzTZ1OSuvyNrCtx3BJaVt443OM6V8uv83ZLyUUWIPh0amgxiA9ROqHGsTXW9jcpj3gY2xtbWKRRvjw+hWOXn6H86M3iC+OsJgO4S8ofaihCmr7ac3O4J7VD6Kiy+0kpQmOcekQBxKuf7OPVINMyxPMODBLoPpu49RiisFzLChgtziHmI3SOWN2NsvQCm4u6YfLx5f57wXdd0DAbRhLcTyyrSAph7J7iMmDinyGAI0OHg7C2kIKeKthC2GtBa+xgaDWhOs3BHiNR2NEw4EQBeLANB2JhzlFGBXKGBf8LBwtZlVZz0JSaC5Nl2LW5/A3rIdhJqazid29fdx/+pncl+z+QwxHI/TfH+LiwwdkZ2eYj0bwRgOk4ykQRXqtPLtcX1yFMlp8spZDHHmKozxHDSWguB4SKMNVxtfl59o1rTKGm8H2XWe1mc75rNbtpHQGltxB7BqxQDQH25aDNheq982AbZMxloLTXFbCLHBhYyt1GEbqZMeHeTUGT/Z6lC0vsMdqXZRem8V6Okprx02XcIFjjOPUMm676fX0pukZtB4DaXathBc/uUDy72B7eeBWVsY1PWj++3JE+h8IbNuobM0O8ClgWyQVZk9eSgHlr6kgsxyuyALnD6tA1a+qZVqthYVXQ+LV4QR1YblrrQ46OzvY3d3C1uYGarTcmk3RvTjF+fF7jF9/h/HFCUaXPZFfOJHaBPpQDfEi4/ZLD2i2JXcQs2sbAatLXbmLReaZ/JyyPmTQ9Fsb6VZFEc5HVblWJaWtRQ0pU7wOeQyrjTSf06QFc21ZnsYzkhyzK/i2Mw/HyYB+eXVTjMFjijIXMmQJZSSei3anI8x4MrwAop40Q+EnnlEjKtYfTXjNDQTtHdS2d7Hx+Cn2Hz5Cc3cPbliTtulpEmPy4Ui8fwcXp1LQVon6UqhXGfeRTKfAjPZXZNeNlrTKynpqSTmedBZdvp/XQZ7dAK3WsMQcGHHgJwFtxdg5yBSisgS2pZ15icjU5xo228SAubOCPNGVAgJvxlbcGTxTSBp5QFJxMG76WAQ+Mmrogzo6qMHPqqjHFaTpAl0CqWYdjd0tbB7so/FgH7V2E+NFgumUPuddfHz9BpOjIySDIRaDEbLxBH46R+QuELsLPHrwAAc7exicX+Lq7EwAp0hYKhU06jVx+EjmKdx6gJg+2HQCmc/RWITC4JfXWvkIUB/5fKhKlfOMMaWHZA4yFSDawVXNvwXQxUFmUJpkVkwtT36qaSBoZSgs9J3RYYdSImZ+ag3UWi00tral+PmLJ4/x8P59bG9tCVAju/3h8AiHb9/g/PRM9NuUdpHtpoMRpTZ0MRkNR4hHA2QpM1Dm3hpNumUM1Z++dNgpOjAcuJ7C5axbHtzlMpN1REoRiBT0zG1gW12NeBO0JqQKJ6wgqIeY+3UZn7HjImy2sXX/EfYO9tHZ3JBAYtq9wPHhG5y8eYnLkw+Y9i9RiUaoLabwHHYSZR0HLVAIqZkVpLzERZJVkLDngFPFjE2xOG7GkrTpRKJuUJmcglnVEeuYpOw9IE5MRi7EvYSso3wGAm3VTVuwZUKUMl5b+u9iLjJTqMy2zirhl026nQGA7TKr4NqVrnyhyI/YyKkaeFhssnFQgMCvwyOgZcOn8RST/hjxcITZaIwsovtNBD9NEWSp2J2ypmTs1TFjlpT9GpwULhiszZA5LCSnNS3btnuGiLiPjedf4+DhU/g7++rrHvdx/vEjzt+9xeD8DOF0Apf772SEeRTrniENwlz10edrSSZMZT1FfFMizoqYZc1JaxbuHWC7zPZabb6VS9rOsbe8QQE4l/TY+t7W27wsMSnv62Xm165FJYiU2a5KlpcySSXT+K0uHo40EpJsgmR11W+/ANASOsscKbZ6Bbh2idrn5viiFDDba/wUsG1Z9rK0x9aClLN6lvHVPfGuejitbctJ3r+D7XzaaERUmpF28yl+WNzkcqRo0zY3T+b/qGC7CAzWLdL1MZ1ZpOUtt7SI5TDOD+flEbd6J6dCLTJz9y7gh6iEDTi1NhDUBXjDr8GtUQfZQKvTwTZdS7a3pIhwnsaYdE9xdf4Rl0fHuPh4iuSyh3g0BoYTZJNItZ+831X9Tl1d1rSlE6RfCYtFTTbPsMWMsgmutbGGAmxpO2EyEPw0bClMp1ZzGumHNaDF/kzGoJTRzp0jaIXHLn2C/1S7TZ21pDk9Fz4LN30PvcFAU/Wui87WNh4/fSIs9/EvP2Bydog5c6Icq3ADqLXhbeyhvXMMZJ/dAAAgAElEQVQPGwcPsbGzh829PXQ2OuJ20et1cX56os4Rxx/F+5igehZNsKC7SRTBTaaokPEVn27qR8lYqEuC6g8ZDGSSFr4pB7PKrCwVs9hCN3EYWGG0bWlAsbuXZlWxHqXgiNIQU8kvs8paLMqtLk41ddYxt0XkJMxHUk5UkXQvt1C7iSd+FfBdzJsNePU6KnUtclrQTTGZS1MeMtnMDOzs7WFjd0us+ugXPh6PcH5xgrOPx7g4+YBJ9xKV0QiOtDNPUEkXCEVm5Ig9Y1hX678xOzbSf9p4Z5NxpG+r6EeFHXW1RboBl15Wl5S+gm3NX5bZHdGolpjvAkwzlU75AVvo6JpdirGNnj1PcZsTTsbGsJ++sZG0x45o3E1QKAFQpYKYNof0Hfe0tbkUNoahWFdub27hYP8AT548wWdPn2BvZ1eu4+z0FO/fvcP7w/e4OD+XLA89bKW6n5ZsDIyjCebx1LRETtTa0MhZ1CKwzECVM2sKzkWatfS5l/d/fdZNX3eD7fzQNk+1kkS5L+LbzM9ThVNriOSARAJdgBZhXdZ4a3sL9+7dw9bGhnTwpKc9x+PDu7cYfvwF1dGJdOn0K/T7YRdWdjZk23iaBlZl/c+qrlhuxvR1r1aQyHrN0Ehnsjux0NWCnwoDAAbNbJLkBTaBJuuA7lHKejNjRilbvCQ7KQDWsgOTgYnL7J9YTaqcRe0nlV3mdRGM8R4TZPMaxO0mqMsjgTU96afsassMRxQjjiIk0wjT6QSz8URkRlU2OqMUKWN79QU4P0mSsNh2kgVIKiGdAGl7jUU6RTKbIkUi/R+yek33xs9eYOfhYwT3PoNXb2KQOFJUGb97hVGvi6jfQxpNEaYzcQRyJmMp4K3RuUf08hxH+mhTV86MmGVj180mlWWt/7qb2baZJj1WNUur2VuOc2EQcPNstgGpmaylszp3HlsBsWVNtM3gqITFrC1TcC/zy0gq1a2J5wYzoZrN5LWKE5FIKTnPCLpN1kM2c8325rvTis5c5Tg3r/NbBjT/Vfna+TIqBbNZQmsycMMrmY1yHbFdtOAy+M9c96dZ//0XZbYVFFjctDwpLYAopzKu35b/mGA7B0e3pEnuAtuGEy5SQDkbaYCOkVPkKaJ88KgGTRGArINaOVG7nXk1VGtNATxzN8DCDZAxlR/UELY62NrZxQ6dNDY3kTVq2jhkOJYq9OH7I1wcHWF6fISk18N81BeXhMpiKkWVrOYjWCQvrVrBIO/aqJuC0alaMGhSdnacisVlAwkzV0RGcvNI3ZQNYaq3PiOSo4ZQpQsJdXGeh7DTwcbODqrNJt4evkeP8o4wwN6Dh/jyt1/LOL/6/f9C7/3PcNmlc3MX/g4lIg/QOHiM1u49NDe2pdlGZT4TLeP47AOuzk4wOv8ochFvGMNhV7+YYHuK+XSIRToT/TfNx0TPLrIV/kvCDuX2OT6ij//LwbZqQEvSkSWgXfzDjGwpg6e/0/nGdLHZ9SVAKtddGJCdA+1CmsamJNIgibp+NmJi6MUumDW2QKcuu46K64ucKabzCvX99Tpa2zvY3N7FDseXcolFgkH3EhdHb3F2coTR+TFG3Uskk74Ut7EROyUQ/OYFS4vurIpqTIZ5IQWXUSVD4jqYuxW9DtG00NhZmTOfqXB26cx4sFexcFraPEd8sU1nunIBlmV3bZhSmo6LChnymWFejad8qcBKuCXDNinIVsmBkt8Owsym6FXop4WkJdsySk0oU6hWwQLj1KlgRv21AKsArhuKZzw7+e0fHODpZ5/h6dPPsLO7K/fz/OIcbwm63x/hqtsTYMWf0+c74LWwvTzbwEeUXcXaTMewyHY2yaMNQAwC1IY5pdqBUjBnh2c9/LkbbK/EhqVjQYElMNJHP4QbhkDY4IdCTJkXg/1aHduUyx3cw8bGlqzZ8XiC45NjXLz7A0ZHv8fg/ALJYIIg5X1wxR3Fy2hnSibRlawdQfbUI9B2ELFIPAMaMxZOKzASm01TV0Iwq3IzT+Rx+Zxi4S/lUeL5z6xWIsCb2TXpOmosUemIkxNP5RqVsmOFw9fmPK1K0Oh7vN4qvKojWYsa5TUSKGk/gkVKMEbr1QWSZIHBCIhm6laTzmJgzsxGImw1dyOXshRKizKuL5Iien4T2KfzAOmcn1HvezKPRT7iNUK0Njew8eAB9h8+RufxZ6h1NjFxa+iOxnh/3sXw40e0Tt4jZd+CmDK/GZyU78/aGGY2uTdauY46xwhpY0zRs3J/+eXZUDr11s24W8C2AXFWB23Btr0PNri7DXgqyViSoa0AWi1qLe+/ywxI+W/1E+g+pZaztNRlx2DruqUkTVFMWAbbZj5JZtdk1Ey2OF9PJi9VrNHlMbPSlyXSYO2HLyQpNqNuCxsVhGsuoiAGl3HgmmPdvJttxWXHVQuX/w62bdx0A7O9DmwryOK30bmty1WUdDsFc7QOft0UQdnJdFvke/Ns0ne5xebpNiCdp19vh9S3ReNyxfk4lQkOBa6qUTYygjxHpa9YyeYIWMpHBgtAnNJJw4EThPAbLSmgJLuNoCGgO6FG2gvFpq69vYP6w6doUi7RqgugSYY99K7OML04wXTYx9nrH0U/m3apuxsgi8e6OWdy1MlBbnXdUiVvRY5CybCwRmUihtc2QM/AQEbHhrbON7KVgVKyu5QbtI1GyFzOHekqSC0wgSw7MPq1OjYO7uHB0ydo7+3h++9/wOG7QxnHzoMH+Pzbf0Kz3cbJ4TvEwwGaWzto7+yhvrOPxvYu/GZHGDSyeYN+F1eHv+Dy+D0WVydSUOrGI9Erz6cu0jjFnE4jAuh4iBFEUT/OFtqaGrSFSzm3L97MPLwLpqH8kT+F2ZYNzhYClffzlXVpJo1Vw1lZnAZ1tnDNZBPoXKEFYIUWV5QPtjGT2ZXpLkFHEraWZ9HZnAxbSB/pBmphnVEE0mSBCc1eaMO1vYGd+/ex+ewJtje3EaQVdM8vcPb2F3x8f4jJ6RGiXhfVSR8V6qsdAgDOeS3QIpAnoBFfeTrJSNvyhRTUyWFkagEkrepUxNqPlmYE07TNlKCC3vAesz4dSbcTqNTqNcnu0O9bDrtqFT67VpazSYZ9knU2Z8v0mWmAk2AmnSfZgVKb4kwNkOVcYJdHKeSVtaGgukrnG+t4Y2sECMYF9LJGoqoAzLgSSBMfUzBIILLguBs5AwuMWxsdPHn6FF9+9RWeff6F+CPPFwnOLy/x46tf8OPLl7jqdqVOoC4FlJqCpiMOwTYf2UaeAE2KYw3QFsvA0v8EEOQl3DkJWEzZW/bG8oRbJyMplCjFvl1eAxV2I+RaMYEULSGrArrrovel7MZhMNLcwNbePnbvP0ZrY1P2g/HwFKcffsT7n3/B5bt3SC/7qMYJPGkOBYRkp+V11YIkdbWJFFvH82rcWQiHMjq5L/zInItq0Wb3OlnjxuufoJvgmMDJdSsCjK2bEhlxaQwm89UUwLHbqGVC5fgpLBqdqvrOq2MQFxMbF6VikypdbClXmS+kt4HMxWiGqQRS9JHPkMWB6Q/AwnFmGVmUSAIgNR0daINkrbfVXk95UhY7V4iwMSWDStlb2EDY2sDWg8c4ePQEuw8forO1Ba/uS0Oms9MP+Hh6gm73AhhPsT2cIZXW2ywOn2EhchQg9D2RuvC6OR80bOc3a4MMYKsw61cEdznBVIrsbivkW6vZNprja2DbOHtYicdaxFEiElcBt4GW6rCVw4BSdt8USps7vGSdqmBbJTUCtk2vB84T6flguyxzT7QSEnk0MhJb7myCpVJEYuC8WYWr8MQsN8OJlcibm7CVnZuKQQqFggXh5t7Zs0SfvhyY3BLFCDYo1R3Jvfg3KZA0F1YwVcUWdcv1rfmVAtu1cd8twLDAwGU2Qt/mkwskTTpGJ2NxI+yGqmnaNV+KOM23ec5N4GHd3/+NCiQLreNfAbaXwstS5Gw+q02tKngqzRSmpsUFglq6YoMSqYCwva4UsYAgImiiEjbFWmtRJdtNt5AA6BzAb2+ivtXGxs4mNraaqNUDVCsxFmmM4dl7THqXSM5OMLk4R3T6EcOrS0TdLhbRGPXZWC3G7KRjIaX4DLP9MtlE24PRHlDKYmh4Q9BOVqXQjMp8MxXo2j2ssGdS7YMtLHKQLjxhiqWLJN0mqPUMQrT2D/DsxW/w5Mvf4Lvvv8fPP/yIRTxDff8env7un/Hg8RNE0RyVaoD29pZ0/cvYtRHAeDJAt3uJ6dVHjLoXSC+OkQ57aMZ9uEkMNxoiiRJMkiaNH6SzH6+L2k4CbB5bUnSY6zsJAEm28sbRdYEbKj+TpvJv+rqpSKd8GOQHQl7MXJaUlF7xBjcSq7fNuXEhLpWpVbAteXM5fGXvNAWu+e1l8RTbkfuusNluswmvVpMOmPzoyZhBRxV+u4Ote/dQe/4YjZ1NjOs+JqMxej/+jMt3h+gfHWLS7yGIhuKN3UgjUGhTnZOjVi0zPXNZI0CncTK9SYWNbsg2VoRxJHPNjppBxZef0XaPIDXc6qBJwNUK4TVqcFsNYdfBBk6mwNZ2DbQKCa6fRCr2i/mmxC8DQiBMMzRTnasyRIblysGimbd8XQLZaRQJEJmMx4iiCLN4IHNFcQTXrMozXE4OAjsJUs176xuoO4ygfwecZvxTkTHQGSLjxwmxtbeHh5SWfPEFnn3xHDsHe5ilM3w4OcGPL1/j1S+vEQ+GIodgMM3iOVYIxpTgjMeIaUcp12K9ubVReRHQkX2Tpt4rRU5FJmT9iXULs23WMT+j7T5bSEoKZEV/c9GsinWf1jo4HIOghiqlcEEo2byZq4WUfmcbW7sH2L53H42NBmaYqW/0+w+4ePsaV+/eI7q6AGJqlSO4ZGwdNvxaoFpVhjeTm0R3lC2Omtl0NaDnODC4N/kJrRXJGU3TUEWYW3VVyYvZCbYFlJteBJQJEGznZ6WKlcU2UpakVrnIfBRJCruGsiiZMiDtjqquFMThZDqtLIJxQxVeQuab91IL57IsEqa6wgYyDCyYH6KrCN1EKJ1xHKlrYYAYzKmrTpCFbbS299G49zk6B4/QvvcMm/v3pAEVJTvDyw/onh1jevYak2EXlaiLapKh3q8gjROk1IFXK3BcU0dDAkK6M6nvdxWu1AXxUTIqWUUbeXH8DRQoyzDs2bC6ZypLa8BHjiNu2FmNVMTupWUZSVlPnTOx5e3ZyhtE+7V8Btv9eJXZtldgf2+vsRyfFsw2pUpktq0zCdeqWYcyv4xEKQfa6kySfwnYLv079xfXZasQo1TAe+33JdZm9Vgy+ERlb9axqsAiObNtpSolHHjTWVZmus2JWcJ9Kh/7dJ9tm6tdDy3NoaboqQzT7KD8ZdDtbrB944e3oK4Iywyuu66RysFl6aqvg4Yy0C50kVKAtJbZlhP2+oh9KuD+G4Fte/AWk94cxnfd++IPclBjsLSdxddkFeVxzu+DEdZyMSpw5f5vSmqoZTWNNhZcyD6LKJtwWTzJhjAExHwX+iDXA/E49jfVe7W+s4kmm4pstLUoKJ6Jxdr4so/exaV2Fet3MT/9gMloKN+YTORAEJsxbUVgDoRU26BbdiG/p6rxzrtKmUmvTDYVAabK2/ybiEBAgGkcEqOOhegnjR5aPKzr8Ld28OT55/jNP/wj3r//gHdvD6XKffv+Qzz5zVfY3T9AOmdRlC8HGS3mBv1zDAaXGPdY8HiJxfASSCL4swkqsxgu0/JxBFAykmaInIaMLU873gshvEoV4Oq1LFy3ADyCbWH95SDWVg3r1vjqGi0HdJZ1tBtIPtuWM5ZmdpWLTkr7stl15G+FODNg2xxUPBB56AoOlAmljhnCdFeoCfVEH9potgTE8pMMZwxAEizCENsH+7j35Cn2Du6h3mxjNBzi7dt3ePfqFeK3r5GOhkhnE2GvKyy+wgIeQx2T6fCYinc8zOf0rxZ/BGRSyJZizuYXLgtzFZi6gY/W5ha2t7axubUtHSnrQV1YaxYVJTMCk1j0ynE0RkIWkJKKmKw0mV1liJjqn06nEnSUD/U8yJDGSgqQpJOqeL67opuVZjO+L3ac4gVvnqeaHbWNG8cjTKIxpqOxgPB0QqeQVIJlbTfObAORk5WfmMJYs1aqzOJwrRDAkbUXL3gibhderS5B46OnT/HFV1/i8y+/wN69exiOp3j18y94+ccf8PHogziZSJfVWijsNltvz+IIaTQTwFZZaMZEmispuhXtd6WSFLZeBRV9LW1sopDSzrdK3ChYLY/pElNmz4YSGmF3SQ1sNDilo4w8sobE81Cp1YQ0YCdc6q5T14cXNlDvbEpR88a9B+i0W2LnOeieS1H4+dE7XH08xuTkPebjgbpwsO/AghKwTPTLdC6qVDaEOFCJAYvFlV3kuiaLLeeZ1edbizpxclJCQepBrPTAHG0SSJqFZ5lkWWNmTVobNOYb1CVFs3oCvfloPdON+5IEvimJA230Rd04pTEzGlOI37jsQHDFr59LLVGdMmMuYzHITGiUzJHMNQsUbvjo7LBp12PsP3iC1sFz1Du7SKt1yZz2zs9xdX6K6PQdZqMuapNTadzlTq+QJRm8qIEFJVyUvPgkezSbp37nphiO0i7KwhjaLaoiaeM6YH+BlB6iN2io7blgBstMN5uKWpYl3nT8LgHqHPPobFzaY809LWOVa6TaCuCW4Mtovq9RKEsk5PKV5SSKdSSRzJZ1JzERhwn6bUGnlePmUEqWldVtl1/fEgNaPG73NbUNLHd2VMckPQ5KKHzlpVYDn+LfKmeSz13GdyXslp9ppXGTn2nsX+wJejP+DcC2/TA2csiPyJuR2m1A2R6+dzHb619Db8xtWPju9y8+kAVWZZb7kzTbN5B9n/S+f0OwXV6s5QPn0wImAyjtDnJtEWs4diMLKqwXt1L6CFODS/Ci7qwK5rhp6eZGZlBSgtQpeoF0a6PPaZ3FMW4F88AXJnHiedJ0xdncQkg/1r17qLXaqDW3UKs34VZCZVOYqmRhIHXMw74UxCTDPtLJELPpGMl0iIRe05OhFGfN47Ew5cIE85AiW2OSiYXY3+6AhtgwKTQ7por7TAcqajY3H4rmOghNcZBfg1dvwKcufXsXDx4+kdTqVX8oOthWSxs58BC76k0wnCSYjLoY9S4QDU+RTLpwoi6cdAwvmcBJIjgE13EMZ5pIoR9rUXl1M6+Wb65W65gHyqaxgj1YhH03d4Q/sx1Hbyoru2nTXzoMTIrfrve1YLscpF4LWG0TDYIrAm2TTZDmPdpSV80zTIW9Ze/I1tWb8CkZ8WrSFIlscJykiOqBdEOsP32IvYf3RaM9m0YYH53j47v36P5yiN7xCeqjC6kzmFuGrZqAOk2mjgV8LNR6zEldOIsq3EUADx4qmYu5l2IRQNjqxkYHje0N1DptuA02i/G0OQrn1piB4RRZb4LZcIp0OEHCTotRX9Pw5qDRx4JFVSeJG49pxFUHE48gyh7MSpLYA0NYRBY2iTOEj4DSmjAUaQpdcNiAiaz8IkkxI9CfTMWej0W16SyRzItcW8nNQkGmqhzoay/6XHMvqJcnw8rCSmHU3CqCZhM7B/t4+vw5vvjqNyIzaW+0cHV6hZ9/+hmvXv6Ei4tzlZ4RBM0TxLMYycReg/r3soBQPpexf8tAv+5C4mAPCnu42kxUvt/l2vcCbN94ot0qQdF15mShmfHG5YhFqpRRiHE9xf1qH4cglAwePfHpcDFnVi9owt+6j539XWxxrjTZsTTDeHCF89MPGLJW4OIj+h9PML44hzMeSaahJuCWDCO7reh+owCaHWUJZisqU2Lxrt2POFymGFYCCMnq+UuyAom98poJBTa504/d+gwWkGY0WoKsrkbGm0S4cNn3daISZCcsJK6wE6uDOEnghTVMKyymS6XRTz30sdNpox7WMOx2cXF+IcWzdGLi+0izm6qPerMjcqTgQRuth5tSX1FvbyJxahjHGbq9MS4vexifnyEa9OEPz+AmEzSnF8imQ3hRTwF0tq1OVQyI3KrUVFA6M3fNPiiBpSPe9Sy21kcN9Mhqz13TZMYEIXbulA0WVCu8zMYa2HzTtmqOEAs+LdYpFvu1fdcUJYo81r6XxWd23i6d1YaUMBSKvrLtRKtoW7uVXl8J9vWl46yVkcjZZ7NdJZtCE3wtxaXiV2+FQCUMpktIT1n62Jv91RIVVjMuZJFkh41T0A3OZ4V6NafJc/cQBdrFnFz6hHkdQklWUtK+87lqAa7jbPfXX5/ZXhn3u1jtu0Hn3cx2btt07Z5bgfuN2+LSZF3/jOI3ZQZcplqpAvfmvy+iuNXf3/25RXBYILVPucDSc4ojbc2V3Xko5KtweVF/0nXcDbZvuSMCoKnaFg5VtNRsfG3ANh1BhEU1jIJIAqo548pxDdlIwGMLdHZ8pOdpKFrBGaUmfC4bIdQbcOj/29mAt7kpDRG8ZguhF6ABMpCp6JhZzMZuftGEDB7Z7gEmoz5S6prp5U37sblqXDPa71HXSl2gaRxRTiPLBpDrHNmi2ha2GUskubZQPK/b7Q6avJ4glOdRJ+1WPTToPb7IMB6zml5TrywQGw5H6F/Ro5iBwQDzaITqnAdthGoyRpaQoaeMJgEL6VlwlKasmHfFfUUO2Gqs8NlsoNZ72ND3pl+M9WDRR8tl/7lguzz/72S2rwHrZS9VPYksDWFP/hLgNgEQPW8p5RA2Tz5vReZIJ9xEI6TFpItonuKCxVNeFY2n93H/2RNsPb4v7zA5u8Tx67cY/ektBqcX8K/GkimooquaUe3Yywamprg1U7kNZ++cmYKaNLtx2ETH8VGjX/d2DeFuTRradFot+FUf83iG2ShCNIkw6nPOjcTibBpNkJLe46nE6+cdSAfqRbvmS5f5zSFytpCSNwWABapceSXLkqmMwDJUorts1+DWC9ZdSuhoSxglqqOmY4Rob+kaQsZd2WRtSgP4Qv+oplh8Byi/IPhjQRsLnJmiZ9t335M1cfDwPr7+5hv89uuvcLD3UBj8k+Mj/PH77/H+3WtZs5Q+ybpNeA0MUKjjZlMn4RtFryzeQ2zLbUCezkVrdaiWd0tge4k4+uvBdraoy/tR7655IoqKSChImawKS8TX3ZWAi8WTdHMhCGe+ZO5QShSisdlBa38b7d1t+C1K6Rxx6Rj2++idfMTlh48YnZxj3Osj64+BOIabTSX7wk9BH3fR0ArrzS2yqg2zBBwZ4CdZEUtjmsxZDlyMiEBZKJVpmSMrh3ymxoCTakH3IpHbFR2KuZfbhjgCUhic0b+eATNrD1hcG4SS4emNLjAYcr5n6HQ6ePyYvuRbeP/2EK9++kksDxmc1Fsd0bg32flxZw+7B/eQ7W0i6zSkPwH38v75OXrnF4iuulLH49G/fTpFZcImOAl8+rgT2NOByaHXe0OLwgnwWNfBRyNXyW1uDbiWjskmoyJ/Q7BdLTo6lpfjrwW2b1r+vwbYVmbbAHnL1eb3f7nIsCxVsUBTrP7yZjYqtbRrSwshlQ1dUbeY5Vja1+0aNMuvHCxY5tq+SsGslwKQEthez2ZbRcbtuHEpm1C6HqNr0cxfrkj7Twi2bwNvawXfpVTL+sPKjOZKZGSktnc0d/k72DZhaCEfuZMa54HLRg1qQVUVoK2AW6CdfRQLPt3krcJJAK7xgBZgCxeBT1/WhrDAmRNowVmtiXnVxTAIwOKkuFmH12rCbbfRaLSx2dwT5o6FL7VagICgnd3apPo+Ea9fKeaRb9NuVlL3c0nl06ZNnBtKDSJsVoTAWSr7S1ZXomOTTY3AYwzPq6AWmhbXmYN4GiMak8mcYcHK/DjBqD8Qv2GCMAIaygqc2QTBfIpFPMRiNoGbTlBJ6Y89EiZeRegOZgsfaUYf7iYgzi5NuZ4gu4JDd5a8EMSMr4bmqqFUiJJ/y14piuZMKvPvWkfXUpe5/KMAMdeY7RvAtiEM5O2UvShZRNk92tagShrTlQ3QmklVydTW6qhTruA0UU1dDCpzJG4F8VYDtf1tNJ/dR2d/l5w1Phy+w/kffsDo6CO80wGcKEFrNEOFXc7CkXhWs5BRgCN1q9WqeB0zEEwpH1lQm1xDKA052mhvbGF7Zx/ebohZbQ6H7PBogviyj+nVAOlgyspgzKMZ5kmKxLw+izilY6bIkQiVh9IOcf2yWv8bd16FP2ex7/Xn8CfSBj630DOabgFhalk4IasnDKmulYCFmuyS6AXwqvTTpItEgjhmR9QpZrOJBqXZHFXqaI17ibBS1itd5D2mm6dpHEXgRfAdNOq4d+8+Hj15jK9++y0+++xzbG11MOj38MurH/H2zc/o9y6luyn9csiuR+NYgpZkqq4WGelz2TsYVFrmqZA9ytQx3V2VZdD/WyaNbgfcNyYS8oXBwtC6SIiU2WWJooJtrbDgmKusRCVOlJbQp5xF4K54a7sV2tg5SOk93QhRbbfQ2N8Vj/eg0RTnnMosQzScYHhyhYtjdiq9RDwYIOm+wWxKyRNdaNT1Wq9BnTukd6M0YTFOHvy3tIsnGmdfgsDUx5q0vQHi8plL0+imMZgbUoRPI+yy7ykQTILSTN1qXPr2ZLJHB2ENu/fvizXk4ZuXOPrwXp7TbLXx9PnnePzkKY7PzvDy5StxDWIPhq3dfWzu7Eq30nqzibDVQi8IcJmkYsF5eXqM+PwY88kQ4XQIJ57Cjyipm8GJaOk3h0M7UIf+7r4wpC6lNxT+qO+rPPLe8DyR+yTyGMNui5xE3V/42eYmy6W9EpZreSSzU9q7/lJm+98SbBddn2+e2cIy26JHWT8arPJLirVFsrTcd2IZYBdBmkyjnCBYfr8CJC/LlPPPboGvzUIJG1rISJaY5oLWzmNJfZ3S2l6zkPN7eG3btFgxdwcv5LP/pjISMwLLm9T1KXE3w6uAde0Gdqf+2QDetczPLcfUKvtrblzZW9Tqhm5++b+D7b8EbOuEN90dTeRrkjo51MshnwBDCwG5RdPmqi7NHZIkLrEAACAASURBVCopU6dA4LjwXQ8BK+oZaYtHdRVpyHa6VUSepqznfhUVHmbhhlhg0fO21mig1uygxkMsqElzDocpXjqSsCCTVln0VTXV/DyUbFdo2RI0a6ap1VL7Yv7DWmip1yiBQIpaegbMKU0hOKAzyAzT8QTT4UhauFPGIM4hkboviB6WFfzJDG4yhr8YIUtj+Tu2Kc4YGAjrrrpHHphzymYqHubVmhR9ziu+DLm/GAjYLsCu3SBLa3CpdXCxdoShMi4Vq2thicUub4T5HqHctt3s7gLbq3uBHvuGYzeHnrZ5trOGKV8twOP8ECtFua8N6QhZmflIphkGARDubKD94hE2HxwAgYvpZIzTn15KU5rZm0NWmyJgF03DevH+pj4tyHhVFWRktGTWUdPJlHtFxpe1A7VNuuVsixwlbDYArypuOJPLM3SvrjDoDyRwEv/Zmd576mwlwbUw+lbp1MfDnOnyDImXIDN2Zuv3oBt+Q+tBFp3NS+vMcJj2yLEMVJ6dMRGODXJTWhQamZ4GuWysQneGUDNLZGRFhqKBZJLE0uRnGo2R0Tvb/LHYvBFe2eCZdXyGEeV0o/acjVa4ZmthKHUXj5//Bp89f4EXL57j8eOHqFYWOHr/Dm9+eYmL8zMs6PCSLjCbJGKbN+pHmIwnmEWpaJRznbAF0/agtu3oRX6Uz0SjU7bjePuZogHg2rATi4WnnTgNjF/1Nco13A7102LzoiCtCngVV7IfdBeiNI4+2lO+Vb2OxvYOGlucWy3UGh3Ua03pjhpHM4x6Q4z7PQxPX2M4uJIGQsPBAOlkhGzGQD0WVxzpH0BXJBa8VgzoFl9y/UQMEVR+w4Br+YOKxVsOqq5//tTIg3Sf4MeyG6Ku1RmDKkb0Aa1bgYh2o0GAx59/jm+//hpnr17jT3/8QSz5CKAfPP8CL377NWIHOLu8RGNzQ9ZVo91EWCdZs5BaBnZcvehNcdkdYda/xHTQgzfpwV/ECOhEFU9QjXQvxYKdWTmva9Jcx6nykePBgJZrzpw2ttB3CZuYHJ1otfMQTSVlxqkplxWU2AKrN/5rZCT/dmDbFDSvnc9aAKt+6VbWoZldC7aXs2tK+ZaqHEpZySXQuJRty/F3KQt3XX++nPEsS1WtdKYgklY+kEne5IB7NXosPf1awJRvmMW6X/LatkFWe+dFdmuBn7zJetB4yz3I/3K9zKMQ8a9/nTvAtlzezYC52Cr/DEC9Mqj68qZpxJIu0pCqt8ox/g62/3ywbaC2eFvrV86k2kIUuSfKZhbdHU1zmUoFI6+N1PHhUt49n8NN2JAlQ2j8UHmYsarebQTwQg/zgC0rHaTMojouZtW6pjvZIVHSt2wmQxa8BnjqgkIWpRo29DGow6XnNwvKTMc7aU1rGED5DKb4jf8t3sV0eCBjOYsRk5kmo5NGCAdvMY+HSOMZUtM+nClxNm1g8Rn9wXkoSoN0Wrcx9ZomkhpFPICbEjAbj+nUFiBpS3UNPahxDyRQmLu+cGvsi0mWPsjYtbBo9mHEZnm0v+qFLbM7X1raQfOur7+I2b5hXyzQjIHaUmRlQbs+am8H9QHnp6LHL1PSQb0u30zN8/fxhOxsDcGjPew9e4zGkwMkfgUfjw7x7tXPGPz4CullF/XBSBpmuPMYyXyGuZOi4lUxc+fq0ABqhmndzoCL0qCadEFtb+1g79FDdA724dQ8jBcprmhBeXWB+ckp3N5QGN+YeuMFWWwCT9Pim8EhgQkLxhYZggVBMtPU+rknvrqZrPtSSHfzF4sHXaLaHDDc9DqmtsI00bGvJPed3UGksFfbgy8yPooiV/WctB4MmEFgkxJ6NSuLl9JukPN7NBVQLAWdbD5itbvCHhbHMYG4ZK04ewnePU+6oW7tHeDz55/hn3/3j/iHr79As+ni7PRMiofPP54imk4RjROMhuziOUGvO8BwMBapBS3nLIDUg8owk6X9PD9/V2oFCtHyurG9sRqlQBLU7+c2l0UzJ+mtKE1JUuPCwA2s+JZMBoMkKQD34TXqQK0moDRisaPRd3NPamxuSwv4jY1dIQwYCEnAlvQRTUboXV3h8uIcw8sLkVHMhgPMplPMKVWitV08lb2mupiL7EdYaOJ+WtyZjp60DJT5ZSSvwnCWOuutjo50suT4SmtuAlvTXVfAiDbeoXvIIqAn9gKp1FM08OTLr/Df//l3iD+c41//5fc46/XR2NrCwy9e4NmXX6HSbIj8q7m9IcCWrvXxbIxe/wpXV+fo97qY9mZYRBn8+QzOPIY/7cGJxvDikdSxVOcLaWrlVOvimpJQNkJJV7UmqyOQrEOxPozbfH5Py1SBJluLcbGuM7nMwf7OyjPM2fB/ItjOO0jmC1/xYH5vS2y93dvLZ50w3ktpSCM9WsFt6ws3lyVuZbi1+jdLxG0JPK+SBQKWzSco39HlCHl9QH2NIJaLMlmyEh2oQ/afSEZy2+Gea/FuS7LeApavAYO8qPVuUJEPtEmRrV7n3Yz+f03NtnDa7AC2YKcybfHLtsOEl3xU2z3b3UktoAQgsrmAKdlbUB8nJ4RyRswcC2lhnTSkDomNCOgQwc6BVbhkjMhU+y4WNV/dSkqxkhQDCrvEw95XuzJXNcBiaSYaYGqr1R4wX85Lh7fa54lOVVwAFGQIq83/kU2LqRMn+6YMHIMJ8QAXO76FFICxtbqA7CSWz06ZQRxN4PAkFgs+HSMHvlwPQSA137aNuVtZcGhQdahbJb1Iyy3+V11dMmxwvZRS0+1JXCbMZLbsjQgaeIaKl+/ta+OvAdt205R3MOyYbOxSpGW05iXArey26soFaIf0omYxZE3dL+ZzRPM5BlubcB8/xrOHT3BvYxvecIrzww/4+MMPOHnzFpm0Bo+BbCK+vo5LKz8Chpm8mz9nIxFPGokkdEGoBgiaLfE5p40dv312fpzF0qmze3GKUb+H2WSM6jSCF+s9zlMiskfrOEqBo03xG/9anTuaDaHVY06GrGwyVrp0VwBkg8EcTOQ2lcWBU3YJ0MOKgSxdenh16lQhxcpMsSs001bPOmngetTeuggCH57vSpo9mXAup8I8Motj24KL3Zc44vBl9b10fdjucmQ92ehpE/fu7+PFiy/wu999jW++foFOpykM9sfjE1xeXKF70Ue/18doEKHbHeDyrCfgiwXPq04QBdgpFUatAm17gN5ypiwzd8ujr8OhLOkiM45DKtowa0+72Wp4KGyB2BQK9cCmLQ67cHqyXkXPTLcY7jui72bXSNrCV2kALVp3PtY7LXR2dsThJqtvaTH5Yo4ZPawnQ8STMWaDPqajgRRVRqMB4kEP0XiELJ7qPjRnd8ZEWqGLZEukNmansIBLMjBLJ5/+QxesFKtLbEd5kvlb6+nNDOGc3yworNW1qVcYCku/9/gJvvzqayQz4O3hESazOTa2d6WdOpuZcZ5NSDbQfWfQxfjqFJP+ubiKJJMBFvEEfjSDn6q3N+ec+LGzK6txjuJewSCOmU05KzI68mgm0NI9uixNIFmSjRRA22Ar4+CUc5SlToerumK79paKFu0L5nijcCf5c3DEr6HZLny2Sy5QNsQwmaiCdS5d3RJTvLIGzB/Y4sqyUsDKOHJAXEL19ihVxlrlKorZr0tzrGSkfB5Z0L/aVbP8/nmRZn4G3rF75sWSBr7nAZTdTX8NsG0GoTQvbryqcsR38xPW6G/yJ5eZl5s/uDDP9lelklZ97/URit4o+5zrr21/dxswvj0rYN/7Zgbklrc2F/OpoH7duCgcKn/C8isuXVU5VL32civRpf39zR8r31+LVEopFr7lb+x1ulmKcC7JUanAJ9Bm4xpa4qmRlVoS2ePJ9DFUXTc13g7/NhVXA3YFTGirxu51BO3iSayQ0WM6l/1CEnocO9L4gDU2sU/JBe2uCKDZZlY7nVU9reDnz7XPDaUgBF08EBVwZ46PuWkaYRv3mB1h5Xg2u5FhdZiy5TEcxa5x0tCGHezgyPQ7ixulkQNtruapuK2QgWJhE/9gTqYu8KTpyXxOwMzipzoqlDIsqtI/wmN6uMqUKIv65vCcsXF7mYqGNMImf1piOu0mb1PeigEtyFa7P12/ZFdTer19ytcS82Pnp3kvsyj0oZi7VjtcLqrhU2T9MZgSnznjq2yu0AIYsvqUBIV1ppfZOIQ2YgtESYKEAdl/+xr1b36LR14T84shhv/yJ3z840skH06wGI3hVumMsEDiRmCD87QaGcaRhXfs+lmXoGYqXfuqcLZ3sff4Me69+BLtzQ2cd7v48O4desdHYhFIAJNFkaTu6cjhMzlvVAtC6uYV9AwkNBBTmQU/pwJP+ekig4e6FP6t+7o1qOf8FSmAHknFXqZHlUxJ0T0aBtLqtw2T489TsfcTD3opbNS1qf5BCrYlEDJtuZmO0XoFR+ogmn7bZHhmAn5YRKl6Ty0cFCkVvZgZSFs5Cvu8zheYuTXxpQ5qPra3NvDixWf4H//jv+MfvvkSe3tbsm7OTrs4OvyI8/NLTIYxet0+jj+c4ezjKYZXXZGnyGiaaSuFXGb+aetm/VIQXt5FtWbh1i8DMGWOlp7Iv3IlyFXfaQa33N/00RAJ4r7JO07rSHFkV30515jDvTBE1QTPlIjxr2jR6AcevNCn+ThmVT43w8zLxG8/Y4AT1jDf/Ayd7X3s7+xIQW7DZwsWB4goUZuIrInF3040QULf8mEfg14Xg+6VtCpfjLpSeKrNj9ReUWRzli2UZags+NIIMeil7IjBk3k+bSbF2SYMJeMUtlm4Xke4s4daqwWn0ZTAYeH5osNmkx/a+bFI1KPNazXEZDLF5WUXV2enmPSukE1HwLSP6myMYBFLFqqSRKjR7nQyQRSzUJc2i2r3KSQOr7RKCRSdXapKfrC/gWlpz72HOF1mgAHZPC+Eyc9lazbTXUAOmTPCrRhHDBM06tZWAET7+yVm20wafVDLl2uq1lzpVB5pO9tKzzf+9vIyqyy6vUu5IUcJL5jGata6cZmx1+fJmVee4cXbm1m/YrtnAxHjZGKx2zWWupQZyFMnZU7dfBa7tPJ9Lpf6GulVeRaac6fQxRfoNS/szWtUFLvdhE5zoF8G2uZ+2nOLsrfSnVDSoLX9xaedkPmzCquXVRi37oUMD3Lz9lTWxd24e92+sdlJm1e45hukWRy5BORTUID9G7PFyrWtRE2ll8knyNoPblbb2pPwU6/p025R8WqmStgwwNcXqb7ektVOfqzk0zdPgdx0lbeqZ66laMy4lhb2bUPCO+5KKr0sIdFSnrKTsz3/dB4qtBKmwjRhEX2d7FO2Wl6DMjIXMm8yAyJNwb3gVuF6uf2WKq1NYwbLtFl5iLgzmIIZtcsSKk4CgRv1ZDnJo4Vn8l1qvMK/mc2KjVnFbebfhtWz4y7vxbSwWfCKeQhwpOxf522Frhea4pfDw2x05B7FcjAvrGPRGkkp6hz1b0tYYWnDKQBIebbZVujmtyVgUmxWZs7Zs6igKYrOj2Z8jM26ApI8RW1/aQhg3mdzkUxB0x1ANM4LoOoT9LL7poM5mb2wiYbfRM2tw4WPfpZhwAYzB9vY+PwpHj19BM+rYvrmEIff/RHjP/5JZSPJVNLoKRIs6JXrGbYrq0qxXYVBTbWKUS0QZpFs9t69Azx4+BCtdgvj8Qjnp6c4Pf6AybCP+XSksiZmKqTalJpcDQiFzJXDXMfJhskyJ9do4bWIbiWgNsSD3sXbtMPmEC/vZ/nzVZuqU8GySObwMC/Kh2Curb8VBWgGQdaXfTQXkcv89cPIc9xKFTW3ZtrMm+IzuvlQY0vZFO0OGVJIAbLxeze2aXwFBjVse0WNMEHj9vYGHj16iG+//QbffvsPePhwH0FQxVV/jPdHJzj+eIKLyyt8PD3F2fElJifMBsWIZhMkdBRicxR6ylEnLYyZ7jTWvk1jObVyE9eUctZndTNbGvhi3tunaYuX4i6bnUvkTroN20YdtlunejTry6qDjLCCZv/go+w/3I9oSUe7NcrkfK1NoUWdaN8dB1GtTmQuwFJ95ZtodTpodjqoibyqIfsSs4Hq/V8RmdtwPJbaEWbRtFA8NZ1HCbpTpMzEURIk+5naLdqpoddG4oIZQU+KZ6np93iN7Cgpxh4OPN9HGAaoNxsIa6yPcSUgosMTA4pwMcJkPBI5EOsbJqMJomkkjkyUJWWzmXiPszOqZF2YLaHsLmGn1Dkq4hIlV6Ut6aWGRe8GswNk2YuxNxJXG2xqEYFZEhb5mPtlFXRmvheyCVtEWjpT8y3S4qgbwKh5en7qC9A275kzp6shnJ6B1rihwC123VrmVde9zXpJXctSEL1CQGrEbSIniyuKfV5Z5luQXw4UbIbKzGMxVFILShPqmw1Qr0+dsFZetzx2N605HYLSl5779m7lvygfU/mfGL7cnl3GytH+TR5c2wPQvFEBi23vFR0rBnQ5wDIvImD7bs328gcoGN/lT5ynGlcGwoLt1fHRfSW/+pt+/QnMtH5IPXeXZfdlrfi6a1t3HBWRpz221lzetRtcvte21ff6v73r09/yrrf/ykZapehL/mCFxZL01cpCLjiJ4ursf+kGem36XruW28KDu+55HkGXXlVfb81o5RdndVO2Cnn9n+hLF5tl8VZlsKs3t5g75ipEh6aHot1Y8w3WAHvdn5Y3SMUaZgPON7nS65NBIesi4EKvT+Qw9pVMurY8EvlYlthie8rpNa3cqzxWthuapuOkuUgO8exorJ+d135jANdqUdnSxCgVRBXjt3QnlGG1zWZK2VO7CoUVE7VMpnJW83x6rlPLTsNIaonJ7CVk9Jp1tOod1Lw63NQTr+tJWIO7v4fgq2dof/EEzTjC8Y8/4v2//At6h4dojYfw4ghuNIYzn4lPHZvOMB8wS6hyryFgM6W5iyn18ntt7D59jKdPnmCj08GMIPvsFGdH79G7PMcijuCw2Q2BAFlaw5oyM5BUKmDhmC5NG0BYht7MULk3eirYcbePtg13PiduPZSXl2muGzY/lrG3/y0DboNV/WHZa4a/DujSVvqh3ju9MmXfzevZZWYfzecQgRPBF/3E2RXW1DMQuElxsAA3Y8NnQRJfg04QzFiJxCoTgEZLt1o9lHtAa8Bv/+lbPHv2BLVWiN5ghNfv3uHd+0N8ODlG93SA2YmrdpmjrlgqLqi/l0axhlk3jVZo4bYEuLOKytKMI09xfK2c4OZ+2REtUtVmPZv1Xd7Trp/DN+2iMgB6Q1b2cru/2PbYYjMqoFLdj8SzOnSRmuYvYt8YhPDDENV6Q4oR6elNSQdtUJudDTQ2NhHW6gLaRWpmg458zi7E31pIgyWGc1Wby6uj/SJbdpusIT8CM4NiCQnUA/ZW0A627AI6GQ+leRStL2fTEbzRCdI4QjzVb2ZDyOxzHxBHFVETLmQf4LdmBnWOUDJoHUXs2a5tw3Xl5C3PZRBL68RuMGavscBzZVdVYJXf0zwhlANZ60RSPheWV+Pqe5b34HIjL7O+lgLw8s8KsKwMrjaOMsdVqZGTnio5SakxSB5M5Oe8Dbrz7E5xrtkrvCbVyDcjddlaPc/l+Stg+0Zmu9iNrg3VXRhCP8zK+WwzC9filCIQKaC5BtZmmcnL2Swq/6GGByUCwgywHXORvBkyyA7+rwy2b94c/s8A27fBv3IKtUjx6A2132uXxvpfyN8XPMZf8Ap/8Z/kG8qawzfXv34i2C5fyN0T/fbLvuvv7/r9Ha9u0m43P+tTXnv50CulmQ3YFQak7ClbShNaNlAXWP5/Bcu4InMqp7T4dJvCtBuF3sebPstymjB/RmnTtAxGvtOancPOazsW5dTi2oDm1kG3zEsZ3BcZsOLaTGt6Ozilp9iPaBtkGHI+B3j5SjRgW0G3glNhU40cR5kqpoVdeGTq6J9eayKtupiQ2fICbOzfw6PnX2Brfx+z+RwX3/8BP/9//xsnR2+keC/0HCwSgu0pAjKwPMyl5pQyJgdTutGwYLZB5wNakD0XuQjjot7VJU6O3uPq4kLsFsm0Ue8qQJvNQ4zdmsGM0phJbMRKG7OBY0Vomac2dSTL9ZCGcDMjaiBAacKsZZ0MaCoOzOUbrGz0MoBc2kHFzWT5WpaAegmcy89LgZPhFrXDnjgZqDxLAI+1EBP21BRPilRLb7Rl5Ch/oaCAc1gcMITdddDZ6ODg4AAvvvoNvvnma7z47efobLRxORjhzeE7vPz5FU6PLhBfuBgMhmIVOJmOkKba9VM00qXKBe2CqYe2PXxFIiPoST+YHhPLKWcLKNaC7RJbqCNfdmm4ccEX99gWIZp5YYmm8h3M17SRt7FhDQP3lBYwUrBBAF4VaR710dogDGK7R9BdrdXhS/v4UFxl+E37VJeBKhlpT7uLkqGuMoMmXUgV3It3t9Xai2zPZvFEMq0Ae0HddILZjD7osUjiKF9hsTe11OwCSn/2mI8x3ZUieGM2mGHdixlrsudzFo2r84wUkLMOho/SSEoZc5GD0A6RnXnNuK8STLefC44AerP6Svtx6T6tgG17T3N5giVKSiTMpx3uNjhbXtt3EaQ5duE9lTO+mKvF/q8xQq4jl6eUwogScVQ+S8rSCus6on9aXKMlegRsl9UBJpjROhRd/0I/ldhQzdaWo57r2O3uc/wTwbb5zDo8Bqma95dOBisOdBZw56RC+b7n99jUfKx+pl+X2f6vBbY/5YbbFOGnLaxf71kFM389e1AG2quLxG4oy4/L13X35779c9z193f9/o5XvxNs3/X6t21kcrjbzlUr0102rRxULB+Y9l85uF6KrovnLshs2xDPBHsW8ywfqjeA7aX0TfH78ue1r62bZ8GI2AKdvwXYtuDSjp3pqp13piuOuRUJiWG4bYBDz2d6BjBFHNZaaLY6CGotzCoVDLMFZr6H+t4unn72Ofb37yMZTvHmx5d4/y//C5OPx5g5MwFwKWaYLxLU6GBTqSKIF3DowsCCU8/FiNrYZhONxw/x4MFDbDVb6HV7OD4+wsXZGeLJREAA2WyCbWlfboA2C1qttzHH3zZxEbhlALeVMFlgfY2IWUXI+U1dLmLSv1tJU19bPGYO5FCiROyVAbf5fflajExeAx4zhcuAO/9vPedXCEPmUWw7ZX1xqaSQts4GdJvgU+oijJzEvoq0f3EylSGYeSwWbT698UNs7Gzhs8+e4bf/+M3/z96bNk1yXeeBT2Vmre/W+94NNBrdaCwkVhIkIZOyZiSFNlvjsKSImbAlf5gJ/54Jz6f54pFnQvZE+MOYIq2wRMnURoIkiH1r9L7v3e9Sa1ZWTpzt5s2szKrqRoMEJbyIjka/VZl58y7nPue5zzkHJ06ewI7du7DV6+G9jz7Ax++dxvr1Mef+Hgy2OGvJcEBl3ikYkHKnE6BTmsU8heycSgpW6O8N/Pv21gEYz4GaYrYrwfacFajgpTgFtItlxD2JGverAm7q7iGGvIg4oJL6rk7p7SKkHAxIpywkQYlcruuY0/jQmpK0jlRYh64j1rweNTjwlYptSbEuGTseQ2Y0hTnl7EsMuCUOmBhnyr5D9Qoo4xIVBiPHasJxKXSaIVIVQuYc98KFzSZocqEZ+pziFYS1pntJbWw9FVL6nZ5Nc4NSvZI2nKpRugiTal+mYmv5xQLbPuilKWhT2AeUOQbHI4AUkntHaAWnMjtn5b6SuAdluxVsZmtBU0QWwbaaJfve5xFsk20SCabGq6hDYI7JF2B7pozk0TPb80AbHzfMyhH+6LD19Baa8zI9lqqkalPRy58+rP4HBrYLJXNzb6fTRELE/C0s2944a4gX4JI3bjMUbHQNMz7e8Z0x5DouLkOr2xDE2Dnm1wNFOebawJC235GSjuX0mQI1j58TsM3HuMq85Eo/G0Djpmfr11ht9m00IIv06HGthj7l0G4tYXllJ5Zay1yt8e44RrcZonV4L3Y/dRRHdu9BsDXA+psf48ob7+D+5VOIJgPEzQiDNMGA5ARUuZBq+o3GaIypqEcobCYFy+7dgYNHH8fK4f0coLpx+hzu3rrNgWQUPCZBq8CEAv6SBHV6OW6rpGKkjy3I1OWWNgZFXa3MtlTPJ+43OwJwoiibLwaiZ9k9kTT5P3yVm0M+h+X93uZaAUAXAbdt6EXGWy7PmGA/+NXYJWNJ3bUE2FyMg2qYKe7AC47nPlN5Q6PTxo6dO3HgyBGcOPkUnnvxeezdvxfXb93GW2+/j3feOoOY5D0M1hKM+130NjeR9CmrxUTG0DkQ2pemX/f0MY8abLuxKAWE1mfVaLHIcmd+mEzKFBQMTbp0Pc1Vhpu01ASU2Vmlkzv+Q/ZKgDVn5iDpDgXVysUMno0xNUvJKSvdEb6dpOvpIEWfqzPA32dtvMTY0DURrxMC0pRph4C0yIkkCJPS9kVSU0B/R4CcrqOMUgb0hRXVwjxcKlxOTKhysOnsZ62o8i358w+2p/fwbKPw9cbZtuLNoYyB8WSRcr2L3aiQkTiw7ctWc3uOPMcygPgW5fMOtsnmm+NqDsGDgO0cW0/z/QtmWydVkfJ3YMqzug8Ejg0h/fxkJGzQ5shIyr7zDx5sF47Hi2A7CxjxwHYR7U4J+8y4TcsncmygA/qFDVM1qbJZKsyfxcB4gR++zMSzm148hLbJY9o+V8y209ZZeSINuNTud5ujQ17KYilwpW6iBF2TKMKYGOelNTRaa5y6Ix6kiFt1tA7tw64Tj6F5YCfSjS1c//AUNt/6GMmF60iHt1FLehhSgGkYYFSvcyabhPNGU4rIkBtUbzax58B+7Dl2BJ3VFdwd9TgLwta5C1x0iAK1iInj4FM6ASEQQI0j5s0CXF2bvSBm5yh5MScuGNDTUdtE9eZiwOlEPLewEBA0G1jkwbbd1mQqbPlochUyS9j3fAmLNc0At+LpqawdGdutYE0M0BTG5CNmlZTYpiwMqfyRWAbNJ69H8xZQzUsoCNCkVI9rq9izbx+efeF5PP/C85yGYaTBwQAAIABJREFU8ebt2/jeX76OO7duY7S1xUAujKm0e4/19hRUR0yq/bisKgoNBal66k4XS5G9x0PJSLjheflZFfjLjbnXh8IECwqWIDPd3wQ6IQws44vm9FZnnwEZM9i0krKgcqsWyqlQKQiZcqubi6Zt5Z7gukUSLMf209kaOc6XtuhcNdkdg35ayzqu45EGuFuMghZHUf1rOG7ITLfsJ8peW3CoO+EoYSeYuefgda9HbTLOsrM6kT+vMhI/5soK7PknliqYzjxHf0IV3ttJbGzxmrPJf3snpZnALees57GG81TlWi56k5dafZ7BNrWUT948GYmb25Z0wRxH7R/xMVVK6UtLDRp8tmBbByhXdS5vPhZhh2cdrGUD5gnWnb3K/Kh5GqcpzdCDgO0q8ogDjKrTcpUb0kf32ypvt9gX/1iYbTfXZujmsk1SxiF/jRkd3ejzhKvFJUp0o9tvPABl9zPjZUPtAJJiMn8/KGwIvn3MrR1fa2cbhENPvuHLbugb5Z+njCQ7JZAN35cfOLbUNm87eXBiSNnCWwRsKZBrx05EnRX00cCQzsCjNrbv34fDTz2Jld1ruN+9j0vvvYur776L9NJ1LPVjpPVNjBLKFBJyqfE0bWI4mqBH2RPaHfTbDURLHew6vA9Hjx7F9nYLN69cwfXTZ7B+9w4mvXU+CufyzpxrvcYMHOtG3UmGzBkHZHUOsnRC6XwXYiYoV/tC5k+RHZZ/E+NG4MfAdubomeWbZfeIheT85D7RYBImC4SzfxvI8edmYazcR26Sluj2DfylKWLOpqP63sL8tXb7gNuZWZJ5UN5mZj8T1uQS88oBlSzzijh/OmPORhOdpQ52HzyAZ557Di+/+gr27N+N989dwofvf4RLp89gPBhyAsV0OMa4u4W4P+AMFry5EpOrAbv8N9cBMK16jqczFJj1kOfcLiQjme7A8s3AR4ye7eAhsk2+ALYNcoc1SXfois9Q1ifSx2swKs1bnXpTrSFWe0g9EEgWJpaTsGxEpDyZD2hxLhZ872X08gA51xLg4ErKhuRJdzSvvLjefA4osU9JU+oF8AmhyFQMwIl8xXMEPAadVw9HvwrYl1PL6rk53emfX2bbwLbriykHSwKKcz8+XvG7wa1B/f4csO3vjQVU5/1TAHZZ+9z+U5S6uf3Z3wl0P64YN7pXfu/+FJpts6eFAEk+ddG9e+oUT8xxDmz7fcImfVGwPQ2Ky/I++ht54VE5lzL77KHBtre4uaP9YJGCH+d/nmuVl8WkuMCydmUlq30GsXLy5h/w+QDbghrzTfYCIzPMl4NyU96wM6dzmYDyPaL8Oar3yvgSgRGVnT373qq0dAxR4SDcVqy3kRQNkbF9tkFkXHGOMXBd6l1vu5Ri8eKRbtV75W3fos6ZAqw8+s44h9wm7G2DLjKdlz9PC9OlaXhIZQfPHhO5nw6ex30UbucZ9JzURTWeDBjUoPq8KwNOrZoo3xFPR46fAyyRfnR5GeH2nYjDBu6NJlwpc8e+Qzj8xFFs37cH3e4Gzpz5EBffeQeDq1fQ6fbRpmwFzT7itIt0CDRqDQS1Dudi3wzrnOO3vmcnDh0/hn1HD3P1wdvnz+Hm5SuIb9/h7AjhZMC6UtGHkjaUlAkUCSbHpwYXjO3zj9kNbBtI4vfywDYf2SvIm3JEOGiPmEibC9lkcCNeRQQwe0nglMCXVjH0gLXIXeS/zALqk8zhMbDtJFDSeCXDp+aRv7mSBIG5YzdlSoyKMrSyWWeB63QZnRhQGjrqZ9YeU/DfWMrBcGXQIEBMQC6MENYjTne3c9duBttf+for2HFkF95/5yzeev2nuHP9OlpUTZOAWHeAfrfLgJvS20mecEqbRwGZwhhzNuxCFpayRZOtOjdhXQ9nYC/3LSWlKwysczQL9jEHdKdb4t+NytQz2HTOqt1UsyfovkCyLJrABL7taINmSp8DSJUF92r/GNttbt9UK1RHzjmPCKg70GQOqCWMtHUtU0NqhtH4UyDmkgBmz6HwM07Im1jMi7VR7LilVXQIJXeaMit9nb6Jpf6bmq8Z9vAlNXKVl2lKAW+pDbWTGaed1me6tSsr0ACrmL78wvbBbHGfMrCdu0L/UQTMNn72LuyQy9O9eOnM3vD1/gSbymSYBUj67deNx00TB5RzRJjSDNbnZbtKCXHmRT25SAt/Pjpnq4gz/HsVUv/ZvsZ9r+3JuQLudKscu/C7LwK2qzfZbACywfdBuDHbMliF+eEmUJmhyn5nI5kHNWXmKAduimBcN2f/WZnxL1CU+iX5vPj8quwQ5eZWhPQVxnP2iz+ST/2xWxzA+pu3W37TQ/IpWmhtKYJh/9h78fbmRjXP9OXGMvuev+DMkPlGzAyDBGbJsjKWjYGRV57Vb6cDS2b2C2BnYcBa0beV1xcYLjMOOTtYtgC950yn/vOGfK7zU5jnFQCA26PHibI0FNIxUyV/+Ehade0ENs14cko4jaznTMikra1HaDfbWKovcXGMcHkNG5MUN5IJVvfvx/FXXsahvfuwfv0Wzr/xU9x87wMM7lznQhfj2hBJLUbQjJEQ0h7WBGyjg1FMBUE6WN29Gye+8jJ27duLze4mPn7/fdz+5BTCyQSr8ZizJtTqVNRInTLnwEvf8fu4061pW0bJ0OhSCiCj/6QouaIMLnxCxU3Ms9Nqmd6GxsU5mB3OmD4BIzyb+dllQ8fbGB3jW055c3DoQimhJ0DbMfBiw/kNdB5RdmyugqprRDKLyJExf0VBEbOWGjxHTSKdJ2cxYEnCYj9FIBPRvFHdsTzLUnNJX6QBpWkcY0J6YypiRIGqUR2HHn8Mz730Al7+p9/AysoKLpw6h9f/9gfYvHEbLXKsxiniwQDd9U2uSkjtDOshKCBzTP9PgYDUrRQlaT/ufx2Cyb+UjYXMCJe6L/9O+RSgxfVrQJIPtwMqhpONQ27fc3OlvF8JtPIPV4EUnpdsCufg51+LPtpWs4HyGuWZp1qzWrjKATD/MQZWdCnIc7x+0vXO09sAu11PoI5OgvQUXuwc/U7msdhVqgOgzbeuNOfcvmWTnfFpxqhzRpkHssX+gyy1TvU+7vYzMXD66tl8ENlTyY8H0qZOoVglRU4Isfn598l1uxEYnm7adb1nlm1YrBt8YJ37nXcqIj6l7nYF0GtA2+1Jzi7p7OD2yBov02qXd0j2W36qDloOqOcyqKhTZX2uLLnNz+KzPdehnNCj2/mBQwbIraaGzlvZl7ITRx/ile3RvMt9OrBdPnuyiWET1ibf9PfnAyrvWtvAS4BF1XGpDZIZJDepSo7fSlqnv5IZ697LW+izJ0x1gOT89543FRf/PDME0wu+vN+yVG62SIoe8OJPr7Ix+UVi35qtMV2E8c6sy1TbvaZUerfKGlSD7SxdUtn9s82gYNkXYutnO2az5syDzKeyMef3ncqznXXYfCdhgUXhbwoeW8mAm7NKSAS4GC4t2mF5yTXy3cA2H4anKeqNOtrtJay01zhNGVUa3UjGGG3bhiPPnMTek08h2eri7Nvv48a772N0/hKCQRf12hiDaIhhLcYk7aPVClGb1DEeTdCoryCqd7Cy9yCePPk0mtu34dqNGzh/9jS2bt1CMOhznc0OSRUmY0xqo0KgYXYALpSszw0X8YfISGxTk7NIBdeMyyQi3oogsfZRj8wpiDDllGaUci1yBWI49ZqeFFjmnLJVKHUpRUZAoFlS7SUclEYp1Pj39IcD0ug7krNY5oodrZOkg5opx/t0zZhzJ08kJZ/aWTeuDIr5qZIv+yEMCYNDB/wVaAsm4OdxUDqlVCQngIu6hCwriZME7eUl7D9yGF/6pa/ilZdfwXKzg3fffAsfv/Uu7t2+gxYiNKMI/a0u53im1HQs3WQpScpSBS5IVFK0YoEVkAPb5a/ueVJTDqvkwmcHrvAzBbhLt2aaW5LP3HIEs7CCMmW6/tQM4grE7Z1ohtKa8/O6V1l2Hy7l7IY51z4YdzusQBcnOVAJiREbIpOPXB53fgXdzqbmkAfqXTo3SjNpc+QB5xzbeW5eOWCeZrS9BzDgNGd5+sE+iLR3lT7XIHp2VjJmmz/zWXnPptpnRfInpzryAaLr+6LE3pP9uNcuZ7aneERvbB15km3upXKS6uHIcotOg20ZzCJpZ/hBfLxCBHduWPLvWLagLNWnw37u5FoxqV5UnBZlp+nc/i/AttmeMrPvM1H/8MD2LD2nGHTZVHMLvNq5fyAT5o4iC6v18wC2/RfJNJAaUW0LbBaznXExuT6ZD4h/VmC7zOjTaGfBdsVvfPZgW1ORuVgJlY0oO8ocrII0WqmcVzsM0Gy30e6soLm8E5NJDcPhGGmngd0nj+PwyRPo1Ws49+57uPTGO0jOX8HSnU3UawmCaIJ7rRhbUYzmpIb6pIa42cCYmMv2EnYfOoJjx57CSnsFNz85j8tnL6B3/QZnFonCFKOY0gTGqDci0jPMAduZcZ46vXccotohWWzuMMzS4FGeZNImRw3JbUxp2Ahsj7VUOo2Pyz9MLKEyvS5grmR1EnDnYifquEipdH/Vi4yAipZQijYqz03V/MbsZEwQKuDk52oFQ36ugnZ6DcujzT3gm9iAZCTFAlKLmRAnKzGhi0d3WmyeSxhC1Tk1y8aYNd1A1Glh5+OH8dprr+HlF19h3fAHb7+Ht376JgbdAVY6Hc4BTYC73+sijoeOPyWmjfM3V3gJxhbOfpM5UjGVDjmpiT4rE0jIKUbVzywHJq1R4Zi89IGdJQX2jsm20FYNjpU1R+cgFQe1LpDMz+msu4cjyUzz6s8Fv7UWNOxJE1yWHsK68t3i+zkW09+ubR3J7sWnEZ8GbGfAq6zXZ2yKDwG2/XGXPNYixbCfRcG2gHdZZ+XDlsmz/H7NAdsZYNscGde0nBNlOm1vrnuBrfP3Qm0RZbdR597e358Fc8F2hapA/B89RikOqQWEe7UIPBMjfIh37RdgWzvwC2Z7OiPJolvaP3awnTkjYkXyjIFVq8wzDb8IzHb5+Pvq3DIwPsvLKu5yFTOsgtnmNRpQvl8LtFJwqvIE2nCI0SawTaCbR4PKo7caaC0todlZwbi+iv5gyLrpvUeO4MhzJxEtd/DO2Y/x8Y/ewODSFXTud7Hai9Fg0e0Y9+ojdKMES1EbySDBqBWhtX0bVvbuxWPHT2C1s4qLp8/h6rsfY9IbYHlCleiA8WTE5alHQcxAjg/mPQSQGd+M1XIJGhTYWkwQZ7rQwlcMdAy4cvR+wMw9VVhsNBr8h0A2STXoh6QnA2KcNSWeFYEhrTEz0pzpYQb0cr6dAHVibS0vMeUotpzXFkxH96RS6lRSndKvYZRwARIC3/RsIeJDliRwye84loI1JHsQ9M/ttrzPYxrNOdKmalsl61EVoQyk+BEqx+HVyXnMRRueakAfJW8ZU9DjchuPPXYU3/j6N/D8l5/HsDvEj17/EU59eIodi06rzYx+f0tKhCfEcLP0gtICUpaZCpazKI+YegECuvMYC7M3HkTKpbWtZjpnBsSyaEQ1/ip7MhmJTQVHrngT2s4fzIEpn1HiODnZsSdpyE5FM6bSZE55+WkGzv1uM3Dlx3AUP5fDMO3Xqe4VnX1RRrLIPmj9YZkpZl1T2i8PCLYNFdtzGWxrykR5xQL55eEc/3M2SXYi5ucEsuv1QSLvysgAA6H2nFkykgzH2rg5d8CTvZhUzIpSZcGSc/uf00iKc+c7Gzl9t3sfewedLQyUZzi1Nj+rtiojGs3RLchGWBakz/4CbH8Btt00Klug8z1LtVguDV2VIZu7ZEq/8HlntotA2wwLH+9lISNisryN9/MPtqs3+lnG6bNnthssJTHDz3pcBowKJhVsc46IGlBvt7C0vITm0hIm9RZupC0GcYf378eTTx7DtpUlXLtyCW/99Me4euYMwuEAzXiMVpKCgsQINA1rYyldXesAYQv17cvYc/gQdh85gLBZx81Ll3Hp7DkE9zYRjcdoDGPWMnP59nrI+lWSKgQp6a6z9ZE7nfE2Ctsk/M9jriApTCUx1VSAg8A1lTGnSn1cypyzLIishiqMcpU9YpiJcSbJB2+qVuxDIYmiHpdjt7AKDZxwu63pvH9oYRItLMP5ruvSJmobAXBbAxSgSOB7RIz3aCTlsblyiRYyoUwhLA3SI3H6jIIbrUqkcNsPYUBEKsLbqclUOMjT0s5JH1Db6Wtjytus8hcJdgwwaXXQbrdx9PhxfP0br+GJ40/hzt27+OHrP8bp02fQbjZRp9zMwyEGJCehQkWjmNPUmfSirOHCws36kXbP8zF8KWZ2GqIgfOq0Mf/M2Q5MgSE1NJMDbdmcyI0O/WPGcMlzM3qT0/3ZSRU/J6MM+Tau5oMCKs2Rnj3D33PsFKS8ASps0rlcLORUBIOLT7mfFdh2AFL3E5pHPIt5zTiveGq/Ke4/fJ2tfQOIbjgz59+tfy/w0XrWCEr6jjhYvvOXB745wK1zKfN5/HiVBwfbrNeuANqi59aT96KN1amWyfemx9vkSmWLVWgn+S+TpWh+eVsCngb/C7D9BdieC7ZnHkU61FjwpOeRMgvasc8r2HYevQVG6lG4vRYbMrcHTLMMn2+wXYgc98ZKdIkzgPiMY2vXIXNghjEBZiRlL9YNOahzei4DT8z8uspzovElw09gm4MiV5awtLLCFR37aYDrwTJ27d6NZ088iT07tuPe1Sv48O23cOWTjzDcWEeECSisLKKAIwoC44IYZLADdMMlhJ3tOPjEETz+5BMY1xKcv3Qe1y6ex2BjA22q6jkaIRyNUNeS1NQaKrNOzFCS5BkUH0BmWEYBgIcfKHia83lHIg1pNJtoNppcBpuBLRXjINbYQO1wyOCWATZX0TPmOgMgDJ4twJQ2y7GdBeQXJjeDU7dpurRCcJPs6hp0yXITKtFNoJsYdqoYSMBbr00kDV8yjjEcjri8NrWTnsGBcErr09rJmDPZER8WbHOBEs70IvIABsCmMyanZDzmSq9BJMGECQeDSgDqOAWGQYSo0cTK9h04cfIkXv2lb+LxJ47i9LmLeP2HP8StG7dAQZgROQ69PoZbm4j7Q4Q0f2ZQpBnYnmUoZ4PtDAgZW+sHT/LAzM7WVLVWhfqXVHrqBInG3TC0/F4RnaMUHAgzYroScLtvOpDkB/ZR9pvMROjI+5cQ2HapAa0Z3lE/13ov32DYBfS7XNB8xrRTfMBD7l0MzGZePOPGCzLbvBIsA5DmpGYbyA5kwUHKOUbl/eEcLl4gsk5Me2yafwHmkgBAu8tJJGwO8u+nQHTWHudaGeBVmy77u61ORb8PKCMRrbs3ZcxiqD2RvUOztOgb5u1JXn6T66nCdcVe9CtIil+Y3ZnXizfkPwew7U+IbGD5Jfx8hYW3WpRhZWftiwDJ4nyphLa+TXpYZtv0mzyalUd0C6Lr4ri749a8oZq3+S42X5xp0X1j2hiWBUj6bBIxiAasWTebC1jJH22VM9tqYHxA63aD2RtxVY/Oevf5/eKtHzW808+ZHVBSPdL2PmodK18g20Cd7ta0bwy2ycQpl6RgkhlbAjxqRtIoQKPVRHt1Fe2lNge+baUBBvuP4fDjj+OxA3swunMbl3/yBq59+DHC27eQpJSVIkG/nqIXJVx6vZ4A24cBliZ13NuxH8vHTuCpw4dBitbr587g6qXz6PbvY5yMMApjBmmESynNYDOeIB0laE8CRPUmupDqdNPhfqKWtN87mZ9F+1N3N5uotduoNxto1BuIgogzQhCgZp30kEpZSz5i0k6zBpv2T9UTthyYtcp+Ojdzx8XTA8IbBqd0sYwpFpipKflk0fP2lhVMFG02g1hyOloNx3rXqSQ2yTbGCVfRZH03s91eYKXtnE5SkqdKi5xwpS2g55DrxBlJJHWcAG7JZsGSEi71LVliiI3nAEfH9NXQT0KA3qHTwbadu3DyxRfx9dd+Ccs7duCjjz/ED/7uRxh2u2hQUSOqMLm1hdHmJhCPDdVnsgVDgAYmigjB7/4Ze2GGa8rkFAIc5ZMSe2YSJDduZas7RZAMEVBudc38Q31Io8AHEpzmTYJarfKxlaXm21KK7RzK8I2big5ziNfICP0eg22FZ5kX6vpR2FyRIGUMucoO6BbkJU2VSdLhsDXFDoHsfiZVoRdMwhpSqk31ENuVEBEFhOUNge02pbd+ALBtjeNYCr9UuNfoKhlJ8dlZrJEHSL2TBgPT2emC8de6T3j7vTx+OkBSdjif9S6m6CzGAHkBsDPJG7NhhvPFDokULQO+cnIi9suGI7MZ82WRs/ZMkQ3Jc+2nwD+6Tx4KbC92VFw+W3MTTt/c2MupY6GSW1Q9WxZMwbg8TDaSGaXcZWGWLUN7kczAZYzs/FUrBqsaWM0DSLMgmcKW0ru7SWHcxByd16wRtb7PbYTzGza3c5zR8DcmL6XPrBvM6zencfOOl4rX+GBb9iffWay5dGZin4Th84Ml/f6YAttTCfazt5EjupI5rV+ZKbEtNVCFDW0Ou5x/dmai1JyWbuRzB7PAYnhk1dSl9up2jCfshWi2KYOE5fEIJiJFoOqLzPrQd0jC0Gyi0WqjuW0NUaOBe8M+4kYL2154FUeOHEJ9PMT5d97F1TfewODadaz0e6iFKdIwRa+Rokv/P0kRJjWsjetYRhONYydw5MWX0KkFOPfRR7h58RxXEhyNe5xQOalPWPNL4WGUpaM+niCqBehojusBZUkoOY7l/dmJWJWB4RRSVAJbCuBEnTaidstJHojFHg6GGPR6GA6HkgFE5RIsE/RSMFDXkXMgJa79YMP8pjeLiKQuljkpKQIFzkh1R8N1PuAyBo6/FwbMcDdbTbSaLTRJU06gmx3TCXrdPr8DyUzIYTArKlgqBY1xDv7ksm/4m1zhDbhYGOnATYcrVpZyb3NWDa7aXmNtOT9XN2XWsDNLHyEN2xiR80LOG5V2P7gPL7/6Nbz82tcxTsf4b3/+t7h0/hIHgS7RCQOB7fV1TPo9TgFIWnvnnAsCcHM9z277jqh8xYHAioVltkXGw9vwLXjVy0bibJLey06Kym5NIDRIR+5Eh22a2pRMjy3tNRBu9p+nA2X0cMjCVe0yuCV9W7BRNo3knuIoutMsn3xQO2C6b1k3CrS5MBSQEtguTmY9aOQxd/xtQaJCzgQB7YfMfuNR/9L+nDPl7QSl+6KeQlSAy+JeIPuNXGNTyi0TTw4iTShxurSDfDwzJblw6UAVrOZXYT6ft00k9yjvBKEsBZ+n1XcGZAqveQ5ULle7L7s3IG17pS8RE7sqgdkmJdEGeiw92bRS26d9Z2DdsFTuVTlVJK0PvYNOPQfmc+SjrhnvaUK9ODdF+tSykcwH2jNAo07B3AJ3gHtqtKY34JleTgZ0Z236s3Rq4jF7XVrC+lSCbWfwDNTk3IqZOCQD2uV9J8BjxmczoU/ZUss3x/RWi3rDbqQEAU09/VEBbjMm80DcvDEtvd45Z9kEzDYvXRQ+ACoxWAass/6QBW9Md2XP8+2NGXK7qmfKtPLZnBdf/L39dzSjVL1Os8d6Uf/6y6LzMW9s8mudnknsoRR00eS4dvpYmEkW9CJGkjcXTmUXcXpnSqVH/R8Sm52MEYxNmxchIB3z6g4ErTZGKysYAbiHFDsPHcRjX30BK806rr79Dk7/5MeYXLkMdDfRGg4QRaK9G4Uh4nrE6QFHiNBoLWPvvoN49tnjoMp65z75BFcuX8aw1wMIpJEem3NGWwlsBYccuKNtTwngKeul6ybhvhBHO0npD71jhBq1n/TYjRaXEm82W2jVJghiAqUDDAYDlmEQQJSTfkmlZ8CjbEx4tN1+4AE+Ax4zbCt9m+UYs34UqLqvyADzP6ltXJae0uFpOsKo2USr3UGTGPsoYjlJdzhEv99X0J1w30Qp0Bj5W6EAYWuuCIdmAO6pDA0y/+1tpJnl3Djl/g3SNpJJjLTWR9AIUOsE2P/44/jar/86nn7xJbx//gb++vuvY/32OlbDAO1+H2F3A+nmfWzQiQOnOrQsHonkJVeZTNYO0fJnWauN6ZMqjtU8a4XcS5lzZt1s3Xr6XJfmTjtxqg8UoDig5o7+szkgzpQ3IbzpweuyFmp8QFZ/QHFxltYtbxwcV8ajoc90gLukF8yBsH3CThapaFG12L0gIynO6eI8fhADZ4Gfru0Z+2szTljXMminMrkZlaSLRE8RgPOpg2uv4RCfIFKHLAd+FVvoKYFzRLxS4/7Sdw61gBIn35hyLNyWUw4whXexSSMpOC1bkRiNvFPqrIl6ZYaJ6B6WD02+I/1r5ofPYMQzyTsHSjzwsyzfv2dJ/PtnTnH+ncXJKxBsRpz4NsU5EZnVKbM7jqB9ILBd6ibkWcHSDWGGwZ/LUlYcmxWfMzsoRL/9wDIU03kp8KzwJqvXrXpdVV+Y1S8+1C3p9/n9lgU3PCqwvah9mtc2meQVG4rbReyIatGn2vcyJ6EIshe507y2V97D2RcvKEQtgzFZPoNYdZ95rJdcl3f8cizHHGGiMU2OEci5Aov0UMl3eB4TwCSGNzOoPBKecdaQH2fjbTMVhi2QTZwC0EiqQOzqeIIgoYIopOWuI2w00dq5B/WlZdxKUvTGCVaPHMYTzzyF1u413Lp8Ced/9GPcOXsGjfV7COIhOukYURggnlD2kBDjegNx2EQSNLBjzwF86YWX0K6NcOXCaVy+eBEb6xsCslWWQFknCFSyA2HI1kubTb+KKE+2Rv4zvxZQBGUAugsB7QmXca+j2e6gs7yCVqvN2thRHCPpElu6xRpjy3PNI6ybiGQjqDp5mz1e8wiUWXBPptlsIF7jIiSSPpCBO0+uGgJ2KBpotsWpIG00yWK2+n10u112KGpJgtZYNO90D874bU6NTfFcqjczgjKDMzlF9UlR2Z4gThJlTOlgksRIsIVJMME4StDZtg2PPf8CXvmlf4Lth5/EB++fxTtvvo/+7dvYXgNa4wGC7iY2BkO5/6aAAAAgAElEQVT0KRsLs6kCAugNXDEY5/AbuJYylFIZlfq0GmzPsz92slF0+G1dG+B2W4YHxv31Vml/Kj4o7iHsBPrgqcBeuvfw55CzkZ7m3ACivUDhdNO1mXqYsXY5CJnVb/P69IGsXs5Z8K6sOJW1eVqWG93Wudu5vL7KAVZno7P1OP1OBSfJqcDsfN1bJ55a0Bwg1WMoeC2CT/m3b8u9bcjAlddKBeLCpLi0oPxFv9qs976sVzcSVG1fUXFtY28zQPaXTCYjt1epiZ6G+s90O6f3nGw3VQdKX8yBba/NhvSnfdE82HZzVKVdzp7/QwHb1eDF65qfMdh2G8KcTaus7RlkLCdAFjEgj5rZ9ts5FyzPsGAObM+xcvP02+WX/3zBNh9dGYtRCrZzI1vRAxVerfv2pwHbmW6uCKZmQ6uZA6qMfr6yncNMjkHLDKHz9nVNUnU6Su1HP6wJJvCWEIAh5jRC1FziNH/Ryg6E7Q4uU3aIqI5nvvYqHn/sMdy/fgXv/eQnuPL++0i2NtAZ9REkMZrBBLUoxBAJummKOKyj1lrCzgNH8MTxp7G2th03znyAq6dPYYNkAknCgXEWdCe5eZ1qOTvw8YaRspFkATRUAZOyYBAAp/8N0Wx10CCZRauNsN5gYN7vDxh4EtCuJSMJ7vOOJk1mI/ctOT5fACEsArZnAeq5s1CZUnpHamcykUBJKpVOzgZp6+mdiemmFIY084i97/X7iIdDhLGW/tZqoHyCwEGr/stlINu4tOIgFJlAu7rqtFJGt8njmqZdTGoJkpD+RGju3ouTL7yMV77166Cc1G+9/R4unz6D1mSMetwHelsY9occBEq6cA445KBDA96+6FEBNh9Hu2/QeUclqz2TGDHvyKGNAuQu7jMGtD3ixlXBVRDBf3n/P2s+uPnkGMYMILnr9JlTYNsHON74FmUwAo6EaMn1hTowVTK7zxRsl5Fs+jtfKlC5JNnGlaehmzXe9pmDy0LLChyc6kN5ulxj+n7pTDlbmQbbMp08plnT2ZmkLJvJ6uB6xIl7lr9WfYdDHW+yhZaDX8Y2rw331+o8sC2Xe4nftT8Eb5t1yGylFYL0T7iq+tu9hsOIGdSfsoPFEwTvPI37tDBJzSl4MBlJhfWdB/w+3UJYBJzM3nky3aQOycKa70/HbMt7zylgUNH0zzPY/jRAW8yFHVNVw7uHA9oO3onhWeAovdj98+ZyRsj7LENmBP3gIucJK+iWe8/JJFCuMis08+HBtnZMLqjENtxPA7ZlTAlsm7jNS9tkOkTPEPlMBl2a0B8txU6AgG5DYJvWD8kuOqvbsbS6hn5AEhBgM4iw9+BBnPzKK4iSCc6+/kN8/Pbb6N+4gUZtguZ4qKBmjDgl5jJgCUnSaKC9thPHn/kS9h84ggvnLuDqh+9huHEXk9FIZBE0TpStxLJnONmRvBMfHlhn8d+Sms+ca9aX0/FpGKLRaGJpeYWZXmJ5BsMhg2wC28T2hmkCgaGP/mce2OZ3mfPkWYCbNcCsmxQbR+PHxBL1HwUVhyI5oA23025z9pgoqnNebgLbcW8ggZRxzE4OX2ZlkZ2TIS3IhIBKgXLKQltP3vrzurGKBaXsDpMk4NSKSPsSAloHRrUa4kYbO/YfwbOv/hM8cfwkbt/bwtlTH2Pzzi0Eoz6aSDjnerzVRTIecUAoUhIOCdj2rIJmkaBc39JOk5NUge2ZQNuhEk+3X0IeOaevBGjT/Xlt6Y9jCn1wsCgxpKydAxIW06KAqgi2jYH0UaL//Pkn09WANQOZ5Wtork2fs/Rc270xcJcUAGjZraxAXPln8zPLWM748r0jy2+ef08D3LPAtuyyzhbrWmYyzFLb6d5VxmznvldglXkb4Ps8WrDt92E+GNLUL9kKpBz7fgCoGJJ8f7s1p59l9y/HnXZ3W2e6E9uKco6rz747qcs/CGZ7loHwvHA7YnN/zzXMX4DtKgMh29vDgeVZ1xkYfHjokS2SzwJs+wYttzmqly3Gy9gi3nlcQJSB7ap3W3Sfe2gZiducjQGRHhLD8HDsqb/RMavvjq09CYln4Cw4Lh/FDiSUs9pyp9J9uCI2CaIbHBDZ3r4LndVV3B3G6MdjrB04iGe+/DxWdu/G5Y8+xrW//O+4c+UKgniEiGhiYovrAca1MbbiIcbNCOHyMuqrqzj02DHsO3AEmxtdnPnoFIY3riCMB5LVgoK8OBNKBrZNgy5zU6vgWbAVS2CoUIiy26nkd6YCNG3VLlMQIeXGFk32AMNRLGn7NKCPyn/7DN9CbNkCC2QmyNDJlumJq25YoXvWr9tqs4A6nlFanIh+xxUnJynn6W53KLd1hzOv0PfG8Yi13P2e6Lm5vI9VwlStqUg0MrBtAbScDu1TgG3S0jfqEWqTESZpgjCqgUI4h2EdYWcNe554Cs+98AqWd+3BlStXcPbsGcTDHpZbdTS7PaT31zEaDDAejTjOQLKgZEWEXKstw4aTQ9Kbz2a2Z5JT1HNTtQ8yi0pBxdkpi8ey69p/JGDb2Em9J4OuOWDb7bl+fmJP4uKD7SJLafEkJP+ptp3Ve9HPDGyXNsGXPE233vrOsdgl1L2clGbaZJr2JjfM7IavXbYKsqJxZye2lNnOr20r1MLM9sJg25y37NTSTiYkIOcRgu1iAHVBgpR3Vk20mGeaZZteAHDrSYrujEXfyq2xKrAtFzhP7CECJD+PzHYJS533ftS78TzxnxnYnqc3n4GuPtfMdpnmuihkmpNZZCbg/lQ0388WbJuxtLVF04wPw+3Idwpse4uwYHs/U7Bd2BjF4GSn2cZIz2eYSjaM3EmFJ3vwmTdj95yB9Aw9S1rlOmHISb+tG0yrg2Z7CfW1NQSNFjaI7Y4iPPHsczhx8mlcv3UbH7z+OoZvvIlxryt5kamIySRG2KojiYBeEmPcrCNaXsbOAwdw4vjTiOMJPnr3Q9y7cxfRYAsR6XGNm7Z0clYIZUJuQIYuHbOt2RzSsMnFXKjvCGi3mk202y20Wi0u4MLSiR6V/u5JpUVjGDWvrpX+zh2pL8CYzcPb88F2lo2i8l6VWtRMwm4jydlkeIPNUsfRpk3adatoSaC7RX3T7nDpeWL3SZJBTsh4KIVxyLmRfOsKWS1/toFuCzp8SLDN0J109MRsj0fMbBMIJadgRHEHjTaaO/bg2NPP4ckvv8DOw6mzZ3Dj5g2kkxhrgxFaW1sY9LoYDgZIx7Gy2i5hnmOyLVCWs1vrAg98WdKUDZgBGhVw+QGSBT2BqxqYszIm4XAyg+nR1vOChc7VxDfXaqcGXvSWZj+KzLbDHoW9I8eue3SgjL6xtvJBwE5t+c+nOz2ft5J83OQBKB9MzTwhKmdJpevyAX7Stdlm6ogbLjYlJ2b2I/aCnKvp+9hn5qzyelJCSE605MdZYV23ElaggYe5bpnWbE8z22ITzI7zFqgpJq1Y2UPLSHycp/vWlMROT8WM1OIQa8+hc/2tc9Yz6QLAc78XJ8k5Na7TC9IbN7G93uSL8vOEY6R+0ZntRbxWt4k9lGbbjN986cP0kvWuLVnPsxkMj5UocXIWeW8+RvF+FrnGJmSmiyx5qzKwXfJ+VcDNDOnDGM75ZvGzBdtugXoaRB9w01DNB9sPvmFkV2SDmhtPmp45fcP02DuQ5wJLsnux0c6lj5vf076x4j4w8+0xXxJ4kzHpjvnPRXVTg1SvS9UYCWyDsncQG72K1tIK0qVlDNMU40YD23fuxDNffgFra2v48es/wpk3forl8+cQTOQ4n1KzjYg9bESI6zUMCfC1KSByDx5/8jhWOiu4dPYiLp0+h3FviGgyQJTGAvA0nRy9i4W3ZUyhyEhYFmASDLp32JLCklGAdquNpU4HjUbE5b4Hgz66WxQAKVIJl9lEO4/y6VIx6SKzNQVaFh8O981HArarnmuAIDeOGsHvNhoBEhQgysV56LSASp3XQ9SpgM8yadmbLNshwN3d3GLQjYTGUayECzE0LbDsaV6w4YMFSPLlKgXiGTumAFopUx+PJ4gnNaT1JibNJWw/cBBPf/VVHHrySVxfX8fHZ07j1t3b2DOKsZ2CJLc2Mej2MBmPEJCkhoMkJe7A5gcBbALaNGcMilNW9mLmioVtM80Wj+F1W4PPEpfY/DIIXwTE5ntX2+3sxqIuyANuWf7aoiJ4MTbWxW/kEyv4jmaOKddqpHTrnyfYzogATwbp7QFq+ipWi7cnlTAqOcKmILWjG0rgsVV21XMeB7RVZuXAuABE15+u4mkF2PYnhto1Z7M9yWeZjCSz6zLh7dVMJirEk0iX3Fx7GM22P2c8p8aq5vp7smQ0kudZjQY3VwXcTNlax4jr5/IXBW7baaWXDcXiCexettht71P7ZL92kll6LoHt+XZ89lHIvOvnGZLZn1d7hX4nz2rDlPGYw4bbvZxa0DEDC1CuvljfO4rw2+e/70zAnRUrnNfF05+7nLlq+xenTXUyzvbGq95nqiFO86U70AJdOO9lZ84X1+cVoLTKHD5A/xTnXdaeDIRlr73A8vLaNG+teC6YDqyAD2MtKkuu2/G8FugRUjAvI+G81k4CU+rhlfaezRQ6eTQDx8aXjyLV+BurYupbe46xfVQbko7zaw0GvXESoNFeQnPnLtTbHXRJ65tO0Ny2DU+eOI7Dh47g7q3b+Ju//CvcO38O2zfukMibIRod0lN1R8qhPAiAcRhgZfdOPHHiBHbu2o2bl67hwqmzGG92MRlSCe4BwlCAHf1IwRjdVL14HCn6YWBNK+8RkAyoAmQTnaU2lpaWUA8Dlo30trYYaMfxEFFQY5ZbqmKKjIDTcTFwyo6JizrW+fOhMCSLZkyyk4ZZp2te6efSgZdd3QyMVpz0fkX5rDlLizFpKjfgTq4haDXQWVpCu8WleTBkSUmX5RmUz9yYbVchUoGI9JGk2LTNrLguijbf1oc4eyRZ0hMGyrkeRFyafZxMQBJsRA3EUQO1TgeHn34OJ19+CfXt23Hu6lV8cu4ctm1uYs9kgt7GBvrdLSCOOVUkg2itTMoBssxmC+DwwbaAcgNJD2YQyaEWx9ZcWw/gFgfJY7SrbGrZ/HK8nM2NEoCUl31UGtVcWjZjGl37C3OV9f0F9j0nk6AV8xB2unjPstbSfUsDkW14fHPoyINsby09qc1hgXJt9rz3sZNSA+T+96VvsjYIe5w1WE5XbR1lZGEuYZWx3BlSztazVYBV2+32mAoST9qWge4ssNPPPlMSIFnioBl548rVFJltXyNumUwKpwSaL2c6YLEwh3jsVa7Gc9+9h8QO+VJQX+XjTgpyE6qgJLd4JWrb6q4T6byjY5lI80Hvgyzoabswy+jMf3bVpK18t4UAtx39LWgQpza6fFle50EtYDDcGz8YVsu6lY+458HW8s9tsk0BuxmgMNv0/OWuF9g7aHuMQXmY1s0zTkIpTb/4TKdmgfGonttsyvP97tbKww3efOdTDIAd2snD6d9c0qNyQ2IDpiyDGO+s2bxOvBRzxgbk9piKfhLcruU37FhT8y5zrmkuTCPgXlo6XewpIrCdJKgHlCWihkEMrGzbgeUDB5AEIW7FIzSXOth9+CCefvppROMUb73xBt5//cdIuhvYNt5Emoz52DIhRoLydkcRekjRXlnGY8eP49ChQ9hc38D5Dz7C5o3baCZAQKXQgxgIaaNXZtusneU11swiVjKeTozc+1A/NjpYXl7B8nKHZSTDfg/dzU1maSlXuMAuzVahqeIsNDGl4EoqbVfo23k2uXQ+Lgq0dSyyMSk3FPPWWp6lNw21D6y1qIRjosWBEYelhqRO1ShDtCh4kqpoRiFroJnhZsA9zipEaoYY0SRTGkY6DeC69Pn1V8wT7aZd9o60HVIGErqYMskwiz5RFouYbXKWaiGGYYDVg4dw7IUXcfjZ59BNa3jv1CfApYsMtiejAfrdLpJ+H+PhAHV6xJjGW9YCA2xm9mkG6IkIPZUzmHiZPGwwy4BdcaAJbHtrXNatB9wX2tcKN81pYT1r5oHtMovj36U4gwy0GEgkB5qyDTkSwmMr7T45AG+2QgGl2Jhqzfa8vWQR+18Ftt1JrLePFcG1vadrR24tWu/I38W2TDuGfm8WpV5it/PXZKx1Zkb0HiyJs2xKArg9Cto1N5dnu+CkOaCvp5RT2M39Pt8OSXUpFIa989QY+8669z3qX06OUthb/Z7J9UFOsigtlBPm6T24ynHJ5mEGuN3WmsvbUmhX1eTzgDafmn5ewHZle9XLmAX85i20WZ/P3FCM/fEHvORmU0dM/opzp23lC23GOGVPfRjMRm2vrr49s8sWAds5Q+sz/wsA6s8cbC/y4t5CngcqFp5fNlfngPeS9a8GqbjrTu20U4Y63/Zqp1hsbFZxi69z7SwH2rLBKi3pHb9NG1v5Zg68M1tgpaCpYAkBSjG8Gdi2cDeq/kcyizHqaICzbNeaWNu5G/Vdu9GLY9xKhthzYD9OPP0Utq2t4da58/jB9/8am5evoE7ZRyhfMh3lBxHihCpGNjEhHW69jiNPHsPR48cR9/u4dP48bp27gKA3wBIdFSYJBsGYAzR5U2AwZH/bZM4AIj2DYRq9bBhwIOTS6g60Wk3+HYHErc11DPp9dkA4s4myS6KftOfI3wa2H2aJu83Bad0X3ARk9yu0JD+qwizp5ly1ABgIMXT28nBkfWYkTdaz1sNSzW8cUlaQhAE3nQisrtCpQIQkjlnfPuj3QBU1RcdtmT6sp0RuVHRSctkHFIhPMVA8wAb8QpFfpfS3AFf65zgl/XYN0fbt2H30GI6++Aq2HzyCS7fv4e4H7yG8fwedRgMpFe25ewfDXhdNpiETlpQw2FangsG2yo6o9aTZLndv5lsak4pZpUaTOMmrzst0NP/+ElCXjaFMUpurs6/3fQUHL9W5F7Dtx3PIvfw5lmfLzTHPVgbJreb9zAJXlXutIwG8ID+vbe4UwQHD6XUm9tT7fQFsm67aWXjPWM4E2wvsKarmcU6nP995lWuufjfptK02Arnt0r2HfurNqZxNmCLQvI3fC8Z0aXArOt/fv3L/Xwa2qwfQ+dw+OLfUx1P7lfa9HyzspweUOZ93kObNu8qmsaxFKqt+AbZnAaMvwPZCc8wx9pWer9zm0wCKMiNV3jgFnPMe9rkF27O3YZ+5yPbEzDBwloaSH9uMXdUtBYwuuM33ALTvckzPVABJ/iF8f9Vh0K1InytSkhBhvc5/c+kPxe6sQzSWU8tIUwq1KG0gCqkgyhpWt+3EsNPBOlUfXGrgyZMn8OSJY9i8fx+f/P0P8f6PX0ejH6PZDBAHWxykWK+3MYypnHYdQaOBlZ27cfK559BZXcH506dx9fxZJPfX0U5TdLhse4JeRPm3dXNh5lClOWp0+XDbWEpJFMdlyimPNAX6rSyvcqAfAcR+v8fp7IiBFWZGXQsFpaVgm5yLefN1xkqsdvZnXDQPbOtargTcHnDyDoazDZ+vN+dPxtpt7moLYo+YpmDFdrPFKQJbzQZGwxG2Nje4LwlwU687h5FvpGruov3OZZ+S5+bAtjYrCKiIDsme6GSBHEOqKklnQzQQEyTpGDEBRNKUb9uFw196EU++8AomrWVc/+Ad3DnzCZabDTSjCJs3b2GwtYEwjkGZZfgeBlAVaBu7TbNBVoLaRAdkzSWZtf7NfZFCQDw9vYnjg5VPMZ0yR8D6dkGw7Wx0ZqzdmIlz5xVecdgsc+h+IcB2AVDrDHPT24G9OXJS/5R7Ftim71k2kurVnEe+Nt/NXbFofdsD+D4Wc+JPtxwIF5sngZWZE5ezB3J84UkYvSVuKUC9pJ3F9ufBdca4u73KHJ4ZZkzeRXu9KEsysqhsP/Tfq7TSbPkJ+bym+J+7cdA++gJsfwG2p+bPo2C2M8PrsWNzMpQsMpHns9Cff7A975RmkSPPctfFNI3VG3becJokTRknfwCKu/Wc42nB+JwoWe8SIKo3OLfy8soqB8SxpGRC2UJSzvxA8hJmiikLxHgLMWWGGNBdQnQ629FeWcVGGKE3HmHlsf04cfIkVldbOPvRxzj1/e9j4+pVbKNy7uEE/foAcZKg2VjGKE4xTutYWtuGo0+dxMEjj+Hqzes498lHWL99kwuUdJCiPhoiIma7HrKu26VUU0dACxi6yogc6EcGPKiBqiMuLS+j02qzvrjX7aLb3cI4jl35cmKUSJ+dlfFmeFRgNUlqYdrARVbA9Hc+G7DtbWIVzcrAE++63k5rDF+mLS5+Tv1IOV4iSr9HoJZK1E8mXOZ9eXmJte3kvJD2nTXu+gg3sy0Y+AHBth3oRCEB6hrGKeUCV7BNcm0C9bUJFxoaE8MdRRjU29h2+BhOfuU17D92Ehs3LuOTd95EMhhgpdXCaGMdw81NpN2ugG0NShOWXFhtB7Y53aOcnshsyKdMy7GjhX53UJtBkJ4S6emCrWuRaTw81PZH0p0aPADYdgy713YnIXDgJ9sTfqGYbXcW5LHYBVNbDbYtnlQuKLPx5SyvSDHmj2g2ckWwbfEBOWZbzbXMwaK0xN4vn+XEmO1cO1Un7rqB/sfNbS9ZQHEu67rNOQA5GYnYkNnUk5mchwfbUw6A9YXuAVUWee4SKziT3HdfyEhmDOcXzPZCu38ps+02Ry9gwmmCXUTfQvfPe4vzlt/nHWzPmm8zZADqtVMQjL+hZgF1EkFdVRbY2VbfyBU3+9xoFAydgumy1puxZt0fB0nSjQIG2Curq1hd2865sulDC9dhgKPyA/p7kPaZTQxGAcJahFZrG8YIcItKmkcBDn3pKew/dAD37lzDB2/8BHfffAsNANt7Q8STEbqtMQe4RSHBaCqX3sG+Q4dw/JkvIw1reO+j93Hz2mWMB1vo1CZoJENEowEXlKFguLHlsrWTAZaSCLtBr2NZJURxEHLO6OXVVTSI2bxzhxnYcaKSB47/M0ZIwI8F4GRdbJsj9ejnD2z786V8zPNH7j6YVjhhiRRLQLgAjwnp/LWfSIdNpwEURErabe5v0uC71GZOhaRZc0zmUmjdHGZbwHaKiJntGkaoc2pCYrZppCl2oDYhhnrIMqEkDNGvNRGs7cHhZ17AyZe+hlajhk8+eg83Ll9GiyplJmPEpN3e2GBZCRVZEoAjds4kJKb1NzGVom03JZzTVGEVVa2tx9LlYNuBpwe2rCUg/SGYbQFkGQiSdxT0lR26/eKBbTsBNOfA183b6+bGbwaz7bPaZcOUA+KaxWax4TQgnyFpPlljnYncIZMIeW6/fuYIEzc8snezftpiffhvBeH+SbbvPGpjeY1X+H5lfZDhCGXV53sY9lIPJCOxfpgC+ga0pafMC6noeu+UpviNPL/oYiy+ANtfMNtTk+mRMNu6UDgVj650BleUXs4rxbuYEcm+9QvNbM+aawX9Ysn61SwE05x2FmOiwG1Gp+YMjEoBBBeYQc5YAgf95/g3fAUZ4Yh4QcrcRmw1VQ6k6o9UsrvDVQSJ0ZbyvfQnEgMehsyGT5ZqqLfrWAqXsbK0hqX2dmz0+rg+GKK1uoQDzx5H1Ixw5oM3cfpHr2Ny+TI6jSa2b/YxnsTotsn4EdKvI6y3sbS8C8dOnMSO/Ydw/spFnDp/Br3efSAZoDEZIUoGqCdDNENiWKkuIAFenase0BYhpjBLor2Voi3EwFJgH4Hqrds3eYaTI0TvnYzHPEhhFDLLXUypmHWnOoY50eSDrghTTBc0o/NuM0dGkm3Xs2/kx97LNRnDbeBQd8TSzYudRRdIxJBMMtoY2eZ/rj4J9acbqwdltvm+pKUnaUqIUa3BYDvh4OIJwskItckQ9ckAQRSxPn8QtBE3V7F24Ciefvk1HH7iEG7evY4zH36I0VYXy5RlhoJhN7Yw7vUQkJzE0/dmc0cJeqc/nzdI+c8zEUlWtbMsQPLB7lr4tk/ZfQqwnZO0mLZfg/Z9NvsXhdmeAtvmTNvepra0jNlmMZkGW1tvV+1jZez2PIX/bM22UBxuPWfaQ/5dXposSRWKfDJrjjmbkhaoUR0yfc8yyDgpjHd6zQK6ilppRbCdOxFRh41/twjgfkgZSbFPsr7PeR+Vy6kqiD0/tlrJ81Ey2/NB0MOZAAN+GQDM32detpF5Uf0z2+00h9VoIzcXfB1w7sDY217nAC63GPV/5vG4MyUJcwIkZ4+ZAYHycSs9Bit6um4TlbewNE7M8s3th+k3V3J1gZ6ZHxlafmRnt664nhpQtvj9prrAsvkjN9WzM/okgzB2Yl+8f14ja8fUZfPDOFVxezTIzVXqM7e8EOHO754vmu3RJQxAUW+yLCCMSKMdoRYGAINqYipFDUuSCcbEmmqY04EB6DdihM0QnXAJ29d2Ym1lN4bxGMNWC3sPH0Bn/07c37yHU2++jqs//Qlq66SRHWNXf8TZ87aI5g5CxEOg3VnFnn2P46lnnkM3TvCTt3+K9e4GJukQ6UTyaocTYrVj5jXTlDKgSBVIY2X1bFU2Hi5xTQFewnATsx1GVGWN9L4p0O9qcJ0fUEqXSLZox/ZNk7ACT7Uaoq6SLGNDtkUWEZH3b5uQMv7W/myqmtcro8UiFmOhfI1m1aY4w2xnQDuzWv7z+f1zx7F5toirLmpGEWK1E5LccHfTvKkx083MtgbfUj9y+kXOsOCf4uiclSMf0TG7U/V8fmH6BgFhAtskC4prTUxqIYNt0MkKge1kgBZx3o0GBqMRRkELo8YKwpXdePyZF/HMK88DrRCnP/gAt69dQ4ccq1GMcDDAYGMdGFA10lQAt0pIqDmJ7SeW4s7r2yI4LXa7+5xvmddsuzMS08jwc7yz/AfYem2/zLN+dopR3J3y1iXfjuwzZ/fdfDOH3q02IRLduPmfWxAu86tz32Qqo4juybP2G/vMzWdvSeUfqO11QDufZcM5iJ74wd5Q+sZfo3P2Ve+EIEudKddk20TZHmNtFCjJu7huBu7bupFmQNubL+7mtqZor5aCOkQckC2n9e+q+J8AACAASURBVMkFdqgKLJ8+ac+5VIR6kiFPz22ZHhLSkA7PPff3P80+pBND3zu72s3T3DV5R0Ez3ld0tPalYhbf6ZvPas+dhiX2+hHJSOYDpwdtXPZ9OWa00gbl95kC1AV96SzAPQ9sG5tQ9QY+9srAoDcpSgzEov01F67N09HO6Pb5bZCFUvZT6ZW7syq19eZ82G3U650Ltv0NWjs115J5QH2ON1zqKOQWbZayzBeLOpNUYH+ycc8M6sPPeP9K/7i1dCSEFRS7KkCkNkEwCRCkNYT090SyFFOQDR3bEzObUCYGzhlNqlnSqEpAV0QlxDOCGwH/Q5jdgBjasI7BeILhhO4VYhK1UIsoELFNCBfj5TW0Okus024vr6De6iDg4EgB4FFIgDblFH/j4RAxVQ7s9xGPBuj27knlx+EES0vLnOaLNLH7jj6OEyeOo9Np4OK5Mzj//lu4c/4sxvfuYNzvYmkcczrDXhDxu42DAKs7d+LY8ZPYu3cvTn3wMS6dOQeMqMpfgpCqQdZioJZgEgiQo+wnDN60i3OOipfDXCx+dvxqmTgIqvE80cqGBJ4lGFTuGBGDz2yQdCf1ucgjEiRJxOXew5DYI7pNgpTayBWpJEuGgHb6m+6WUPgeJoj5mSE7CPSnLt+nlHj8RXm3SRq751IbSC5B955Maqx1p0DBDKCa80XPkUUkjoKCHG68vBMvAZaBZN+1Geogv2aksW3N7brUP6SL5uvVtttGzRlz6B1IjkRAi+aouGlyKC0/AXlYnpaVW2kZcEiSotU5eUVax9v48nepSqmEXXI6TA7gnWAyJodsjIjY74jyhE8wTgPEVNE0amLHnv14+pu/gl0nnsaVS5dx8fx5jLc2EU0SLE3GfMoR9NYRUt5tAu+87kLWhycsbyIHxPIkCIgt2iPOd1848neQxEq128IvOBV5UkpBzyLsoIyqq5gn/aYT3jrdhkEaV7E76GirPeUpo75PzjnzHEO7kQ/0bcyyvqFTUc+ZLZhD+b4uQ9XBSxflJStlAaXsxM2gUHUlZOc2XrC4dJG3O9HjfHbX+bpeoGHeN/T8Qj+bjJZct3dR4yNTOX+KJc6Mtw491t3xhWW7ufWZ5dMXE6YAXe2P3SsIWOIlchKRktA32SHmNnqA2xmI/Pwpsv6lfefGVdazPMhGYC4i0v3QbJR+Pzc8+bGSFtpzbA2YLTfLld3Ht22FKZj7ZzFPAdvRR6HZng/cZjVr9meLgm05jsw8Yn9YHhZsZ4ZrgUEuew2eKOXBDZ+2zz7b6x3sKB2cRZ5tRq5okh3zMKtLLS+vdyy9yDMXmWWznSs1nLSRO5bMNo/83XMOg7fxPIp2ynzNM3L5+Zzf0JRAQFpLkAQJoiRAOAlRn4QMuAlg0TwcBwBh7zigkh4p0mAsgE2rNzYS2igkVRTDRc6sJtHwaUAZPxoYJimGYRtRexnRyk4sr25HZ8cuNLbvwnjbTkTNNppLS2i2OwibbQbjxGoTE0LAg9Oi0a4Zj5CMhkiGQ0ziETDqoTYZY31jg999fX0dG/fu4ejjR3Dk0EHEG/dx88olDO9ex6i7hf7Nq1i/fQuT3gYHW6aNZcRk8Nt1HDl2DE+cPIHe+gbef+NN9G7dRSsBOxMUvEYgm1L9jQIqfkO/EziZgezMzeQVbMDBxRyoUVbephZQbxoQJa2DkQMChCXFlGTpllwm3NF8vJukDaSU7pBTbVMVz5jBNoFrApQTqjdP91NbgiBmoJoGQylrPtHUdWgqM1/XxlMualptVI5cnAEJzYxQI8BN4LxGOaEHGQvqLXve4hxIc+V+HFMvU1Srfro91SuvrXNYshUIw18sRJOSlIOBglXgElspz7X5bxUZBdg7h0XzYhuoDsIIUUhzXYItScpEPzJ2/mZK/yKwUHfMeRBSvm969kQDMif8b3JOCGDQM8ZjKZhETuT+r/wTPPHqNzGKxzjzyRncv3mdwfVKGmOwfge1zduojQaIkpgdLcqMQ80ZocFOZMBpB62A1DSQIADj25GcTfHP/R0G8MBXQQZgIHLeCa9v3SS+IA9S+XMHtuXBPhjPIFHmpBlUsXuLK5f9FG2la6MHkqv2jyKDTWPFFf8UnDr9dHGfsTVsjLdKIliapPPYnpndS06pvC+of1A8/fMeptIZR5LriafIKuVHnBDfqTUnRoqsmPNjK1fwjTnt2ZzmNcTyTBkk+Y6meZ1FTHmgXdjpbHQEd6nzzvfKysXLZ+rY+Jk89P99SUmWfckmazlGy3tuai1UJy7YLtOJLzaXdd37E7voIPonga6AV6bFdnbInxcLnJQIIZM/BC8B2+UISJfWAzOdi4Cfed+RATdjPf1twUR61PQF2J7Xne7z2aDwMwbbPmtT1mLNnKWQUw37Qzo8hft/1mA7AwkLD8XUFx8KbNMyoKCvWsJsdjQRwE1FOwisueIatRRj+p6CPtav0v/T8T2z4GKw6Ueq3qUY14g1DhDX26i3l9HauR9ru/ahvXM/lte2o722A9HyCkbNlkguSMNKTCH9rSnz5OiRwLYkbaO8HuwC0HF7DSzpiEj/3O3y07vdLheg2btrB1qNBj76yeu48vGHwOZdLK+tYk+nDoxj3L9+BTcp9dq4hqDZwNLObXjmy89hdfs2vP/OO7h54TKSbg+tsTD3zF9qH1DquSQAg23O/OchAX8FyMbiTUqNObCNzxlXY6NdcSHinak/SDYjpdonKde3RC0Q8DjhMM8IBNjpX5NJrOkCQ65smE7qSGn8GGTRyQWBZwHbNDphSow2jTH9TYwwnR4oEOaTiRGzw8SGy+ZR5+/Uag3Jv6sMOV+S8zZo05bcfJwvnXcP2cCM7WYQr8WMbF2RhpPZLjoloTmlR8/UtyIdMjab3oV009l95T0MHNuRsBbk0CMXY/ZoxCZJijGVdqcjZ35OwM9OKHc3zUPVmpad0NVoTnOxJQHWBLjpJTnIlZxNngBZcDez7Khxefn64RM4+c1fxb79B3H+/AVcI3Z70EMnGaI26iNdv4lk0EUYD/jMIWWwXcO4VlewrcDGAzizeGJz7F1YhY6LttC9no2Bfy8ffC5qkSrBto2VX7E2jy9zJyI6Ed1jc3Cu7NTTPzEsNJauJRmDd7OsBoCdwHhVIEvBtq5vnygxUDkF9NU9VXhRCbaNPXeOh/M69DxGHRcXu+SQtge0PcemdIxKiERj/oVUtvmkVxswNcBcAH65Zxho9n7p0sMyaJQMV1YMLftMXsQHvjkQrGMp7oHXLnNTzAmocAbYCliZd7uXSlfEQZ8vRfXT4GbOY1kBoGKvC1pWl1Oncfl7lI2XcgVTjqVjtmeCEDOAFav1UbB5VYZA7l1SvMAu0IH4gtle1JTa3JkFXn8GYHvmIWR29Ljosc2ib//Zg23ZAqvn8/yWPizYJqZxQjISqoqnUhIG25qTWFKQ0R+RMdS4il4GticT1SGzXhZU01EMRqPNLHVn5z5s27MP2w4+ge179iNc2YE0qCMJm5w6b6gH/VS8QgQqqnE20MVOs5RFp22TABExf2FAIogE7Wad0wGSVpZA02DQx3KriVG/j/d+9AOcevtNjK5cQL0RYd+2JWxfXUE9GWH9/jquXr+L5nIH+x47jKNPPoH76/fw1us/wngYs7a7HieIOC1byjIaYrTjIOWy7hEz23mdvlMaMsik/qJR1ewZTl5hR7qWGUIK+RizTXPXTneFYFW+gxlhkZFQnmdyO6hcvMgqtEIiA2yC6g0Gx4z1uYkEnmNMatTbKaIafU69SeCZ2hHpU1UqVBvIv00SlAp4Z3mKVE13x8COj1FdtJR/FgAsoI3aJOBb8MFETz+y43rbCO3vkBnniMeTssVwgRoFseQYCnCXCppyvmAnAbKOuFqkzCSVrdgY0D0ln7sQdMIGmgSDNaW543bj/cz+CTCna2j+MdimMwCVcNBNHetozDjzPiFGS7vwxNe/hS+99BVsbm7h3KlTuH/7FlpxH00a242bGG2tU/157ns6RaAgTGK4SeZD8qzs6N1jtgustA9mMjAo/eQzzxmWycsL+HqP6Z1veeQb1WBbKqy65zmgpPbOsZw+EMpsoXK1pc4B94gGz+faaYRzTTTDGS2sbfVkFnwKV8VsVwBtvktGy+dlCB5XnDvrcqS/9bcvq/Hf12RCAhzdj8cAO1CpM8XG2bHTzLhqwLCC8uzU2B3AenPVa4uCbf80oTgHuN99YKyA1sC8JSr1Abf4odmYSx9Og291zWXI/LldQYrm2ubp4g1Y23o2B0MeW7XXWnsy2+SfFmenMnkJjtgjtXtlC2YWbMpWhpAU3vWO2ZZfzwZYs2p/f5Zg245OZgEYY7e/kJEsak5nTVKzPv7f+fsuMt5zZSQzm6oLRbZlXcsLzfK5HfCzAdvVzVik7x4GbFuPkRabNMPcb85J1gLSjlURABOkEpBGbC8Z1X7QYMkHlTvnPNhRA632Etq79mN1526sHTyKzrYdCNf2IGx1MIranMWDmG858hyrxFvzbTttBklS5BhS9kJhTZn5tA0kHaFZFx0ugW1iKSl/dSMAxoMBundu4Or587h/4TTuXLuK9M51NIIadu6gzCVL6HcHDJj2HzmEZquB0598hIunz6KWTBCOx2ixhITDM4XZZnY7ZVlNyKA2S7/njj4NKdtm5KUR5zFych8pHS7lpAVsOyJcj4NtPxJpTnbIyLphZgoJuArg5luQTIK11SIjscAkBCMK1aRkicxW19BkWQgx25Kv29g/Oq0g5nnEco9aQOnoaAJEUsiF7svBmSZzM7Bvon0aTy1MpM4avR+z3Mzg0/fp/jae2frkOc6FjRJmnMmpIiBF4FZYYzkC5/gCJlKoDXRfsTkufSXPFZWq0Lw23TudDVBa7oQYN2LPpdQ6AXm6db1eRzIRiZRBMg+aadv1RNQcJw2CtStcUJqxitZmDuZdwY4nn8XL3/gl7Ni5CxfOnuPKpMFwC81aiqB7l8H2pLfFFSWpz2lsknnMduGI2kCQf8Qv66Y8ULDM5j5KsC02JdsXHPuvvxIHi/5RDbaLMMM5DXzyIc6PkzB4IC33O8+JkKcV4KSzMZkUxgCaY/+rQJoHCn1hxlywrQvc8Z+8ROQO9Mxixc9Mo5Wl1eMsPD7wNbDsM/4FoO+8eQfEXadlmG7G1pmBba/SoTqpQi8ow2vv4PVbDnTrSnP7m9pGKbvgs8ImI/FB8PR+ac4Gj68e6bjc8gUHq3y39aC+vn+29/odkjkbBt4dwWs3LvNWfAet2ADeevOd7sC22pPcsVnuetPQVrhIiwCIuSio8gumTZo1Y5z7q15U/lBulsZnVtvlM/vzEG+grHzpWFV6ZIs959P2+ezrZzteizz704Ftnz37xQTbZSeidgQ+b4QfHmz7xI9CRpfiTWcyE4SSB5iYSa6aR4GTCNCtC3iOBcGgvrwNu/bsw47Hj2PHnn0Itu1FrdFGP+pgkAADkiIQaxk1+J6UNo2DaKJAs3UIgCMHgNJG0e8NaDHM1s1ZgFKP20P6cALaxGJFlGKP7ocU7TTBxp3b6N24jBuXL+H26Q9x/9ZNhEmMTrOJ/bv3YWmpg90H9uL6tWt46803MOp2UefAzwSNhN6VMkQQ+0+MNgFu0bCHXD3QAiSVaTTQoJt5ZgU0GIglIaK7JUmGROyLRpvjNPxAQpaH0A0FOLLShqQLBEKJTU0kkNHkJXIfyY6SjAngeoFJwUjLwfTldCLoCDNMMhItziLza8xguxaojCQdMxMsEpIIQa0p100ICCpzzAyasu68zRIwFidC/ibWnJg2kVyk9AwJw/STKLvYGXIQxMxpsJeCCd7A+XoK0KT2CHjkoE2WfpCDIeDLad2pr51mm1hQYvsFxHDwbpogjkf8vEajkZ0iaCaTPJMs0iX5UfTC7yiMFrWNCi2ZS8SAicdEcshvNZeBbXvw4iuv4ktffgF3b9/B6U8+wej+bUTpGM3RFkZbGxhv3ceE0kDSWJJDQeuFT3cqNNslzLbb753DVwDbnu7XgQXvZO3Rg22zxx6I0r4UB1PhWZH11q72sLpj5+UEiGxAFhhq4NqdTnhBfA5gG1v9gGC7bP/yZSeGHhYF2/pqGX7y93bfWbOxUiCaB3fZKUQ2LQ0lloHRkt+5wMWsRX5/V+07/O6epjz7Xh5sy3c8Vttjlsv61IO7utSmgXYeqeVbaPeUuAxaOmqFC4WcynpHhkACrW055NuY6eJ5PuVkKRao6mVu4odopK9vO6o61Tks9uoaIGmDXnWdceJVkqpFwFf1ved98gBg9wvN9rzOdJ//3MH2DN/JZTz4BWa2yxy8IjtTafwcY5qBgZwv7h2tZoaZ8IUcMHPWEQIGpBX2zn1D0kvTH846QsDTXMkaJkGIe81VjClVX2sJy2vbsLr/CHbvP4TWnsNoLK+iG3Y4I8MgaiFOa4jDOmohZTcJECYpWnRPSptNmTWEpNYgOs08Ycyki2g36QAQ1QVsUgYPOsonLS6TvJMJ6mGAlSgExiM+qu+t38e1Ux/g/OlPcP/yBaRbXRw4eAhPPPEEtm9bw6kP38cHb/2UNd2tGklUUgQUhEmSAwb0lIaNALdgxDCNRNuuBlW6zA5QFSSzgc8kC5I9RAEzM9nK3DI7J+Nm7AyDZw7gEiMu2UjkfgS0OTiLWF66pzokSRJokF9dmWtLDDPiDCIBBUhShcNJS8DvxAfbFoQ5RhBSNhIC+AKcMaFsJMScE0AlUCvA1CQszIKTFIKvEbkCYV5yFlgBosw9/d8kJXBLWtqI9eVyVK7pJ7Q3iWHmKpokA4goZR0x2VJFlF6bpQFpoPnJZTMjkE63kSBH6RvZbKlNEvgVpA3EY9GH1yndZFjj4Ebq06gu4NvJdtRxsD6nm0WcfUTAtawCAtuS/53m32g0ZsmInDyISJnzqKcp+vUORvUOTjzzHF752muohRHOnTuPm5fOc7abTjpksB2v30UyppzbApBJu83egDk1foCcYyarDaORPzyOPsieCrTL7vHIwXZ21ugBGXmeSYdKmW0D5M6klUheSkCU26c8JtHeyZ5pNtDZ0xJm29pG88+AZQam1cEujEH2Od25PEDS82tkjuoJiG/b1T1hh2JKsqGnQDnJkrNE2i7FNRVcpwPATk9tZzom65lF7Km+W06UshgFw5WuZ1zApOdZmdRD71/EFA65sbc6LeeYBbQNk2anOpadJEsROWs/9dnpHPHnLa/8Hu1NMO5/LwOekyor4C7GG0xt5ObAZw9zzPZ8sM3iy8oqsI8cbHvuCHdBMY9KFUpZRAu0MBw1qcUDgP0MyvICkFP86bSFbsFVLALrz2xhijfpT45P2+efOdi2BehbI+/Ib+bzTRfqjdWnfV+71cz72Lyz/MlyEii2fIZz8CBte5Dv6pMd+ZbbXNQ4Zu9FQJpAiKT4c8ytSha4Oh6DbUoJmHIiCVOn0RwlwHynuQ21VgdLO/dg/6Ej2PXYcWzbtRe9+jL6kxoz2mnUwCBoMAM+qVMBGboWiMZAi22qIHoGb/Q3KysELBkWo3+4gElmhAmkU2aKBEFEgX5APE4wjsdI4hHqYYQOLaNxjNVgglZQQ3zvJq5duoRLH3/ITPe2dgfPPv00B3ue+fgjXL9wHv2NdaSDnoQgMsIkAE/BhbI2qd2kiIhSytAhTLv8ZEDbuB2ZCBNEUcjMaafTRrvdQkSFfCYp4jhGr9vDYDDkthPoo3ekz5vNFn+XCuFQMB6Bz26vh16vh3g4YklEvRFgeWUJrU6LwV63O8TmZp8ZXGKg2S2pAc1miqWlJmVa5M371p0hRjGlCqyrDENzf4NSIqaIohjtdgMrq2006k1WNQwGMbY2BxgOJ0iTOoP8ZjNCu9Pgvwmscq0hApfjBIPBCP0+fV/GhBhoGekRA91Wq4VOu4N6vSmgMk0xGlH7NzGKhwyCW60mVtdW0KFCQPQiVCCITxMC7q9Bf4Bed4DRKGbdPgNcPgUIUK+HfH2700KjUec+7HZjbKxvYTQaYHl5GWtrK3pSQP0ushwxPcra8+lCwtIW1pETe84Lm/qLQ00lN3ytzkG6N27e4XeRIk0k25E5S6cZvaiFUdjAwcefxEuvfh279u7H1atU5OYDhJMxloMYo+4mhvfvcLYdOpsJFWyTQ0KpBa0ypi+BKIIPsxW+zfBBhAPcRbCtAE5msjgwDsx5hmzWiS93jbH+9v9+2kFdKdntZH/K9jZnmTIrrkRhzgZWsPnGNJf1jw+2vS3XuQHuvbx7m0TDVUJUjf/U/X0g5fWbRJpIr2TdkpepuJPLYtYLX9DkTiiyVIAiSdNsG9qhAsxp/xE7YttPlaLBgKfft3aCNLV55fTT9lxL56cWkE52aDxF95aX9nj7smRa0qVWAN3cZn03B7ZdF/ppDr0blvxvduqQZUEh+2DkRfnVHjvtfSHXP47NVhLEk/xlzpUS2ga4bX9w2m7/5plgRkonmCpDZw6l/nPLogpR/CxlJAWgbRO8ilXPdfQjBtvm7blFNntOuMWYvYLkjPWBsm+Qyvp9CozZMZQu2EcFuD9LsD3t4Srz4R33PSjY5jX6KaU38+9hHqkFvMl2ZedQ9viHboexA8qc5qeTPrt0opd9lrEQcjsC0xHqCDnwjzKO0B9icFkOkKZophIMyJngCHsGxExHLBsZ1QJ0l/di24Ej2Pv4k9ixey+C1d2c4q8XdTCcAKN6m7OMWGlzUiFQcBkZ0nAC1DWIj8lNAtthirBBGmHRKdPpPsEXSqNGemtK1Ubp/jg2jS6mnM/ElgeUEZuYXQqo40zImAz6SMcxy0mWmnWshkA86OPm5QtcNhv9AdY6bdy7egUbt24iGgxYZtK7fQONkByMBPFYMnhQ4R2EBPY0XShT3I4O0o2NVcQuRR/N4Ha7if379+PQoYM4dGg/du3aJftYLUG/18OFCxdw9dp13Lp1C3fu3MbS0hIOHTyEg4cOYN++feh0OgII0xT37t3nLCp3b97FxfNXsL55H6985WU889wz6A2GOHvuCj748GNsbQwZ3Eaahm7v7hU8/8IzOHJ4F+7cvYufvnsBFy5eRTyiY3gCpwTOgTjuot2mvhzi0KF9+Na3XsPq6gqSeIK7d+7jR6+/icuXb2AcyykEvc+LL30Z+w/sRr1O8paxVsRMsLmxhevXb2Jzo4+rV67h5o07PIbbti/h8OGD2LFjOw4cOMBgu0npHms13Lp1Ezdu3MK1a9dw5epFrK2t4qWXn8fBg/vZuQqjBsZjkgtFiOMx7t2l/riDe/c3cO3qNdy7d4/Hn8DG0lIbx548hqefPoEdO7Zx/128cB3vv/8hrl69gqNHj+Kll57n94vqEhtAWV9YIz6JEdHpCzs4XWysr2Pfvv1oRA1mzglgC7MuYBu1Os6evYjv//UPGHSTnISqnNI78UnEJMUorGMc1tHZtgvPvvgyTj73Ata7fZw59TF6mxtoYwSqrhTfv4P+5iafJDEwYEBP4J6cMdl2y4CjARjfPtjGLYA8Y5LNpJoUwLdxbq8wptfPTuEBYwN7dA8Do4KJMjDp9Nq2TipsMR/Hu40t/z8+Z/ZQNlTJxzyoz4DgrHsaQ+qznP4YFGWPRdDKAhfTZBR10/qZdImm3PNZbj89XgFDyLzKmHW7h30tY7yzCITcvPCeIydp+T5nwRKDymw8fT00f5sxoRZK0uJCRCBwuxxgnAbHRYAvr288vrbDQkAMHXmAfJE5kPmNlgVpGoSVkZfUdM7F7wi+rG/4uSRT0/gRaYdMLusbK/5lq9R3bF2fFY41cs6yEgp+Hy2WjcQWeMU5xiKdJnig6iDEuUYu5ZLOAc+wTHfy1G8+A7Atz5hBa7pGeCllbNKxcdNMKl4EshmLacbiwQFlVZ/OG5NPC7ZzujYb1rnHKwuMoevvQjhvYbEueqfi9+a+txrMUgah4rhs0bY4T1fBdp4191mSGetE+yczymqOU8KrISJEHPgXBxPJp82BcQa2A1CGuWBSQ1irI65FnJs6jiKEVITm8LPYfegxbDvwGFpLyxjWl4GohV5A8KGGSb3JRWqI2OTgN06bVkON0tolEzQp00IUoRZR6j+Sl0igiMTSizyhTn+iAE1SNIyHiNIEnXYdMaF1YkkIfFH6NhArTGCxhsk4RRqPMElihKMhh5utEdtZj5D0tzDY3ETv7l1cPHMG5995G7VeFwe2b0d9kuDWhbPYvH8H9ZA2NZKpKNBhmYSki6ux3ibb3jJmW1jRZDxiIPfKKy/hl3/5W/jyl57Gzp3LaDaJhU9B8aHkFGxtbeHUqQv4zne/g5/85Cd47rln8Tu//Tt46qlj2LFjmSUTNv8GgzHW13s49cFZ/Nl3/hveePMN/O6/+Gf4vT/4Z9jsDvHnf/EDfPtP/wxXL9/COKY+i7DUbuHLX3oC/+J/+h28+OIJXL16Ff/+P/5X/OjHb6LfpdzSop0mB2g0IrBNjHaAV7/6Cv7tv/0j7N+3E+lkgrNnL+M//sm38foP38Ct2+tY6rTxjddexe//wT/HiROHJb80ZUfRnMDECPf7I2xuxvjxj97Ct7/9XQbRX/v6S/gff/VXcOL4EayuLms2FAK7BPZj3LrVxVtvvYO/+u9/wQz3v/yX/xzf+MZLzIaTTSXJEP03TijgcYzNzSEuXryF7/3FX+Gv//pvNOf6BPv27cVv/dZv4Fd/7ZvYt28bxuMUH394Gf/5P/8X/P0P/h5f+cpX8G/+zR/g8aP7uH8FXIuDR/aR2jMeT3D77iZu376Fxx9/DCstEhcREpAA0TjmsxfOmPK3f/sW/vd/98e4dfs+g2vOVKJpBTnnNgUQk9yqvYxjJ5/Dl175GtIwwsWLF3Dj2jU0kz4z3OONu+itr6MWS1Aoy7w4fZ3z7KYRlFXV9IyK27AFFQmA0Fv4zGyZHfIBt50o2V7sg2wD7Qz0dbuzuepAhNfsRW1e9j2xb/MsW9V9Nm/clwAAIABJREFU8+BXtbO6NTugPIuM8aUl3nU+g54DS96Wr273bLAtqE6dbz0zdBKNBXrLSS0EsBYRR1W/ZXPDvZRem/V3TqKibeLrlN2XLSUv0+CAZgPb3rwrYpZsjnjt9gG30OvZO80C/YVucs8qXON/zbIPySvoO7uTAi9VpHMeMxZbZIF5J4J7RbXh2RrTwXXTLhuNzCH1xszFEWfBr/wcK2ozF4TMWCnzgJ3bxv5RgW318tS78vvgQcC277UVPUc5an24n/njrYu35Pa2UGUKlhu+h2uVXaWeZsnrLTrXFjHa098xwJsvMeta9XMH2+U5QtlOk/51EjK7TYw2gVcB2wkHBVImjlYSokYZHKiISr2JjVqEHlVzXF3Fjv2HsOvpr2Ntz37UV7azhpuKVlPVyGGtwUU5iKUOKQANI4IlqE/6CNIxGhyMR1KHOtKojjHpYYk5jBqIyc5GIeoRCQYmiCZD1NMxwuEmanEXTc6vnWLYWUa4TOCeSmTH7Ag02lIUh7S5BKBoAxj3hxgN+mhMxpx/e6lOqeVq6G6s44M3foqLb7yBwbVr2N5o4NDunUi37uPK5QsY9TdZLkEwPhlR4ZhU0w6KZjj7sa3VHAQK7gT27d2D3/3d38Fv/uav4ujRPRjHI2x1+whZBE/zpY7VlTYDtO9+97t477338eJLz+O3f+s3sH3bCnr9PgNWwVo1RPUmljot9NaH+LNv/wX+5P/9T/jWr/wy/tUf/R62ejG+/Z3v4//7L9/Blcu3MBqM2aFp1CN85ZWn8Yf/+n/Gq195GucvXsT/+X//V/zV9/8O3U2qfJgiiROWXYzHPZabHD9+EL/5G7+G3//938b27csMtm9cu4s//fZf4rvf+XN8fOo8gjDFa699Df/r//av8PzzT2IUj9Dr97iiJ2tcg5DlH1HUwCefXMB/+OP/hF6vj1/79V/GV7/6MpaWO9jc7DJg5nFKa1habrFs5fqN2/iL730P7777Nn7rt34N3/rma+x43bm3jmQiWmuaGa0mSViaGI0m+N73/g7/4Y//H5w5e44B87Fjx/Cv//B/wf/wK6+h2RKH5e7tPv79//Un+NPvfAfPP/8l/NEf/h4OHNiLXj/GgQO70Ww2mInudnsYjobo92PcvbuOwaCHZ555GsvtBstQBiM6WRH9OAGOYZzib/7mbfy7/+NPcPvOOjt+kgYwk2LwET9VKw1b2H34KJ776mvYvnc/bt25izOnPwH6W6jTgty6j97GfdRGI9SIKaSDGz7pNCbTm3YGcKfkYUXm1jL66PH2/8/ee0dZVt1not8J99xYOVdXdVfnrs45QBMFCBAgUAALhEFh/Dzzxm/Nv7PGy362nz3PXp559lj2jK2EBLKQBEgWIAm6gRYN3UDTOedYXTnefO8Jb/32PvucfW7de6toHEeqtXpVddW5J+yz929/v29/+/uVyETYGd24WU6vza7vPovH7ErziAw+KjLbsyKfyk0cNw62S2Nw2fheRZLioXwZuJVIAUpXGfxExnVz4qi0vIxkGiUnrQqUALpp9y5cS2Y4f7lnngls02c42eHLYj25C8N0bmdx2W1+Dd+GkTG87gbmacx1KVCVQTZLLt3O6I4tseIvryJUms89EO8CaN7yQWAscJSHkaZtoAyCbdEGdG4ZgwUSCAlss6HljSXpWQLr3aJLSGSZtwgij138GmxXB4Uiv7wRZlsMTM6ciI4qd5DZMNvykpmn3foIursbBp1i4JeLmVKQ+jXYrt6D5L9+XGY7EIDcJUMeDHjCI8A2Y7U18pI2GbPNLO9IRmKqCNGmOC0Cy9EwTuXTozEYczrRNnc+anrWIZyoh6VHYDoK8mqEyTpM1WAsh0HyAquAqFJAWLWgZMdRzKYQUQoIhWOwWWkakrFoUCMEnmtBRdJtchYh6QBJOIppOLkUapBFd2s9GiIqRocHMERAPRKHo4eZysXUI9CMMGxNZ8v9pA2npXi7aKOQyzFZCY2sWEhnIJTY55FrfRg5eQqXDh1C9vJltDbUobupDqnkOIb6rzIQSQ7grJwyUZ82t54TxVuE2IlDAr6Zkg6m8y9fvgz//rf/HTZu7EUqlceOHTvw+uuvI5tNIxaPoXfZcnzh8c+io6MZBw8ew+UrV7FgwTxs2rgGfX39eOknL+PQwSOsWE88lsDqVWvwwAOfxJIFc3Ho/eP4zve+j96VK/C5xx7CVCqPl3/2S7zw4k8wcH2UMcBU+ZJkN5vWL8OXn34SGzcsxfkL5/HtH72J13e8hUyKnGA0FHJFpruGk2dge8vWVfjqV5/GsmU9LLnIZQsM7B86cBzf+c73sX//cUSiBm69dRu+/JXHsXRZF/bsfR8/euGHuHTpApO+dHZ24+6778Gt229i7+Lv/vY5pre+7747sGzZAly+eh0vvfATHDt6ArlcDrFYArfdfhs+ee9dqKkxsP/DQ/hg3/u4afsmbFi/HlevXcJz3/sBTp26zM5XX1eP3mW9+MSdt2PVqsXYt/84vvH153Dw4AEkEnFs2bIZX/jCZ7Bq9VJcuXId9fU1qK+pwSuv7sIPfvgirvX1oSZByYCGpqYm/M7/9R/Ru2w+hocn8NOfvsyunUpn0NLcjC1bNuGzn32I9Z2XX/453tr1LsbGJpjFoqpStdMIkqkCBoemkC+YKFoO2xTpyTTYnMo3amacEKL1zVi6cSsW9q5CwbJw/Nhx5CZH2MqNmplCNjkJhVVJJfqeEjeu++Y0aHBp38daAtD5k7Uv7xAFhiTwL6oVuoyeBxJlzbFbXEVmritqvkvlIyIREEWNZh/yvCMFb1KNHqpGpMg6bGEBJ5KGAF1ebqoutxG1VIdcLkHxPser6HoCiRIZiQxCXawaaCFuWVkZQ/AVBq9SkIcV5OtVm8c5+VU+EZCTRB9wl66gcxJH3KOYU9htuRKLANCWnqX02QNMt8A9VcC2+7CS9EiSoQhZjpSIulmDmxNIFWulFSGhd+fOUL6iwiMJ2f1L7HTJuxEVb8XUKrc9/1SwF5ey26zN3UUo3h5u+/6a2a4WOT4+2PYUbCUAmWnb5E5bgTWl4/ziC37BB/G6ZxzEFR7v18x2uYb5181slwPbXjBxwTY5axDYNjXOapOXsc7s74BQkeQbBopqDBkLGIvHUdvVhUTvMjS0d0FNzGOyEdMtwkHMHclC+E5fCzGlCN3KIWGOQ7cyiOdHGKtdGzIRisYYKE8WHSSLCoqhOJSaZlh6GAVy+4AJHRbChQkYZgZLmw1sXTUXnYkwrly4hD3DJgbyVNJaZ+dCrA6mqiBPZcVVYuu55IMRc6S3K1jMVo2v8KuwiHLPZpE+fxHn9x/A0P79QHICXS0NqK9LYHTkOkZGhpicIUQsPDGNBRM627jmBl/PuYWXq+fSFwexqIHNmzfhd37n32PBglYcP34eL730Y7z+2i/YhkhFDWHl8hX4j7/zf2D58h6cOXsVAwODmL+gC6tWLsX7HxzEf/vzv8DZsxeQyxcQCcewvHc5nnzySdxzx1Zcu3gF33n2e5g7fx4++9inkck7eOVnv8Rz33seV64MMBAY0XkBoE3rl+KrXyawvQwXLlzA13+wAz9/7S1k0wWEdAOFfAEGc/0ooqGhBvfccxP+03/6D9BUG/3Xr7P7XbJ4EQb6BvCtb72AX/x8D0wrj23bNuGr/+6LWLOuB7t++Uv87d9+HRcvnmf69ob6JjzyyGfxmUceRjQSwf/6n99FyIjhwYfuQUtLI95++1187Wt/jatX+xHSQ1CVEO78xB147LHPYfGSTpw5cwGHjxzC8hULsWb1apw7dxp/+P/8V5w9cx35vIna2josX74Cjz36CO76xE04cPAMnvnO89j/4X50dLbjwQcfYMC+rjaB13fswrx5XVixYjE+3HcCL730U7z//j6k00kGgOvq6/B7v/d72LBhBUZGpvCNb3wLO3fuZElOd1cXPvWpe/HU059FsZDBM995Fq++uhPJZA6KEkXRBApFKkCjQ9OjLMkpWjbbwGkxm0W+xEzSp5CqIGlpcMJxzF25His3bUW8vhEnTp7CyLVLjNk2CmnkklNQsllYhQJZxzA7SyonzyUs08G2WAr34BNzQRHWj3ziLl3Q5Ev+vGqn0CYLTCCAN9dS83O58lTfn1rGDhIm9IGTC/6Ff/8NgG0ZopQD3KXL+eUuwTS2nmuGkNMEfZLLku7l7BHLgO3ASoBn0+fiOrKxrABoy96795LctpsN2JZZ8xIA/Y8Ftr0tfALASmBQ/E0ASm/9xdM0+4BcdBMPh3Ak72JhHzCzn8qBbS838OdcAdwFA16aRHlCDWkFQ9bii7HD9di8vwfHSjCpEMmHYLpFG/N+79ddqNynBInKH8a7b5GsluC7X8tIqgaOjwe2Pa2XGKbSZgiP7XavHwRS/s5k6kxsNzzTHopNDGTHNV1vVO5RbkzTXf25fy0jqcxSVE3dOH3gJsaiAISIUbPRbFeWkRAJS37RxG6bGoFtGzaBbdVGiCQTNqAXVIQQQk6JoqDqyLV3oH3pUsSWLYVR14Ci2uqy08TwqbDUsOcvTCxv3MkiZOcRzgwg6uSwtDmEZfM7MachCjVEshNgcKKAC4MTOD8wgUkrBKO2CU4owhhxsu6rQwbzmuLY0NOAFZ0RNOqkdc7gjb4iTg5OYTSdh2ZE4CTqmJQlr4WhhcIoKqyovLdfh8wmSCdNjD3JOEwdMMwi7OsjGDt/AUMHD+DyiaOImnnM7e6AppgYGLyO8fEx2EWT78W0HRisFD1nLjnbyL8LsE2AmzYM3nrLdvyH//O3MK+7BQcOHMOLL76It3f/koFX29JRk6CNiytRW5dg8oVFCxfizjtvwcqVC/Dmrj34/d/7Y4yOjrve0CHMmzsPv/mbT+GRBz+BiaEB/N03n0HHnA587gufwVS6gFd/8TZefOllXLs6yKz9CLzRKunGNYvw9FNPYOvm5bh0+TK+/vwb2PHG28hQu5HePUcMN7mWAIsWzsNnP3sPHnvsQeY9/uorryJshPHAAw9CdXTs3PE+XvjRa7jefw0337wJX/7Kb2DFyi4cOnwUv3h9B65fv8acPxobW3Dbbbdi/br1GBtN4et/9100N7fgUw/ejeaWRvxy12785V/+DwwOjLquKTpuue0WPP6FR7Fi5QKcO38Jx44dxrz5Hdiwfh2uXbuM//qnf46zZ/pRyJtI1NSy5IMY59tv24zDh8/ju8/+APs/PIDFixfhsS98Hps3r8PE+ASe+c53meb6U/ffi1zWxI4db+KnL7+M8+fPM7DZ2NSIP/7jP8b6dcsxMZHB3/7d17Fz5xvIZrPo6GhnYPvLX/oMVNXCzjffwr59h5FOF2BZBtNtF8wQRkencOlKPy+xbjvIFwswycaFABCBbbsIQwGSto6CGkZDz2Ks3LQN3QsW4tr1fpw/fhiKVUTUyiOfTgGZNMxcHiROZ9U03X0DgSgiAW/B3Io5wXPQ8JbtXb96F8jwjaDc913osPmfgk4kMrNZMU4F0JMMrrjGl0OKG4t/HvAvc3FPDjETKC3z2YAmucrfZYLLZzk5TOKrDSUSHO9cvpSinIyEM5sy2CppoWpacs6W+KvfVWQqZekhkTRUSAQkzQv/eJlXV5l4I0bff98B1prNY8EdAwH225WtePyF1D5Bbbzfbp5MxD12GnaRZULiGEnGyveYCImILwERhwj2vhzW4goCd37x+rgkBZJWe/grkz23g0CbUTeS/MUD9f9mme3S1MrNrALZUVUgPZs/3gjY9tkKxo0Ju6SSATed2XazIyk7JNsw+jJN2vxk8WIfrpuB0GtXZ6grb0r9t8tsV4gYs3mdnm6t0sFiU0nZiOTFqZnavOLZPzbYFn1EXEFaDmNmHhrzjGYuJJoFmzYdKjbCBLQtwLBCUEwVKTUCvbYRam8vWpYshdXTDZNs4exm5r1MHDSBbZtVhqQyKBbVHUS8OAmjmEIbxrGgLYGbF9dj6bxmNIaAImyQyVnSUnF+KIndhy7g9PVJRBragEgChUyKlWRf1BTGhsVtWNuRQLSYQiQ/inDUwMFiI44P5nH++iimMjnkSYYSiaEYroGi6zB1HUWLaie6+YrDN70xkZamIK8piNg2YpNZWCMjSJ44jhMf7MXklYtobqxDU2MC6VQSw8MDmBqfYBtFo1qIubOYVCKdAW1hEye8nTnDbRga7rj9Nnzly09h4cI2HD58Cs8//wPs3bsHqRTZ88UQCUcRjuhsk2SiJoq77roTj5P0YVUP3nzrXfzn//zHmJpMMz9qy1bQ3dWNp556Go88cDsKmXF865nvoL2zAw9/7iEMj0/hH17ZhR//w6vovz4Cy6Sy7GAVNjevW4IvPfU4Nm1ejitXr+Jr3yEpxB5m5UcgzaJEQnFQW2tg69YNeOKJh7Bl8yocO3IEf/21r6G5qRmPf+EJdHbMxakTfXju2Z/j4KH92HbTBga2V6/pxujYOPr6BpDLZ9nmwni8Ft3dnQgbEXy47zi+99wLWLBgER789D1ob2/CW28S2P4rDPaPMNvCaDSOW265BU899QQWLW7DyZMXcPTYYSxbPp/d07Vr1/Dd7z6P/utJZilIDiorV67Efffeifnz52D3O4fx7He/jytXrrgSkkeYJOfwkRP45je/jblzu/Hoo4+hpaUJb//yHfzwhy/i9OkzbAJsbGjEH/zhH2DdumVIp4r4m//5dbyx803k8zm0tLTi/vs/iae/9CmEoxZbfRgfz4I8zW07glzexuhYDvs+PIwdb+yGaTkwHSBfKKAosdG6mWdgO6uGkUUIelMnlqzdgN51G5DN5XF4315Y+SwSTgHFTAZIp5hzjlLkYNtyyPovIAb1YZ0oS+5O6DII5T/zaqJeDHJdFWh+ECugcvyZdp2PiJPlJXLuul6+euVswm+ppEH+zIzMtnzfZWQhs7l+kCnlAMljcaftf/IhoQw4hSTAQ64yDhGbD0uwyKzvrZw8xUXIleQ3svxjmsae4eSgllhOKPipZQeTkjt1gTbniCXmWvq5FBAHZSSit0g699LNnx7e8TXZ8vwqpBwefBLHu/fgS3C4owp7p16xNP48gX1vQgIryWY4s+1XquTphWvZ7NLV4vqiV3jyXilJltltrnVnV3dBvFTUZuYOIdHq097JRxzBJZ9njSE1etn0y12KmBlqyRsYZj66+nP7TOLM7eMDIH/8MdWnl056HaaEPfAjLe8sIvAYBvflLRQKDHDT74V1mNiFOxPw+8dktssu41TUL7kdvbSvzKohq/Wn6n1NDgrlLxVkIILH8HP7AyXYf2Y+d+WH8z4rMdul1/b7R4XQKg7wh4u/74eRsipUR2M6bUtUsKHlbMbiAoYShlVwkFZjaJo7H9E161HTPQ/Jlhbkmf92LSt2UlTIqYG01xxs0/9CMFGT6UfUTmFbt4Etq7qxpDWETCrLNtwlU0lE4xG0dXVAiUSx+/Al7D1+AbYRYy4mcU1Bd2sLVvY0YVF7FOFiDpfPn0NxZADdnW0IzZmHUcRw5moK5y4P4bqiI1zXgHwiwTzAFSfENmmyQu8aUHCLnuhKkckHCqS5LVqI5oowaNn+2jWcO7QfVz7ch2I2ic7WeoQjIYxPjmC4f4hJSOKqwZwiCjDdKucuu+3KR/jotRExNNx66y1sY2JvbzdOnjiP7373Wex59x2kqUy8kmDtZIQNRCIGK6xDOuPPPfog1hDY3rWHge3xsSkGlMhNo6dnPp5+6mk8dP/tsPJT+Po3v4mmlmZ87rFHMMU2SL6F53/wEgauDzMfb5ItEMO+deNyPPn4Y9hAGyQvXcb/eu7neOfdD5BKZrm8xiIfaQWtLXX45D134otPfBod7Q3YtetN/H9/8Rfo7pyDx7/wRWzZvA3Dw1n86Ac78cabO7FixVI89aXPY/WaHrapcGxsiheaIRNw0PkakYjHcPjwGfzg+Z+gvWMO7v/U3Whvb/bA9tDgCLvXWDyBrZu34PEnPo+VK+czTff7H7yHRYu6sX37FqQyKZw6eQ6pJOnhuTd3a2sTurs7kM3m8corb7CVA3JvuffeT+L+++9ELBbHa6+/he///fPo7GzH4098EatXLcaZs5fx4gv/gD179mJichJ1tbX4kz/5E2xY34upqQL++m++jh2v70A+n0draxseeOBefPnLn0ZtHfWFSYyNZZh/uKrGoWohjI5lsWvX+3jxx68yVpvY7VyhgIJbMIeSMt02mauOyVx6NBTjDZi/YhWW3nwTlEgYZ959H/mpSUQUC04+Bys5CSufg0NOOiQjocJHbEemiJGSfpQMAtkuWv9LZuK4g44rqfIqb1IRKE7IyPFeBtozuZaUzl7TXDpcUMGqjkp3Pqtw7j3n9KNL569q85n4myyVKd00V3oFeZMj/1sJahd7BIWOnqXXEn/PNseWSB0k9tnLmdgPtPJBC23uNSR3NO/a7gcCyh1ZMuJjWrkDlMyy0p+8/WDBZ6NVMHHfvuWiv6rqvW93tabSaoXspuZddaYNn+6B1Aq0J6acXMo/l09OsieQwbCnCCh5bwGOyU9aS0G6B6BLxpK4Bs8l3HflJXDue6S9PJLERoZs9HtmjSg2nlZajQjW95rtBklX8V1l+Wgm0DfToBRYWl5iCG6+440yLcPiqzBlRrHoPjxPuZEv/5k++udFf+AL0u69S52kdNzzwMitqAhg02anaJR8eTW26YistGQ2XMhIRAct93yVgHa1zwQDkv/cwaUfPkAqBnC3AwvWIHhvbiCbcWntRt6YeNV+EYBKHaPcG/VKmfhpdKC/lYbqj3yHclZe7sMi6Ip0PnCMm/iJ5Tupz3u3y/yFbZ7guf2IVeNjun/y3tZRsAAz3oxF67bAWLQWSk0TsrUdMIsW6otpVlUyp1HZdh1JPQZbUZnmO2xl0J08inkJC0/f1Im5c9owms5i35lBfNBnITcxhM6Ihe2bl2PV4jZ8eOocXntvLzL5SWaTt6qjG2vmLkR9eyfSFvBB3zjeP30ZqSkNXe3deHiujaXttUhnothzpB8/KwLFhjoMNmrM57g5E4JOftgWJRPAeJQqZFoIYxSGpSKWrkPBAZJklUyrQNkskmcvoO+NXRg4fRzN8RAaWmqQtTMYGRhEZjKFmqKOUMFBivTtBjEZtAvfIk9CPgYVi3kix8Iabrv1Vnzl6SeweFEnTh4/je8++xze/uUud2xHEAlH0Nu7HG1trWyjXk9PD7bfshUrV3bjrbf24Hf/y3/F5GSSAS0auz3zevDU00/hwQfuQiY9gW9+69tob+/EZz/7MLJZC6++8gaef/5HTGdNr1oPKcwBZcuWdXjyycexdesanL90Bd9+7sd45529yKTTMK0iq1hIzh49PV343GcexsOffoCB7w/e34sfv/gCmpsaccedd2D16tWw7RB27HwXL7/8ClrbW/HVr/wmVq6Yj+MnzuHD/ccwSbZ1ZKWn61i6dAnWr1/F+tGLL/4DDCOG7TffgsaGBnb9//7f/wLDwyMsFpO1300334Qnn/wCFi/qxuWrVxl7vnBhN27ZfhM0XUEqmQasELMp5B7sIVZMZ2h4CM8//zxefuVl5lH+xONfxObNm1kBnrfeegfvvvseErE47nvgk1i5qhfpVAYvv/IKXqLNpIODqKmpxZ/+v3+KdeuWY2gwie888xxe/dnPWLGcjvZOPPDA/XjyNz8N3dBx4NAxnDp5gQF8xwkzuU46bePc+Ys4eOg4A9+0wkM+4AS4qTgP3+zGCxOFbRobQNbQ0b50ERL3b4fe3gztncuYutCHvGqxqpn54WuAmUcxP8GreVrGdDmGrN+WNqBPX/KmgkP8X4iKShF4Ny3muEKEjMdul+iURSiZaU6QAW3pZzhICSYC8hztkoAV59tpcg9ZFjBDMBUEFN/8FkxOKmGPwLMKC96S63hnEiA44MziRnwpbgsAxk/jPpGQgbggVIBt//quBbCHVcTn+Flkb3Nxe/L0yJn1yl8CF/DDXN9usWFQtlsswR8cc/mVbTkm8bIPN3mQNhl6ziWSy4b4jN9ZpPdDFrNiFUbSS0sOKAFsFiDhecXWYHvzBwjgQrlZvITHHaOsUqsv1/Rvdbp2m71NSdvLPbr95xRyXjqOEmZSFniMuXti7y1J6gT/fc7a+o/u5MaXj2YNxEsGXxBs844kOlRp9ysXRPwX9dHBMm+/G/uc//450C6bC0jnFgGEJ1q0CYxviCFmm5YzCvk8K1/NBmYAyM4Qoar8ufqzuQwv28MjEgWRrc/imiVgWxqjUgee4TxiWWcWl5MP4c9Vua/O9NzsXblWX2JZLpBofMT7mX5vlU/AJzOxtjld0+1l4t7EwM8lfk8MBpUC56QZ+S1zBozxs1TlUNXhUOGRzkWYv3I91O6VsKO1SEWamL1efSHJHENyKm121JFioFuBYduI2Bkszh3D+nn1+NJNcxiL9u6RM3j3RB9OFFqgm2nMieRx55ZVuHVNFy729+GtDz5AppDCkiVzsaqrB501LRgp6Dhy/io+6B/HoAnoqIcBA7fVT2DT/Ba01rXj+hjww+EpnJuawEhnApFYDA3JCHSTwLYOUwHGBNh2xln1ymgqjryiIBkh+0OSzFiwrg9iZM8HOH/gfahTo6hvrSEjFkyOjmFydBzRjINQ3oEZN+BEQ7CsIooF0mAXmD5aI3mJbSJmaLjllpvw2199GkuWzMHJ4+fw99//e7y9axcDYiEjwTb5felLT2Pbtq2YmJhCPpdHe0czFi5sxdu738P//ft/xsAoAST6IinEV778NO697zYMDl7H1//uGczt7sFnPvMIcjkLO17fhRdf/DGuX+9nK1tUOIeY7Y0b1+DJp77INgCeOXsB3/vBK9i9+x0kp6aYVpz85eob6rB+3Rqmmd6yeS3b4Do4MIC+61eZDK2hoR7tbW3Q9AgOHj7FNnsSeHziicexYsVCvPnmbnwUD4D8AAAgAElEQVT32edx8cIFBuDIY3w7k4V8Ad1z2rFj59vMom/Dhg2oq6ljz/dXf/U1VviG4lPIMFg7PPbYZ7By1UJcvdbPJDc9PZ24efs2mGYBx4+fRnrcYu0XiYTQ3NqA7u5WJtn5xeuv4ZVXXkH3nC78xmO/geUrViKbdXDp4lUMDY0w3XnHnFa0dzSxvv/Gm2/jmWeew5nTZ1BbW48/+qM/wrq1KzA0OIVvP/Msfvbqq6zkPBWzIa33bz71MExY+P73X8Krr76OkZExAGGoWph9z+bI+pDuK8YsGqkNyI6SVX1kRUL43BAlsG05yBoa6ubNgXrXJtQvmo+W40n0HzmDnGoyu8n8cB+cQhaFwhjzvNfsCHsnXiwKaFHdMV0Sd8WxlDyTNp/6ESV4mq4xIoY06fSdxiUHDpWEB9Wlhd4yeflZi9eN8MjE6VKYGedMAfi86WR2c6wMtj0XFT6b+MypFFrF83tq6ApgOxCNhQZZBpUykCphoGWw7Wu2uW44+FVK+AUBYDmw7X2eOvgsmki0j/fuXbDN5wQxT/gn8oGiBDw9lldaDyj5nSA7xfWmve9AG5aC7SqSldIWK93Aymc6T5YhPZWfH4iiNCpXALDR6hJXlcQE3mjzViMEu85lJD7BSXvn+D45b3UqkJhJxGRZsO1a/82MH9zOUnn8Vj3FjANQfPpXGGyLEUHMCfe25ew2vU/BWLAslIpwlJRun/n9TT9iJtDJB+0/JdiuFkHcQVJlwqj0zL+yYNuNRTzvdxeBmYaNtNdUkREoahFEauvRsWozWnqWotiygLmGTKg1ZJSAmEmqa5JoGLAVDTnqfwBiVh5hM4kF6YO4aVknntg2D+PpPH6y9yT2XpjA1cRKREMWEsoIti7owAOr2hAL5XH18iVQrZCuud2IhmswMFjAnotJnBqawpDuwE7EUEsbgNNpRJUUFnQ04545rZjTGMbJ5BTeO3kaJyIGEE4gYbdDswxoxQhLAKYM8kdxoDhFKLYNnZhwVUE6ojPujWCTMZ5E/sRpnN63F4OnDsOIaahrisPKFzA2MARnLAuDgHpzHZSYgVw2gyxtZivmme6ZtZpjIxJSsWnjevz2b30Ja9csRH/fCH7+89ew553drIojlZhfsGABvvKVp7By1VL09Y3i2rU+1NXFsXr1Yhw7dhbf/vb3cO7cORaw47EYli5bgs888hBzKzl67Ci++a1nsGrFajz26KMoFBzs3fMhXn99JwYHh1AsFhgbHCOZTlsjHnnk09iwcRWu9fXjlVffxv4Dh1gFS2KCCBDW1CSwdu1qPPjAfZg3t4MxspQAOE7RTcIMVg2Typ/3D47gJz95GcNDQ/js5x7BihWLsHfPPvzwhy+hv5+cUFRmbbhp4yY8/Min0NbajF273mXymdWr16K1tQXHjp3AM888i/PnL7DiQE3NTbj1lltwzyfvYEVojp84i30f7sPq1cuwefNGXLh4AX/5F3+D08evs2cjR5O1a1fh/gc+gU0bVuLQkaN4a9c76Ghvxy23bEdn5xxMTeaYVIaSScopVF1lFSxjsRAOHDyJ5559Hnv3vodoJIbf+/3fZ+cZGcngG994Bq+++ioURUNbWxvuu+8efOnLnwYt4fzkJz/DW2/txhSx7I5BhvBwHIM92+AwFbSxYYSj7J3l8nk21xdNEyYliVoYUVth0qVcWIfR0oDiTSvRs3EdFg8bOL3nIPKg9rZgjQ3BzKWRZ2DbgmaFK4NtObCVgHCmmFY16FoIhkGSJRdsF4rIZLifuKclrTYpVJvHpbAsa4D9FMAlj2TA7f7MYm+FsD7tXKUOITMgyo8PtuVNjhUa50bBdoDLd7MJF5iz5KSMg4yv5XW1xpWIvVmA7VLg6wFpt4qhR9gG6PKgwIa/O/flye0gfaYs0JYkwKJVPR01ET4BZnv2YJvnOH5CKuOVYCLJzylANUt1ZLBdaRy4um75OqL/su8kyXOlXvwd0v+5KFhUePW14CIRkMwOpsmBJM32jIDYmW45NFuQN+O5f8XBNgO2QikmNlkQUHJZBLHbvGI2OdsXIR33Lw22Z3XLvwbbPJ93lwerMtveeOeJCp//+ARDYJvAsxVOoKG9Ewu33IFwUwdS8U7k9QgmQB7ZKiKWydZhyPqMwgo5lpA7R9guIGymMTd9FOt6mvDY5i5o0QjeOXUd752bwLFiB2wni4iRxoK4jnuXNGP14iam9aaiNpkCcH3IxNETAzg0nEY2mkCxOYFiJIRaOw+1kEMhP4mo6uCeujA2LW5BuDGO/Zev4if9I8ghjJixEBoMaAVa7leQ0cmOjfvTkiMJAWwGtsM6+z85sCSyeYT6+nHp6AGcencXUukxtHQ0IBGJYXRgEOk+UonrqG1vBsIakslJpFMpWCzpILBNTLEFXbGxZMkitjHxE3duRTwSxcWLl3H27FmMDI8hkohjyZKFWLF8CQNm5FbywQcfYO7cOXjwwU+ylZbLVwYY8zoyMoKWlmZWenzevE4m+9i9ezeeffb72LZ1G774xd9ANFqDwYEJXLp0FZlMmsEQYkjpzVy+fAErVy7HmjW9zJbu/PkB9A8MsfdGkoViwWSJentbM5YuW8h8tU+ePI1Tp04y9lMnkFpXz+QuvcsXIxINM3nG5ctXcPfdd2BF72L0D43i/LlLLoDnE82cri62eTGfL+CVV36BkZFRbNt6M7PzozLx9MzXrg0wh5iGhkasWLkUXXOamY76l2/vwZHDR3Dz9s2M2T537iz+6A//FOdPDyGby6GmNoZVK5fj0d94mFn/kX3eqVMX0Nvbi+7ublZB8/Dhk4zZZkUyaeUirGD5iqXs+pMTabzyyut44YUX2bF/+Ad/gFWrl2FsLM1kJL/4+S9YdG1saMLd99yJr371M6ipC+PCxT4MDo7CthVYJE+yidgAzl+4gtde28X80XVaXVRUpDJpxhoXiiaKRZK9RBGmDDZXRCESghWPILthCdbccTvW2q04tGsPMrkMkyWpqVHmR5/LjTHvdtUKcbAtAKYEqqvFZR7/VbbJUtN1VgSIJn5itGklhUkNK6p7ZxVxAwd5rLEHuIKkW5A95sRMxfuXN5JJtnoBGUqVleR/rWDbgy5ik50fed3NrLzIE5vjyyQ5HOOWMt+BiXpGZrsa2Kb+4i50Bt6ND4jdNKoC2JaBOruOWPF3gbC8+dC7ayGroYqpHtgW4Hn2/XA63hHLIvLqTGWwzeYHHwf7F/bcX/zVeg9ou447BLQ9JlsnD36SjtEeFr5yJPq5mJvl35V7Qta85EYy04G8p/wabM++m3hDcFYykpII5y6N8cDKtNFCH1SSRc46iSlz4/+SYHumdpzFqlnFU/xKM9ucQ/FW2LiXhgKLtKd6GGptC1rnL8a89bcw+ch4qBFFPYwpRKGQMweVpqbiKQ5ViHTYxkShu9fsPOrTF9GZUHDf8jqsWt6FPBycvp7D3stZHL86iGGliHbFxlbSaC9qQ10UyJoKrg5mcPlqHmNTKiZramE11CIZAwphBY1KAXoxC8spopAcx63pS1jXWY/N6xdjKJvF/zh0BUk9gWxsKRwljFCRTENogbBAVj8cuNBEpwN5BcgZOtWSh2paSJgmEpOTGL10Hid3v4FL50+griGOtsYmZCYmMXp5AHHNQH1LA0zHwuTkODKpFAPYJIdg3idEo1oFNDbU4d577sJ9996FZUu7EImE2WbEDAnQQw7isRCTeo2MjGPnzrewa9cu9PYuw0MPPYj5Pd3QqDJmjgrK2EwmRlIA0mCfO3+O+XWTq8b993+K6bEb6hsYaMzniRmlQii0JuywjXzvvf8e6uvr0du7mFVuNMlRsUhAm8/m5BXNKhVSESBVwYmTF/CjF17AoUOHGPtJPYQ+t2L5cnz+0YfR27sIZ06fw8WLF9HbuxRLly5icYfkHbZlcrbcnYAsq8A8s3/845/i8uXL2LxlC26+eRsWzO+GEY6we6YQRQRQNBpi7i+Hj5zCG2++hVQqiYceup+5kZBzyJ/92V/h7OlBNqHFYgZj+j/3+Qdw553bmGb62rVh9C5bhkQ8gQsXLuOll17Gh/sOMIcQxu4aDu66+w488MB9aGpswP79R/CNb34bE+OT+N3f/S9Yu7YXY6NZPPfc95lm2zKp7Hs77r33bjzxxP2oqSWrPy65omSBHElUnTywHRw5ehrPPvsjnDh5mum2w9EIUqk0c06h+7VsqogaYXp/5IsohnXkjRByq+Zj4z13YW28B4ff3Yfx4WHAshAtJpFLTSGXJ7mKDbVI+yjKgG2xCbFEYuiterpabmLpKc6RhIR5zFskxyl6drAzxdfZ/D0gz3CT/QByEcy2jCCrabADrg1cKldRe1thvmIruiV2hrOXkfzTMNsMGgk5i0eacYTnM7OSLNNrS1/YUHUungWzLfCbOI+I2Qw/uOy2YKVLAbHIACox27IEpSzZ52KScuenNlDhO+fwz8+m9/kJQPCa4sPuE0p9r5TZJsKB2XV60ltXgsJeGHcYIEmd+JJlJvQzxVAC17QnguS8tG9FHme8zX0kHwTfZeH2bDdI/lpGMvsuIh85O802+4QbjII7XMlX2+0QokqYe3p/U8RH6L3Srf3Lg+3qmqQb1Un/yoNtZubPv8h2kjbXWORzHYoi0jYX85atQsPitciHYhjXalHUwkgrUaiaDp2AIMkm7Axjhy02uakoKgaTa0Sz12HkJ7C2IYubNvZiUXeUFaA5OZjBawf6sH8ig5p8EV2WjURER0hz4OgRJPMEWGPQ9Tqka2IoxsNIxxXkDSBezEDL5xCyU3AyE9ia6cPSxjhuuWklUtDx5x9cxJSWwHjNAlhks8aKOlqs7LtiOdDJYJtKZ6sKiNcrhA0GwpWiiRrLRl0+h9xIP85+8C4OH3gPmpNHR1MTSyxGrw4ipoaQqI0hm8tgcmIcuVwWGpNrUblhvkESjgnFcbBoQQ+TZ6zoXYKuzjkIRwy+wSgM5LJZDA0NMVu73e+8gzNnzmDOnDlYuWIFtm7dyvTCrFy8xb2QKXAPDAzgyOGDOHToAAYHh3H3XffinrvvRTQWB9unKZwIKTyoXC989OhBxONRdHfPQTweB2xiXrncjLlRANzNQlGQzmRw5MhR7Nj5OtN+UzIgAEt391xWPn3liiXMrpDumxjv7rndbHKh0uukFScwF3XBJj0fgfb9+/djbGwcc+d2Ye26taz6Y+ecLg9AkiUjacCJLT948BCOHD2M2poafPLeu7GsdxkunL+AH/zgRfRfTzHgHDI0zO2eg5tv2YY1a1ZjeIQs+cYwd+48tgx96vRZ7NzxFi5fuopQKMzkHaaTxaZNG7B9+82Y0zmHyW2oWuT4xCQ+/7nPY/78BZiaSmHnjp3Ys/c91u4tLS3YsmULPvGJ7YjHycWGEhKdAXjHofuIMGb79Nlz+PnPd+LsuQvQQgYSiRrGwKfTKViscAxt7DRgFAk4mwxoZzUVuSVzse7O27G2dSkuHD2NK2fPQbUt1Nh5ZJMTyDKwbUEtENj2JXqlbg2lsbl02VzgBV53QYXlWOz5fHBXebaaMa56ZJ/P+vlnEwmCD3r5vVRgEOX5poK2moPV6drv0if418psT9cCS2yp9MzEbgfBmXjCGebv2YJtV14q5Cn0nRcwEvcTXHX4qMw2a38XnPr8stQzyjiUKCyh9D3hPy7YDowL1/LSA8uuNlvISOheya7T+7/bDqLwE/1XWCu7HxXIin0XqxEUn2gFiY4l8E0xsdT1pxzLXbb/Cp9tjtSrvHi3VOuNgM6y5y37xqQAJAZhoDf/G90gKWRckoNHoE3KadXZGxfZsZSBSbumZxNcK72v2YFtPzR7xwe6CP/7tKVL0bF5t/WWz+Rgw++rPOCecUKo2AlF/7jxDZK82bku8V/VBknZRqrcBkm6X+ovxPa678gm6RmxlEYciMRRM285FqzeCKV1AcxQHJNqnG2aJI02vV/dMVnBjhprAppjMvmJCQ3joWZYCnl45xHKT6J18gSWtEZxa4+OLet6gXwaPz50BT8diZKVCWKFELKWgmI4CsUIQzVCaNB1RG0bWSUPRBVYdQbSjgk1nUdC1bBIG0aTmsVKXUF3Yx26FnTh+pSDvz06hCFTwWBTG/PatljhAvL8zkC3LcQLhEg1WEoERaqkFyLtLeAUHSaLqSGHjqlR9J88jOMf7sXkwFXUR6Noqq3D1PA4s0SkDZCZ5BQmJyfYBskQbVCmyjDkrUwJCLH8ZhHxWIRZyzXW17Iy4tTMobABh4oHOQ6SySTGxsaYdIIs84yQwQBxc3Mz29BGAZvYFLJpo1dIso7RkRFMTkwwFru7ay5aWtqhkSY3xCUCfDmT7PdsFvT7B64xt494PMJ990EVGzUOpCm+CCZLUZnkY2RsHCOjo6xyJbGyISPEKiJGo1G0tzajsT7GRhNZN9LGH9roSQ8mfJtpsiFtMDGnqWSSyWAmJ/lmTDK6aWpqRF1dPQPq5OpBz0gAlr7SqSzGxkYxPj7J7rWzsxPNzU3IZLK4dPkappIF1u+oyEttbQItrc2or6tF0SygaBbZPRIjTWz14NAITKr4qRMjTdsbc2wjaH1DPepq69i+FrJCpO9dXd3M65vagzZt0j3T9ekd1NbWoq2tCZFQlr0zTQ8xFxKSkNB9Uxn6ZCqF/sFRZoFIADweTzDJTiqZYhM4yYIowQmbJFcCCrqOjGMj3zMHvVu3YNWSdRgbGMGZfYcQooQPRaQnR5HKjTBZiWZqrHbSbGUknlzDs0vgA5wlem7dBY98kbTPpXF5ugZ7eiCtOC+wgMjBkw9wBIfqr6ZVwwecPQ3O8bJUmwPA8meYDdhm/V+sxYkY6UZy7jc9g8mDNLe6Dey5UYlpj7dPGYZVis+B+YtNkPwzATlgiUadJcEVdSaVW1W8L28vl7SyKdhqrx+USD9Yn3FPXYnZlqtCyn1Dvlf2biR5iZ9GEGFx42Bb9PEgu81+6+IKqbO4KyUy2BbkAk8U+JM6tCrqtrO8MdV7r96rFe+DLFdDLOaK/XM+2PZENmUSKfmd8xbxKkhWHSS8KQPbAKodX/q3aQO4JHv2lj2kDil+N23wudR9aVpQfvf1zOBrxuDwUR502rGcWZSXmcqdrhSEektlrtaLOZDIS4tSqXc/q3JbpKSqU6Xbnw3YLhWLycHa+7xHSpRESfe53fVC/zZKTe0/VvtKHw7sFK+cNE5rr5LrsyUk10HmRsF29bYtuWDJ5OPdeSDdlpbf/N0g007EJnDatKU4zGLMJiADAr0JaDWNaF62Ad2965CtaYNlJJDW4jAJqDGbIyBMmw3NAi/HrtLnCWyrGFUbYRKQL6ZRq2TQNHYETXoWt/WEcdet2xBRLbx48AqevxqBaoZQg1oUqEx7LAEi8SwdqLFMxGlzWMSCHnZghW1MZqfQaGnoaW7CphYTrREbTWoINZEoLF3D2b4cXrsyiaF8EcNN9ShoOnIhnQXOqEWl420kCgSGVZiKwTZ52lqIwQGSAxiWiYhdhJKaQPLaeZw9uA99Jw4jZNvo6uhALp2DXTBh2EWkJ8YZmCSQFyLGUFfhEFNMmls2gdnQVb5phtqXIi+BYAKvVIGSrAIJzBLYI1BMYJRkI2EC4w7/PUlHxHH0nWIWAUix6Y2+0zmI0SZQSSyMmITptZOHdyabdnGDwz21FY2gH7OiIh0vpR6mSeCfT0pUEIjOSwCbNvdpIXJdoaqYpBu2oIH79/Nxyhl9iwAhOdeQStxl4oX3M01Q9CwCbHMZg80cQopFckyhSUmFWeSbMfmKLd9oSxu+6TxkZUpssm7E2LXJBYb05tTWBLzJApCSEg74HSiqzhlcV9XDzqlzdxB6btosSF90X6GQwe6Hrk3aZgbMLV5MRiQvqmpDU7Ks/WhFh44lNx76TnIf8tamUxAQJzcStoKgaEhOJZkFIJu0AUQsB2GHCippyNoOcnPaMH/NaqxZfxOsgo2jb77D+mg9CshMTSCZG2ZOLIaps8RYgAkPnJQhu+R5jYMjARj9jWBCZjiNpPCmBD82zxSbAgROidSD/43HCnZN2Yav+kJl4FnlexA/s3NJ3uP8A0FgzsZCyTVlAM9+du9Z3J/A2gxoy6vEAs3Ibe7G3CBb7W/69ACly1hzbCJZwJU4aPghvBR4lbLc/nxVimPE81VqXg+IejZ5PofF24vSdP5pDp1c0CkBbdlJRbxbeXLx+kS5uccFroFj3A/z1IxvEA0mGtM119VgADeM8NvI6zPStcV7F2CbLkhxjL6zz4u+w1am3Oon7Pf+Rky57xOzzTdIctkaxWsezyg+i7dRaivoj+nAOHITkQDYrjgQ3cA9o1K/SosFzl1J2xXYfe3euBjYJdoweRiWB9peCKu4AUGwAdVedLk2CQ7Gqp+eDrYrsNjiaQN7hCtUnywdCIGg/U8Itt3pmwfBkiDl6+/cNKnK8teNM9f+kwcXPEQnFyFFNhcNvp/SQVD69gTQvlFme6bJLHC9MkC7cppQrZ+5z00sAhW2AYEJQgsqiraNfLgOsdY56NpwOxJzFiIVaUZRj6KgR+C4jiMUlsNmFqpTRNxOQdcUmI6KAjF6Sg2b5Iz8KBq0LJYqVzG3KYKbFzVi4fwejI1P4MeHBvHKUCtUJ4ooapANG0hFQ8iFFZiGg1rFRNwsIKplEA+bMJwMMhMj2NjYis0LOrGk2QTpwq+acYxlgP5xG339OYxPTcE2VIzXABmy/IvVQAmFuXyiaCNuEgimpXSbSS+oAqbrhQiVmHO7gFA+BXO0H5ePHMClD/bCTCYxt6sLqq6zjWXWxBhy42Oen71GEmlalmXSLdu12yTnE86K0O9FkKYfCO7L85AAryK+CD3h9OSV3htBZc1jOfnypcvCuRZzDAozhMnvh1/bnQiY4wVNp3wVjPVfkg/xQUq2HS57zKWKlPyLuYKuzCD1tJmcno/r9bmdoMvguLiDaUHZECNNJP8b1z+KiVxMVGKi5RplPlmR5ztbhoFCZTHFNVxYIG6b/573eZ70smUaBuTZl2rCYRU//WjC7oTu271f3m7uOQQjyUCGcJpxx43CTFT4/QmrVkpiCIgrKmrr6pkrycTEJNNtKyolBUXGbBuOgqKqIU8bihsa0bF4CVZ84hMwInEcfuUNaPkC6p0izHwGU9lhZPMZhE0Namlsr6Z3Lg0aEisqA8xpjKr7OX/Pjxu3K+mnBSgoA/rFOxCb9gXorcZGV411LvgR9zxNv12hPcptAGUAq4Tll5MBfu9cUsEBsDR7BK7j9nO/W7hjkRIB/iO33vUBuAe43Z4owLH37N7YCpKVYp4IArwgcPfmdbZvogzrLzT+FKvE1CePCAGs3YFQOszZtflF/NsVbSN7h9Mhkr5ZJB30O8HyeqC/hOHnYNv/YjGqRGstLl8uCaNPikTfSyq9d81epjsa5KSISE4Hpu1Lq8QT8sUTkXz4unoB5j1C0asEND0pFk3G76e0QmUQvMvxxwPbM4KEj+Gz7TW19yJKlpLEAWXAthuNq/qGBt7mtP8EO3npn6s9t/c30RtKrYHc4FT5+iXMdpkAUnn3OAshZTw7y1ytAiMyq2cre/Oia5aHfnyQup3bG8Elnpb/DGDbDzDyxgv3fVegAv41gO2A84w8cd7w2pEbaW0CNcR0UkU8CwqBbcdGId6Iuo4edKy/HdGOBUiFG1HQIjDdoh20EZD0yUoug7CmIqHm4ZgFFIoF7vhBsgbVRmcoiZ6mKDa2mOjpakFHYw1GMw7eO9WHt89O4KjZgzBCqLVCyBsqMhEFmYiGfFRBRAGisJEwCghrRSQKo3CmhvDpeXOxaX4bCuYI+keGcDhXj5GsislxHfl0Dg3mFHTdQTZeRFYBhuLNcMJx5J1G2EW+jE9FZGzFhGOTjIYXI+CFIIjhJSYxCyU5jIFjR3HhvT1IDg1iTlsrahvqkcnmkLl+FfnxMZguC8rYDC7K4BBMmoBceBiQAJAXykyFJ8oNM95TeYLkrxxKY0+KF3yy5QBbYE8GDZWctC1LFNCSwLawHqMPMRDurtS7MgY2TZcbK97s5P9ZjDcxSZM7igAEPNYI8CwFdNaSghUiICzwOS9rKp6Ljwn+bNO/3F96iQhdymYTavkv6SQeUcSPFH8hsMswiHsC4Ufs80rUj1QmwyKZTDSWwOTUFNPBs825BLZp9cRRYGo68raNXLQGLfPmY/lD9yNa34BTr+4CkhnUoQC7mMdkZhjpTAoR2oxZyWe76mRWPS77rS6BwTJkVSB+c7ziAxB3LgmsYrqxnr3HEvaYd0vpPZSfMmY3j5XiAPdcHiB32fRpc7hr9+YlHpTQueylryLhzLaf+Lq9QZ7GSpJKuTPy/smBaQCgcvTurV5XB9vyuAha21V67fx8kjxGAooe8y+vFpdiKI6MWewIvid5A6d/de+YUrDt3ocYQwS06d5EEaUA2Jb6EGutSsM08ND+HF4KuoX1nlhF8O2P3c5bgsNY5KaVXfE+veWNINAW7ccLVQWxlhzPxG0GunkJ5hLtVi6J8t66cCMRQbPsS3fLJM+u0apEiypgm7MSIiCKH0SQLekoVQPS9KFYjZGfEZBKHZlny3JmPIPO3Z30q7KkFYIT79RiAitzkPvmebsF/1764ss1V/XkapZg2ztxmZTBm5nLXH1Wg69aP/KnTQ9we6TEry7YplLrtHmLKa1Vk6qywCL9bV0bGuYuRsuaW2G0zMVUuBFFNQKbLc1R+ek8A5S0oK7SDuzCFIr5DFQrh3hER3tCQXu9ja3tISyd04TuWtqMqOHChI33L6aw4zJwPaViwuhAnQW0UGlrvYiCUUQypiMVM6CEDGghDTHDYdrwtsxVhMev4LeWzsPGeR04OHwNbx8/hreLDVDq2pGwahHO5bEqfQ1R4g3DKWRsGxdD7chpCaSNRaxAD5n0MV7XKECxFGgWcbUKezZLsVBUi7wq2ckAACAASURBVIhYeRi5KUycPoWLe9/F0MWLaK5NYM6CeZjKpDF25jSs8TGXdfVBrccUcjrEDchuNBHL1Sxi6x8DbBOrLbM//ljmP4kYIBaDXW8Qb4hmJNApwLb0OXfZn51HxHEWw/h5FYdApcTosWtKzJ87DD02SCyVi0p1Im4H8J0LPkQVNupZrFmpf3K5CoFlaAVmZ+gjcAnMyLdREgp4YuPwR5gpTEz7O39u1SEZDcukPGd63kTcqYAE6TRZk4a7rq4B8ZpapuEmbbttZwC1yDZIGrYCm8C25aCgRVHf2YVFv/EwEq0tuPr6XhRGJlBnFaDYRUxkh5BMTyJapARL2rD2kVhtP/ZVf3b/hQj2mQFGAYQkcCFLM7y/S+ytL6dzkyaXZfXkjoJ1nfVzzGICL2XfPcRT5rOC4XWfjQFtSQLDnsldeSnLbAu2tQrY9saIfF8S0Bbz9UcF2+Jp5PfiPaqQSTBmm3/JrKwPtn20ILJJL1kSIHk2YLvCqjjH6+7qkohIEtj2emSJjMYjC2c13wedSrw+V27jpaQ9Zwt+HlyUAoKL8d1XVKbd3Lt2VyvEap3fu3ytOWt38a7lvNIbS/xcQR17cJwyMP/PYf3nPUBVsO1C0lLALTrZ9LXOWYxY8cCVo/JHAttuq3sDdkb98QzMdtXJQmRalQ/yQDV7TCkxcVtmxmer2IIzgG2P6XAnvXLnqcJsu1Fjlu+v5LBKQZhHIm+5udLJ/3dmti2bNniFoJPSWinSvkE4mgKlpRutC5ajdvlNUBrnIBlqQEEjnSvXIht2lkskYDAGrt4aR0NcZ6C6ozmG+e016GwJoSNkQ7NMjA8O4VzfCA4PA6dGTJxFF+xIPdJKHHWmhbZ8AYqahxUqMilJmsB2JEwUNEgqrOs2WrPXoIxcwlcXz8H2hV04OTGGd46dxG4zBNQ0IJxSkLBs3BPXMLc1AS1SQLJg4vCkgotDSQxbnVAjCWQiCeIZ4YQIbAOhImmoCWyrMDWLVfGL2HnEzDRyly7i8t69uHL8GBJGCItW9WI8NYWhY0fhTE7weaqEqWMsibuGzHfW842oFH1toYaknYLlKdkZ+zg7p8v8llJAPsgpWUaWxoBNG06DU4l0L2IFSrBLciIqJk+xBC0xvVLBBy+NlvC4t5QuFesQshZOfHJQx+MPATTaEMglIHzZlVhGC4paZP3PWyKfBmQqNx9nosvFRnc1Ql7qD7BEIslw+78LtRlTznIQh7QCDGyT9pskOTW1dawyJXlsk5SkaJGLiolQ0YZu8pUf2qdrKVHUtLaj6/FPo667E5NvH8HU1QHUFLO0hRcTuRFMTo0jWqQkRyJJZg1Sq8fl0taSZSWBNpYAt4jFAnBXA9te4lei5Q4AwBl7fJV3WjLHB+avam0kge2AvCUgqRA2pj5wYskmR5JlpCU+GPPmq0or0y4A8/q83C09cCb/0k2jS0gy+rxcMEXIJmizdjWwXQrUg+1GGISjxXLMNocOLvNd4dXMBmyL85Qmc2Jvwo10C8Fge/24ZO4XcjEZ/vjPTmPY3Vvg+Wrzdy1X4ebPxm1S+Zf8bmQSRFq5L3nf/DUKi2a+2uf1Lel8Htj2Gr1cq7hrazeMd8U5K4BtH7y6N+n1c7+DVtdlV3uV7gRTqSOVdHj5sLLZJpuQvdYu71TvnaQK2J5VgK1+7zwI8NSOv28/u5pJj/5xmG3pLcn9M6Cd4l2mWjYxux3spa9NMAfe/XunET/M/L6rPfs/h2b7n0pGYjkhWI4BHUWoKMBRHSghFaHOBehcthbhRZtg1bYhGapHQTUYA67YFiJWijHbea0OqlXEivgk1i9pwta5BpoTfEd5MV/EwOAwK2198nwfzg0m0a93IhNtxWC8B46moUCFQ/ImOrLENxcAtYBsLIR01IASjTC/b/KkDscdtJgjsEeu4OHmBO5c3I2MruPguUv42egAhjJp1OeBVfN68Gj3HHQ1xmGqDixNwemxHA6fHcCx60DS1DBe3wHHCKGgF6CYCsIFnW/s1FQUNBsZ3UTYzqHGykK53oe+997H2YMHEHZsLN6wCqPJSQwdPQR1akrSFEi9zpVeCHAk2BpPE0qHcie3j/zFRy0H23yk+FOqHzJFEi3zzS5QplULyjDE50RY8keix4y7U4gET/k4IZZYgAT6zsGwu2Pf22zm35t3LJtcCATQRC3kJMyXUUjm3SInNGHRrEfHcYtCrku3GWD1l63FPOdDxGCblv5PZvGDTe+FHS/8yJ91ExCqGMm+LHdlgMtSPLDNNlhROqUgHq9l7DY96/g4OcckoWoWQgULGnmLqwY7TlHiqG1uQ+LRT6JxYQ+w/yJGzlxENJdCSHUwkScnl3GEi+RnL0kpZzUXuJMiu+dqcZUDDPaepITDJ2Y44y3/TZaReP2ulNkW8VwO2+U6/Qwhv9ogERX6+KXcE0ltM401lk4myxrF2PRBWlA+JU2b7vwlRofbtt6iQFCOI4M+d4lbArCSLOMGwHYApLrz+GzAttj8J7qF/17d5Fnk2VXA9rQ5Vpq7WV+qxmy7dqMyicX7Hgex/xhgW9wfs0EWbVuGhZ+WKAqnHs6g+AA4ILvh4Hsac8/kdxxs+9hTTlh8UC6uy4+b7r7G20ZyI6kOvugcM9jmzGaqqQi2pRHsZgnuN1c5eWPAzB1JVYPTTM9dmiV640hmkitmIZXB9kzX9e9dmoOnjQp/KTL4wkt0dGXezccF2zwsyQHRD1R84FeOul6MvoHsrSx7IC3ziOXxSt1RDgrljvk3DbZhwEIEBHtVJwdbsaEaGqLdS9C9cgO0+euRjzUzsF1UXVBum4hZSTZ3pJQmRBQHNyeuYNOSemyfpyIe1jA64eDclWG8cWoUQ8kcxswwTDWCQrQJph7HlJpAQSmioAN1eaAlzWAcCxl50mxHdOghlf1TohZVX0eNmoKZGsVyy8TWuXOwvDmB5OQEdoycx7mBPrQYCWxbtRabahowOZrFpfEk6lvqYdQbGJnKYf+pEZy6Noj+RDP0mjrkFHJCIbBNzDaBbQ15zUIqxMF23MwiMjyMoX0f4tT+DxCyTPSs6cVoagJjx49BnZxkbgh+kurKLlxQxNkfif1wOzEDaBrtep8F3C49hMVDodlmYX0a4PYAhviTiI+ckoMpSSKlu+OyFwl0e4pEiVEVOmWmWXQ3WclgW5YfeCDMY6wVkGyJAzXXEFxxN29SkievfjGpiru5UYBtcnBxXV046ypAYLl5RnCnfgOSqp73MhGJgsf44EW0qzzaCfyzKkDuJksC2jxRoDHj7kBlMhK6TiQSQ119A3MqIbCdyUyxPREGKbUKFhyVaqWq0JFAoqkFePg2tPUuQe3pYfQfOwM9NQlDczBZGGVg28iTn73bRl7YrA6gA/NBFbAtk1IBcOKCBhmEi/4RkIO4zSSDcT/98eUM07LLWSQMZTf5Sa/Fu3dvWpESg1m2k/wsMvAU/cSTgkrPyVdjPE7TTUaC81kAaHME5ksL3Lmw7Nw0A7M9Iw4Qkgm3wcvJSOTrygkGNaMY49WYbXlkCNJO/G5GsO2WMBefE0CbE4AisZ0+08rJBUe0/vqcOFqw/OLl+FptHqdlzlOMD1lSMm0fDWsQHw6yu2O8hSsZkZIs8Tt/u44A0m5PcuPv9CeTepIUq1ndhln5bLvM9kwZdSWA4/2+EtiW9cduH/emirJZohf6K15SwsKVwfYsAoQ8ybAOJDoRT92YfVQ1zFjJs3nGQeZ1wMpBmM4hOqR3Pjfj4xNlGS21CDJVWWcR7fiE7n1VeNBAVu5OfjPpKb3VjBk7TfAAEVjY7mGJ1fY2vszgB/+/H9j234+FMPOb1ll1xRxjPTVDQ7ynF/PWbIIydy2y0SakQnUwCWw7eSY5iZlJ1sjjSjM0s4At2b1Y0WbgU0s1dHS3YTAdx/4z/fj7szoGcjpSibnMX5oqOdJmTM0pIuvkkQ/biBdCqM9EmCuIpYRgGSpsA4jQpsgIoNfY0GI203Rbdh7GwASWNjXh0Y5adNeoOKcN4MroAGqNBLqa50KZMHDw8BUc6h9CW1cbVq9uRVNjGCfPDWLP4WM4Y8QRrm9H2mmDamqI5HU4VNBA1ZHTbST1Igw7h4SVRXx8DKP7D+DUPgLbRXT2LmRgO3n6FJTJCWaZR+was3piHtduFTHXN1oQJCxIs4Io3HLPUnKMERUEgd8vJSJGklZ4oIMBYiEjEbMyr/sphh2fYFQO/OiGWKEi4lz4hq+ia6vHJlmh8fRGLWdQ6dfksCKuxscrZ3EtN0lggNsdalRRkQC0N9wDExQRPlRMha5HHtXURqYrZCHnFvozv38BooVdHGhPAV2ZOTsoCLkxSCwH80U618FESGPYtV2demBZmFhyPjuyz3nzBn8Ibq0YlKjwv9AJubSFXZcVCyKAzRMm4rI5jncrJiu82E1tXQPC4QgrmjM1Nc4kwFFHZcw26brpn2HHEGtsRe7BbZizegXaL6dx7fBxqJNjMDRgqjDGZCRGjjYkf1ywXW5ecAGI2yCVYl2AAZRESHJ499vT7xe89YIb3oJkVEkwL5N/BmRJ0jROV2HvoxLQnsU8UXZO8eSMfC4Tx3hd2sUk/mcFwHc7lMxyy31MOFG4g92blwLX8zLykrvnDxn4jJsMyfuthDyBBlVpQiQns2UJQWn1goFOj9n2n88n6IIANJDLiZjCUak7u3PbSfq8LGXlxIBEAIq+IvqBG3dYeHOPkwG1/4yuYIme271vgXXENQUR4DVsSb9hfVXa+CgSKhkTcbDt/pPiH8OeFOO46auLowTA5w/D79t9fkmmws7H7pvfmf+cJWC7Un92FwVmXL6qNh6mD0p/EJeViMhAmG1ikUam+8rdiC7ySo/l4L6MxLpwqyyblsvdj4vM1sXK/Jkq4lk+QL2sTWo88TGu6xNBvHRMBbgmf/nOPWwmwO1nVdNbVh6o084zS/u/yu9LDKzyAd17GWLwiQyO9y7WXjPxfDPJgqq1DR/U4oXy7/x6LkNWhfkpG5ikhvCsvwKsfbAd5HOUe46Z3qvc7qXHzoYgdYfxNIAhympzX2gTeQIuIQM1C5Zj4YZtQNdyZIxapEM1sDQC2+SzbCNm0iY7BVN6PfPZXjj6LhrUNLb0RLF81TJEG1owPpXF7pM5HDo7iCG9HUqUfLpDsPNpNITzKKoOs+YLmRGEzRhsm2C8zio72jqgqwXUJhQk6jVoug3HIvbdhj0yhVrouKvJwrLOGGKtGmyVNliGkU5HcOIycPTkVYwkx1CfMHD7qjhWLJmDgbFJvLX/AA6YNbBjTUip7dCcEMJWyLUA1FiwzTl5qBYVzjERTo5j6NgRnP3wPaj5FObO60RycgxjF87DTKWYfyqr9MYCKQe4BMUIqFIcIe9xAnE18TA6OtoRi4YxMT6FS30jrOgL9X0C6QyyseVVzoaw3qMCjfX1aO9sRzaTYcVv2GY7k5YxyZuaHGT4dcjHOxoNo6Y2gbbWNkSiUUxOpDA0OITkVIb5WWtqiFnTZegd6lQSmWrwmAww0ufJDpGNB5JCmCYMTUc0HEENq05pwTIt1DTWQouFMDxMWuIkA/7kT05LEtxnW2EJCJ/oNFbYh/SjNNE0NtSz4jDFYgF91/qQLxSZVzUlIHRfVIyG6yN5aXq6N8bjk5a+UPSqXLKJyaZ21ZhPtjwR03/I0jGk62hg12vDwEA/xsfHOch3HKgaeYhToRleEU4N6axwTWtrKwYGBjE1NYViocj9v5n/NsUoapsQCoU8IhGqSMn91MnfmxUQcuMag+GOAt0w0Njc7ILtCSTHJxDWdShkj1k0AZP8aGgTaBSR2nrod2zCwg3rkRjL49yhowiPjSGqKUgXJzA1NQElU/AcbnzgW3010IsZgviSgA+PfALYSeRdKVBkzx6IHtJpJfBfMtUKiOXFdBepBlc2y0+ileL8NJ2+WK6XQCKb46RYXpXUEoSddJA/T/hAsXSmDkwjrtTAhwQyNijzfAF2VQA3fw6UgYXACDyh5C9CfC/VabvTqCRt8N1Iqs0dvpxUXnUumSvd9vWAvDtvVp6v/cRAlqvyKVhqEyGVYI3n/p6HP7fDuSBcAu/T5j45YxY4wi1CUxZsBwCMwGn+L5lErsRppHQzMO9jbpIvmorFLY3VMAjsAZCqeAv8JZKBae9FIpb5u/5nAttlwYcE0CoCLw+ruhlvgGGnPwofV2IxqCgC78RU2IDK+tKbNq0CbCfnmpHbfKlYwHKPqQ68Nek/1PrcBKx0gIhMiYo+VKS25c4jBTC5k1YDZrMB23xgVswWKj1Y9d+LJZLSpRIJxAfGhRedgixIpYt8HKDNJ8vgQPeBtphNqrfHtPbyNFxC21fy+ZLrlX7+Hw1wu8Fp5rfpzZh+0GZDpACdCtMQEwoVOWKW9ShqFq7Eks3bgc6FyBgJZPQY00/rjgLNcRAxOVCcDCWYz3ZX8gj0/AQa4g56erqxdOl8dDaGMdmXwYdHruPQkI50KIbReBNCSCKhjMNyVORhAE4EthOH5egoOrQtDKBKlqGwhZoaBYmIAoUATb4AzXKg5B3Y2TzmK1ewsNnAkvYa1MQMjNgRXB21sX8kjuGJLCJOCnpxHHd2pbB1/TLo0RAOXryIF85kMIUYsrG50LQwwjBY9UjSb4cIIObzcIp51IYVKNlJXD9zFGf37QGmhtHTUo/s2AhG+vpgFfIEq5nVG/vHCsUIEGMCtglDp8qLBpYvnYf77/8kWpvqcezYaTz/w11IpXIMqPEg7ECnCjiKg0KRqipylnXZsiW47777MDY+irfeehOXL1/m7LDFAXpIJ0aEWGIT7W0t2LBxLW7Zvg1GKIqjR05j5443MTI0wRldW2dVDXO0ehGin/MsEdBDQLGQA8wCA4m2Rfp9oMaIYH5PD5YtWorB/gHks1ksXb0cseYafPDBhzh08AhsW4WuhZnEgkC3Y3PwTWGAAWYCpJoGRXWwYnkvtt+8BsVCFq+9vhPX+wcBGFDUEGx67wTaoTEGnIrWEOiPhMkBhAr55Ni9UTtTlTcC4qJ0spDj8P87DIBTufjVa9Zg27ZteG/vHhw8eBBmkapP0t5EnQF9SqzonelGCCtXrsK2m7dh9+53cO7ceWTTWeiqxkothzQqiqTDtmjlwkJIpzYisC1WDnhxIPqifktgnq4Rr61BOBJBKp1GbiLJxk4GRRRUB4atwiDxlmMgFK9B7ca1WLVtG5ysiVOHjyI2MoaYqiJXnGQyEidL7j+ucbPAv7MkKTjBJAE7iXUoy/kEuCThxe4DcxFPXfg3PWRLocY7vwzYJXAc+LB3CXf5sSSoyTFTABc2l4r47q0g+x+sBLZLl/r9+xBaXD+RqUoClQPbcgOVmdA4eObFoPyb934KNom0+drHE+KzPosr5nQ+/fLzVrrvsuRROSAszZsiCfFkRFKiEriON8kLxtqddz0gyVc5xH0K4Coe2kswCKmxTYjuahMlybRiR/+XChnxfuDdKAsFcnl1WUYyI7AR5xFgWxpf8uqB1+/lJI+RAhxscw225Kft2U/yew3M/b4ajhM24t2JBEOWkVR6gI/LbH8sMMg6nLB5KtlVz9wBOAtDrJRN1l+ahlg8jmg0xjqCaeZRMNOMgSH2iUzYxZcY5BWfmzWWVG7UBZVeJ6UX4eo8y51jRnZ2dj2m6opCpWt8vDZnjS5GkXSX5Ye8f62SJcdqVESVZ/9Y987z1BlblsdQf9UiGB4lbaJ0Jo+FKkluxIDzNj5WuPpMz8WlAG6wKXsOMXFJbIMf4qGyjZFFxlCSGCGvGLD1GGoWrWBg2yGwHYr7YJuKkThUCY/KXysY1mMMSM0z+6EXU7Azg4gZKjYt6sKGpR1YZDi4ej2JHcdHcXq0gIt1SxCOa8jbWajkBGJT2XRe4p2ACqusSIwwHMQ1kpJwe0HCGWQdSI4heUVBwbJQlx9CAnk0KFlWkKfgkJ2agjG1ma1She08iqTxjk1hw8pFWLWwBZOZFL638xQG8hr6GxZA0SMw1AgcAnqWytjdYj4PhcB2RIOWm0Lf6SM48/5uVuRmTm0MubFhTI6MsDL3BP6YFy9bPqRiNbyQjKbSOCeHlzyaGmtx5+1b8ZUvPYn62jiOnziHP/mTb+DK1T4G5hLxGGN/Q4aOcDiETCaNQiHLgN2GjRvw1FNPYnx8FC+88CKOnziOkErl0sPI5zKwqQiPZjNwvnTpQjz44APYtHEtLl28gnfefg+/3LUbhbzNSpFbRQXpbBYpM8OrXcJhLC11Iao0mc9mYNkOivksIoaBhtpafOKOO7B5/Xp88P77GBkaxsZtG5Forsebb76JD/cdZOC4kDdRyBObTUwtrw5JFRpJQkEe0QywhjRsWL8ed96xmW0wfOHFn+DSpauIxOtZqXnL0lhJdgLcVKmS3gGBdFoZoIQkEYtAIUbaNlmRGGobarNIOMI2JVLSQFU481Rp0jSRSMSxfPlybL9lO/bu3YuDBw5AUxX2d/KSDxkGTMdhHthUqGjLtm24/fbbsOuXb+PcmbMYHR2HbVoIGwbisTgy6SyyOWLXqdKliWgkypICqnoZi0YZECBQXSgWGXg3ohE0NDWhobEBk8kkRvuGUEzlkFZN2GENas6C8f+z96ZBcl3XmeCX773cM2uvQqFQ2PeVIEEQIIV9IUFSlKjFtmhLtmzLsiMmJibmx8T0r/kzPyZiYqLtGfcmu7sjHLLVluUWxUVcQYkUQewAsS/EXlWofc19eZk5cc699737sjKzIJBsyQ5CAQFEZb7lLud+5zvfOadioeKPwheKILB+Lbbs3gWqC3Tt/CUEh8dA1E+2OIPEzBR82Tw7HQ480+zJXHSFMKl1aiQ7sd369o9sUCNJwgMZziqwrQMWHRnOuo/2nrPANu03qf9VYFMcQS67LRJra/+qxTC613E9jk8DtmsdZwpDEO6oTpATQE1JCWZzckJ1QXOpJ+I5VLADYuk9Pg3Yrj63hGRMjolyijTW1jmBeLgVaHTlJ0oNIHwBcd46TWFcvYZYCvL6rFlmOZxIvqb95khIZq1nOW58Vogyjhwlq5KuOPNbb01IwM1jLGUiHoe0ltMo34mdA5UgqZIeFdCWkR3PbfV/o2c13U6ravZ88faVQirVAJ/85sG2lpvk6ewjwDZrApkVNNi4x+NNiMXiDLyJWUqnp5DLZblDHLEzOuiZGxALZrt2+M3bQah6zue+9lymrTFw/PTXr3d/8b4yD1nhUgfE8lrREhq+ANuKW68Riq0B1uuPujRcDU4EEZWpA7Z91FydQurEygqwXfFH0LR8PVZu/ZIA24EoA+6SQVCAehe6YHvYH+EmNr1IImIUUU4No5iZwbqmMjYt6caXl8URCEZwui+Jw5dH8X5+AXzxGArRMPy2DzGbqmOUUTRKqJhlGFYZIZQRqpQRLpZg5Aqw82RsTOQCEeRNP2YsE3nDh+ZyDr5CGsHcBAJmGSG/MLB5X5j3n79ShlnMo70wjSXd7Xh6yxJEA8DxkwM4c3cYl1qXA/4Q/P4QOxuVksgyJ6CHQg5NAR+sQgqD1y/gBoPtYXSGLeQmxpFJJDhhTcgLiNlWnRiFk2+aBBILCFg2Htm4Ds8/twdfemobsqkZhCNx/Lt/92McPXqCm560tbZiQW8PFi3qRUsL1WZO4eatGxgYGMDGjevxne98G/fv9+Pnb7yBifFxdHUtRLkUwMBAP8YmRmDbOXR0tGLnzifxtRe/inldXTh+7DhefeXnGOgfQE/PYqxZvRYzU0mMjo5hYLwfM8kE2to7ML9nPoPVRYsWI5fJ4uLFixgdHubVsmLpEvzFn38Pq5YvwcnjJ9F39y7WbVqPSFsMx4+dwOTENCKRGG7fvodbN+8hm8nD8vvR2tKGZcuWoq2tDcPDwxgY6MPk5AQWL16MzZtXc8v3EyfPwjD96FmwGM0t7fAHorh8+RoG7w9xbepSsQC/ZSIcstAzvxurV61gIDs4MogJktMkk8xe9/b2IhKJoCkeRywew/DQMO7eu8vAvaurE0888QQuXLiI0ZFhdHa0I5fNIhKLYl73fHaM+vr7cfteH5YuW4YtW7bg5q1bmJ6cxvTMDJqiUSxcQNePor9/AIPDo0glk4iEwljY24tS0Yblt7B40WImZD658Qnu9vXx9ZctX44ly5eho6sT4+NjuHL2Mu7duIcE1d8J+VFK5eGvmDDDLdwoCiuX48mDBxALRnH13EX4BoYQqJSRKyaRTM7AyChm241KVoOf+qCyMdhuCNYle/epwXYNPkDXEHuuL88JpY/V5X96VSYBzASZMIvUUM89RyKQQ3roOmOByJzz+/MC2wI46t1Y5ZlQxXy7ToYeLZfsNT/3Zwy2q/PkWCKhiCb9vkKW5YqN1TrTOm9qxI5an4pt1rXausOlNKVKzkHRC86LMYkkFddWpfcYVjjVkDSkLvMblJOgpB3OveuBbc1rcKIE7vA639LXrnxr18nTnRGpz9e+KLCRTsK6HrSmoJGJmLG2lbzCGwI3hy18QMaw6uXnYvQaQk6JN5195gHb6ociRME6G8uPSDjKxjoQCPIhmUhMIJPNcGtm8qycSdJDXTUeQjy3ZLarvRln19Zqdywu9unAsAReDykR+VRjLlltr2FSmbtuYoQKE30Btj87sO06tjUWpAr3KaOnM2J8npDeVyTsEgtUILAdCCO+dC1rto3elcgGYwJsmwGYpDEmXrUkqkgUAkEUCjYsO8PsaglllAo5zC8MoydSwe8uAdavXArbH8GH10bxg7PTKEZbkG+bDz8lkpUpec9GxSjAtCrwB8oI+XwIUv8SwrwJcnyLLE8o+oMo+ExkqWV3wELYNLgMIbVsJ2bbZ1CnPgLtom02KV2MUhmRTAotfhO/u7kHGxYHMH19DK99dA4ftW6C7Q/DHwwTOkaROwRWUMjngGIOMQvw55IYvnYBt08fQ2VqFK0W1pMKfQAAIABJREFUkJuaQC6Vojw5eSgLVlsce/T/NDY2isUc4jE/vvLCs/jyc/uQyaRw/epFPPfcl3H43ZP40T/8mJnVzZsfwYEDe7Bhw2qWK5AW+8aNW3jnnXeYEf7WS9/C6Ogwjh49yrriVasfw40bgzj87ju4d+8WJ+ptWL8Gz3/5EHbt/BKDz3t37+An//TfMb+7G5sf2YiO9vkolwuYnEzgwtVzOH7iOLrnL8QLX3kG0WgU/kAThoYSePONN3HixElksxk8/tgj+Df/+/+KBd3NuHb1Nvr6bqNnQQ/m93YjkZhhjXU8HsHt2wM4/O6HuHr1GubN68bOnU9h48bVCATCSCbTuHrtGt5//5f8XNu2PY5cJoOLl69h/YaN2PL4JoTCzZxY+tbbH+L9Xx5Bf38/dyddtHAh9u3dgcceXYfu7nbkcjamktO4feceTp08xczT3r27sGb1cpbq+ODH6NgUTp8+w7/b29qwe/cufHjkQ1iWHzufegotTRFUfBbCkSgiMT8uX72BH//kZbR3dGDHrl24dOky2/yFC3vw2KY1aGttQ6VsMfi+cfM2jh07jkg4gj27d6GzvY07kbY0NbPDcuHiebz19mF0dnfhwDMHsHDRQoSofGU5hxsX7+LNV36B41fOIYcyLCr0TomSVgwIRmAvX4Idzz6L1mgrLp09B/tuP4IVoFjJIJVMwEhnOJKitq9O5jjS67pRQfdcqGvj6xzTekTWQ5ZURWznooBq/lyxhJLZ9GrIq6rTVD+fdg57dcBVuuCq1t/1HRK9qtDnC7bVOV89F65p1iU/CssKMKFLSRxn47ME21XSCCW/rBXRV5EBT3YcOymqu+1sdp1XIlcxqiVrcuWe7FRJya4Dtg3K5aBcE8FwCxmOkNIQRiNAztfVEjs5KVtKN+hz6vt114G+zjSpaHXguxbY5nmVWFOvojNrfHSwrZ3Homq/G4FiVj7WtkIEphqAut9eZluE3cm4kwEmsE2/SF8YCtHBSxrSMrK5BIc/OYlJZpJyOE160rzQawRqPGBbfEg6bc5fGvsJjcZ0ThCtsnp/Ew6OdGJURr5mAPRQzhdgW64HBwR/embb202wannNAbYFMBTsEH2UyvtVrBAii1Zj2aNPwL94NXLhJmSCMQm2DWo3ghBFe3hfiNrC1OKdJR5WiAFwW6of0fwEdho3sW3jamzcuAFXx3L4D0cHMVEOINW2SFS8MEijS1KIIoL+CgIWyUZ8MOwK7EwFuWQRBYqgl6lSSQX5kg3bZ8NnGbBti6ULVoBCcFQ2kOoHVlCyiF0mnXAIpYKNWN6GkUnghYUWvr5zIQL3p/HOyWv4SWUlslQ7PBQGLCp+KPZ0sZiHYecRM8swU9MYunIed8+ehJmcQpPPRn5qAoV0xmXUWEaiIjei9jKBbXJkuuc145vf/Br27t6G8xfO4fSpY/ij73wHxXwFf/mXP8DU9BSefvpp7N69A+l0AhcvXkJnVwd6exeyRntmZhrf/ObXEYlGMDkxgXAkgtHRLN5++yhOnDiGZGqGQXR3dyeePbQfh559BgG/H+8efof1i08f3I9UMo0zp88zMFy1ag1aOiI4evQIkqk8fu9bv4NcroKPjp7C1Wt9+OT6Ddy714dS2cba1SvwJ3/8baxasYDBa3//Haxdu5bZ9ps3b+LE8ZNYuXI51q3bhBMnzuLy5ct47LHH+N8GBu5iaGgYy5etQPf8bpz9+Azy+Rw2bNiEiYkJvP/BR9j+5HZsf/JRnDlzDXfu3cf5c9dw+dI1pNJJ+E0TTz75BP7n/+lPmEE+ceIo8kUbGx5Zy81izp49i1QqycC+pSWKEydOIZMpYMXyVcwynz59mg9kkpG88fOfIxqL4avPvQC7mMeFi5f4Wo88uhH+QBg//sk/87juO7APR48eRzgUweNbtsAyyjhx7Dgnlz66+RHM752HDz74CKlEEtu3bUM8FsXlS5cwPTWNVatXoKW1Ce9/cAzNra3YvOVRTCdmMDU9ieaWOPylMN5780O8/sF7mMqlECxb8BUrKBhhGKE48ksXY/eXn0d7UyfOnzqDwu17CJN2HXmkUwkYqTRX8tFZMWena7re+oeLIIDqndlzES2fitmWUU31bNXgw3NvFf3U2EQH2Oh6Vo39nvXOeqhfk3TOBbQ9P1cgbS4vYg7NdiNVpMvGi1kVmErOsOesV9IS92fqu0qGIh5TgnE1TnWe3TPe1Sy2xHWeSIGTIKknMspUbtl507kVP79WYtMzF6q/h5KXaHprdwhkEmVFgHKu3kbVewThqcAyA24pR9ETElWxAJLqumPpNqppyGxr0Qz3fSSS1e6l70FPLp0idWs4glLV4u5f7X21iZesvVad5V8U2BZugRw7xWoLFo/CEuSJkEyEFgiBbwLddEiWKgX2lPQyNfI8bbj9aoHtmqWLHmQjVH1mLoOovKIH1h//2tev/+r8bEq/KjVWSmrkGPkvZCTu+fhbALbFthAaY/6DazD7UTaDCPUux5KNWxBavh52rAVpBttBNoAmDASpEkbZhr8ww5UtSqE4SrCQhJ+1ri3pIQTzE1iZvIBHVy/B/t3bMZgq4+WLY7g9kUa2bSlyFRvFUJlSJBH2AWHTL5LGyj5kigZmchWkCmVuBw/SyabHYWam0VpMoMkEArFuwB9GslREMpfFjBWAGYshFW1Cngp2B/wo5YpoK06jPD2Kp7ty+PahzWhJJnD6xjj+y71OzJRMlMMhVCwDWSrjVilzcp6/XORqJJgex/0LH6P/3GmE8mlEywXkpidRzOREdQhdH8qjSYCIfpNuOIRHNq3Gi1/7CjZvWoMrVy/j5o0r2LVjJ7o65uEf/uEnnLhHiXzPPHOQD4dr166ydI2kbCeOH0M8HsP3vvc9LOhdgGKhgL6+Przy6gf45ftnMD4xxhrvUikPn6+MJ554DH/w+y+xFOWv/urf4tAzh7B//x78809exrvvvIeAP4Bt27fh6984gOGRQZw9cwUHn3kOFy/dwcsvv45bt4eYhMjm8syoz+/pwFdeOIStWzfg8OF3cOf2dezcsRMb123A4Xfexc9eeQW7du/GH37nO7h06RJLMg4e2Ium5iZcuXKFJSuLFi3AqlWr0Nd3D6Njo5g/fxEmJ6fw7uH38aUv7cCa9Svx7//93+HS5RtIp7NIzCRZmtEUi+LZQ/vw59//Fj784Cz+/oc/RNHOYt/Bndizdw/Xrh4eGsLqNaswPT2Fv/3b/4pMJoM9e/bg8S1bMTIygumZKTy+5TH8/I032an7+gtfw5XLV/CzV19l23/wmUPY+sTjeOvdwxgdG8ezzz2LIx99hAXze7H18a24cvESfvjDH2Jmehp79uzCn/35H+HK1Wu4d+cuVq1ciWw6g5/+9Ke4f38A+/fvxTOHDuL0mQssI9qwaRMnYA6PjGB8YhwT92dw8shZnLt1DVmUEPWFEPD5kbIt5GAx2N7/4ovoau3GxydPo3DzHiKmgZIvz1EEvw62JZjy5AFpJNBsKz03sz3X2fLQYFvnffS6yBKQUHSiVik3YZncOKnuKOha60YSGPEdQabN9WuWfvtzBtuzWW01UDq76So06Pl0AKyzup+1jMQZay0/SQFb5QMIcsFb2k6BRhHhUzNTXSjC6RUjZReCtFVkhaa+FaX0dM02s9l691oXtGsHq1ayUP2r8PbUGNZ1OgV7JIfTFV/qNbVVdKea2eY7qeWq1nYVHS4wkrYSq5UPrBNXTrEsT/pAYFt6AlLI613r1ZmvSnulf6rGZ6o3TD0DofC1V9KgQLd8W663KmobkuekvCb6lADfVFbLTXR0Qiaq01aNTHBnM6gEAZ3Vnv0wsypkeF5/Tha7lvlwme26Y9PA1X5Y1sNZ0rJ8IjkpIqlB/MS7uF3KQnmeamZmVeiQXr5YyLUG0B2Dms+ufX8url8l0lRfRxkV506aARKXd7vS1UuGUWOgz9hc1VXcMW385CJtpUHzKP2h9PFQJZa5UIEA20bFx7W0S4aFYM9SLFq/GdFVm1BuakdKMtskzyBzF6QqEwQayjNsZbJGlCuJpGTHlAW+GbQFS9hoDmLt0m5sXLUQ92eK+PmFYdwaSyHTshilsIF0sIBABYiXTYSNIKySiSQB7QIwVQLStE/tPEqZNOZlhrHAX8ajTSaWtUZgRFtQtiyMpm3cGZrC5YSNnBnEVPN85GHCpnO2WEB7bgBtZgHfWBPBzg29iKYmcOraGH50pwcJ20AxHEDZbyJt0LotsYwsVKF3K6I0PoyB82dw/9LHiFML94rtgG1w9QwV4VPSMAm2fUXWCD///H688MLz6OxswuD9ASSTk+jq7ERvTy/OnDmHf/iHH/H47d+3DytXrUSQEhXzeQwPDeK9X7zHFUn+/C/+AosW9iKbzaKvrx///M/v4v1fneOScDaV1jPK8PsNbNy0Dn/w7ZcQDQfxt3/zN/j617+GJ7dvx3/5z/8Vb731Dpfk27NnB/70T7+JVCqBX/zyGJ599gUcfu8M3j38S/T1T4CLO/hMBAJ+zO9px5effwbbn9yEd999C9evX8SBvfvQO28BXn75ZXzwwQfYt38//vi7f4QbN27g/uB9HDywDy2tregf6MfU5AQnXlKSYH9/H9LpNBYvWYnx8Sm8994HePKpHayd/r//n/8Xd+4OMINMSeu0ohfM78JLL30DLzy/Ez/5p7fws5d/inRmBjt2P4FDhw6xPIP04AsXLuTqIX/9//01M9p79+5lmU4qLcoebtiwAa++9ionNH75medx/OgxvPyzn3GC5DPPPYc9+/bigw+PYGR0FPsPHGCpzupVq7F+3Xocfvc9/OSffozEdAKbNq3H//l//R/ou3cPN2/cZM32nVu38ZN/+icuK3jw4D585w+/jY+OnWLd9uo1q7F0+XI0tTQhmy9g8NYw3n/nCD668DHGqGFNyULQCCBd8sO2gsj09mL/176Grvb5OHfyDPK3CGxTKcwsZqYmEMjkRFMb7YCuJ/HwnAxSoqGqkei2SE/OfiCwrQMKabQb6r2VYVcPpLHW6t6iwoSwYsLMiz2lgLZeBcLL5orPOrruWsch700XbFd/X42FfrZ7xmdW8ycNLNVoqOJa6ipyr+6zeW27eyYQsNaxh37OuecpT612LDrnqf7cc+AIZ94dyYR+fZ2BVsy7+8yujESez/JHJOZQSfuML7WETnoTTmp1ElldhYQC3AqUzq5GYnJys94bgOfLkaXI6KLqL6CNu3rWWsy2K8miZBu9Jrxr30Uyp8KO8sLVGFU1BasBVWYBbf3Z5N8F+y2cT4WZnKY27JE4Lom+oqRW1ynwXbXa9HqCurqiqkxcIwMwp3Hw1tF3R0ccj57/FgSVW9NRBkg8IFFPpODPVg2W7nXqHQl17Y7XCGrasgdwLOrs1yq7qhiMxp07GwG9+h63uFXDcdeTxHRXddb39NUoN3H1C+pAW85YQ4BaPYa/BtCWb+auC8d9l4bf8Rq0MkaOtk1qdZVWqwrcOv69ZvQeFGjPOd5S+/Ugmu1ZyShORWfZ6JVQVom6Y/u5u51/3kL0rN6A5nWPwtfWJcC2FYIVCHI1HaNEZe2oRnEZxUIJvmIRfl8FoeR99LTHsbnTQndrFPPjVCs6jErQj9vDKbx8chATRQup6HwEWy3k/XkEfSbCJRN+6tBXNJDM+5C2gVS5grRdhFVIwMjNYFOogK2LOvHUvBh6ohZrtyuWD+m0jcGRGXxwaxrX709irHktCgZptpMIG3lsio5i3ZJ52LaiHeGIH5f7x/Hx1RFcmViEvM9CPuJH2TKQMgloU8m5IiKVMmJ2HvmhAfR/fArD1y4iDhtNfh9SU+PIpUhDKyyJdvxwVIxWRCBgYMmSxfjWS1/H448/ir7+27h58xPYdoErgDyx5VE0Nzfh7/7u75npXb58GULBoEi4W7yIE/9OnjzBDPHv/O7voqW5GZNTkywRufbJMH7yz28zwKXKJSQjiUZDeOSRDXjppW8hGgniBz/4AZ5//jns27sX/+1HP8JPf/oyl8sjBv0733kBIyPDOHHiIp5++lm8e/gUPvjVMdzrn0A+X4RhBfh6nV2t2Ld/F3bsfBS/+MVh3L1zAzue/BI6mtrw2muv4vjx49i1aye++8d/iNu3b3Mi5N69e/gdTp0+ifsD/Whta+N3Gxy8zyzVqtUbMTY2gfd+8QG+tGM3Wlq78Jd/9Ve4dbtPlA4kaZFporU5hm/93tfwrd97Fq+/9j5+/I//DdlcEnv3fwkHDu5HoVDE+NgYVqxcxff+T//xB1yFZP/+A/x7bGwMExOT2LRxI1559VXEY3Hs370PH334IV7/+RsIRyM48Mwh7CWwfeRDTE3NYNfuXfxOK5avxKOPbsYvDv8SP/7HHyMxM4Pt27fif/s3/wvPx+DAffT09ODihQt49ZVXkEmlceDAXnzv+3+Ck6fO4+bt22htb+NESapIQjKa1lATTh05h3984w3cvN8HX66MgC+AghFB0Qwgs7AX+7/6IjqI2T5xCoXb/Yj6LRTKGUxPjSOUpRrzDcB2LcJKGBAH+FSd0M5/PgjJUksyOUtFWecc04GGXolLnbnMbDsJjW57a/q5qjZSnRjZWKctwbosd+hGfN0RqE6M1EG9A8I97HpVZQ39ZxoG0qgkaRnqkyX1z1KX3a517uvyCN36KGDLgFZF3RSukcjcExVQZYxrAHJPEqOzjlQkr8E48utSuT6FF2gJeklLVd1Nr2ety2fUemHbyvpvBXplcqQn4V9eX1YdEbVXazDu8pG5Q6qcO91ZU+9LFbGqz2fdiam57uQUs15b0Pqzf+l7o86SECSxq9nm/UGl/9TVFNjWB9cReTvdl/RAh7qgF606/qyapAbAbi6grRyr2sy2um/1G8thnIsC9Ryu4lrKI1HGg8dCS9KdNfJqcqqTTKoR/IMgbO0zLoP88GDbGR0VqtQ2YuNxl6EgrUOUzmx7X6W6beos18WtnVk13nMBbi9ArQPk602ITPL0/NhxAKsTdlwtl5hu4Xh6nKvPwImaa60LTqimZ+m+xqxyhcrckFEW5fY4+YoXssWAG23z0LVsDTo3b0OwawESgRgnKFIyIR98xQJXnshJfV64kEaglMdKaxzbNvbikQ4/TJJogfTcFQylbdwYGMeZgSzK4Rakwl0o+cuoRGwEfAb8tgGfbaBiW8jbQLYMFMplZAp5GOlx9DQHsH9xFFt7wlhYLqI4OYn+ZAqh5mbMb2lBqeLDsTtpvHvsAu4GV6LosxCyiuhusrBvcRaPrJqHWMCHO8MjeOeTCdy5n0a+shYlK4h8xILtN5AybJRsAjU2YtS4J59Fpv8u7p45gbFb19BiltEUNJGcFGCbmx7Kg1bycgJs+yoIBizs27cHX/v6C8jlMnjr7ddx5cpllMpFrpxx6On9OHToaXx89jxSqRQnZ4+MjGJo8D5WrFyB3bt34/TpUzh37jwOHjiAbC6De319WNi7EN3zV+HNNz/Ca6+/ivGxUW7AFQhYeOKJLfiDl16CP2Dgr//6r7Fr5068+OJXuOzdL3/5Sy5Zt23bVjy1fR3OfnwWfX1jeP7LL+Cdd0/jzTcPY2g0yRVCqBQfAeZYPIQdO57AV188iCtXr+Du3U+wduUahK0QXnv1FRw/dgw7d+3A97//Xdy+e4vrbm/Z8hjmdXfh/PlzuHr1Krq65uHxx7ew1IJyYNatexTT0wm89c4vsHv3HsSb2/Fv//KvcPfufS47SI1kKGRNZRMP7N+DP/veH2JocBjvvfsO0pkEduzeitWrVvHzDA+NYNeuHYw3Xn3lDeTzBTyx9Ql0ds1jWQuVCHzqySfZ0aBKU8/sO4iPjhzBz998k4Hw04eexZ49e/Gro0cwPjmBp5/eiw/eP4r29k6uz3339h386v1fsdb8scc2Y9eebTh8+DBSiQRr10+fPIWf/exnLJt65tAB/MmffhfnL17H1Mw05nV3I5lNI5fPcdWXlQsX48LJq3j53fdQCQfgL5kYujeEoakMCmYAWUoG/epX0N4yj2UkxdsDiFIeAYPtCYQyedmuXeMEFBssT/fatlGxxqJ8nwIYbBwa2Sddp1vjHGLQVlVpwRvBlF+SDCaBHP6GLHvrJMDpJdwU0JHsPUsINCmn/syz7KL2Lq7kRRFaXq36gwBtda4rXOKUfNV1DupDeudS+XdhD+pLWOa06w0YaU9EWJJK+r/RncnuMksqga4gRl0Q6oksyHvp60dnV913F+ebYILpxlr7eQUyySBSYxcNfDm1rlX9aVknW6wXDWBqYFMsT69MpJodFq8utNsOoFfrxRN5cAs1uLjV3QsOm0zN1Oo5rfoecNh6bzlNHyP12WDd+aoDc1ysqYN3hdU9jsdnArblZnf3q6wHrMDr5wK21U1roVgVJnHgZl2oW43Hfy2wXYOB9UBCsYYf6pfYwG4NznoXeRBm1cPUK7s5R0hKlf1zQ4Dii7MNy78ssO1ulqqgqV70XquvqeWGejtmPcSszmmUPw3YptLSlMnNta2pPQtNFjUY8cGOt6GldykWbNuJWO9SJIJx5E0LVijCoTxisunZ8vAhQMAsOw0rl8QzvWXsfHQp2nx53B0YxbWUibFUHmP5CmZmEijkC/CH4jBjHShYARQiUVQsi5nlbLGCDGm0qWGJXYQ/nYCVTiJup7BtfS+2rp6HAGz03xvAjZu3cDuVQaS5CftWL8DqBQsxnSjhH3/6Ou6k2xAMRbGsswlrl3XjicUmomETlwdncOL6AN5JL0TWttCMCN83FzZQsgxkDBsVu4BA2Ua8XOIqJlO3PsHtk8cwPXgHrSET4YCPO0gW0lkJtt1il6Kdtjh1opEQvvvdP8LuPTvx0Ucf4uVXXsbg4CBruiORMB7dvB7f//6fcYm6W7duMcvd3NwsujTGmxCNRvD222+x9pia2oyNj+PY8WPoaOvA3v3PYnq6gB/+/Y9w8cJ5+ANU87CMVSuX4/d+73e5JN7f/s0PMG9eF5499AxaW1qQy+a4tnYTadqTwywB8Qfi+MpXXsCvjlzEa6+/hdHxBKxAiJt90TsEQxYe2/II/uD3v8GM/ODgPcTCMWSTGbz9zts4e+Y0tm7dgm9/5yVmtQnQL168EFu3Po5AMIh0KsWJibRrjhw5ws1ontj6JDPQJFt5YtuTCEea8R/+43/C8Mg4a8XJNpGExW8C69atwTdefAGLFi1EPkcMvo14cwhjY6MM9IlBI2eis7OTSw/SAU+9Em7duo2TJ09xV8hnnz2A1177OQJ+qiCyB8eOHsWbb7+FSDSGg4eewY4dO3HsxAncHxrEwYP78f4HH3Jnmq1bt6K1pRWFPFW6MRCNRZBIjuOtt99iSQolSH585gxef+11liHu278b33rpd3Dy9AUk02msWb8Wzc0tvFdoLMwC8P7bH+DindvY/NQTiFsRnPjVMZy9cgvpsg/Z3gXY9fyX0d7ciQtnzqJ4px8Rn8Fge4Zat0sZiQ5C1N+rJRdeMzMbbNcCMgI3SgZRAzn17M8sjbO08zU/T41+uMydaDhCEkPnXJDA2iWq3GcQDU1qg3onnORSya4URYIK4QdryWZVoFI/B5WeVz+vxE52KVrnnK6S3oqxkxpm5z/oL/VJrzntekOw7SKQ2cBbzL4olKSBQYkrasph9airKt6rgXQn6iBmUGIMcR9nDHXMYtQH25wbpO6nk45iUXrwggu25YpV0WoNgCkZkbN+CGwzmHcfSB8HdW9n/WqOnSr32Bh+qfd3O006OQekPp4rWVk5R/J9PWCbl6t8IDV/nxnYdobEBdp1gY1mQeZaqILoq24y8mAI1r12g41SBZp0sO2E7eow29ULTUVEHpSDrbp11X9+Os22frFaYFs3RNXPoUykgB6SD3Ds1Gz3pDoS4l5P38yzR+U3wWw7761eQ19KcvNQUxNhirS1/NvObBPYJvjnq8BP4Xt+UeoECOTCcYQ7e7DwyV1oX7YGqWgzcj4TRjDMelcfddAjoG75WT4SSU8gUEjhW2ui2LxiHlIj/Thx7iKOT5ooB2IwW7sQtAyYuSRKJdLGhVEKxpEJNaNAYDsWQrYCTGcKsAp5xEkznZxCJD2DZXE/9j2+ED3zYjh55hrOfXIL4zPTGKUOhaaB59fMw4HHtiDoC+JH//gy7iXiWLxoCbauWICVS6JoLSfRd/MW3rk+jutTNs517IUVDCNOZT19FWRDBmzLh6xZZCciVBFgOzQzjeErF3Hn1HFkxwfRGg8iGKggkZiCTXWPWV8sIgKcfy+bjtDfm5pi+MY3v4Flyxbjvffew0fHjiKXz7ImnFZJb08Xfv8Pfh+hUAinTp9Gc1MT1qxZjc7OLgbcd+7cwfsf/JLDwaRDpuS/Y8eOIp8rYM/eZ7Fk6VpmWY98+CHruokRXti7AAcO7OdmMK++9gpXMlm6ZDHWr1uHJYsXcbUlKiF4+9ZlXLt2DQsXrcDjW5/AjVtDOHvmHManMjLJ2WRmm7o39i7swcEDu9Da2oxMJsmhkPGhMRw5egQ3PrmOtevW4NnnnsHY2Ah+8Yt3GUivW7cWK1asQFdHJyvqrl27jqNHj/G7bd3yOCzTj1Nnz2HVqtXwB2N4/Y03MJNIo5AXDlyBys+Qbj4cwuJF8/HIpo14ZNMGtLZRecI+XLhwAbdv38K6dRvw4osvsrkZGBjk5HZiu8+dv4AbN26iu3s+l+g7dYoqk1jYuGEDrl69gjNnzyIUiWDzY49izdp1uHr9E2ajt2/fzgmUFGGg2toL5vdgxbLl7KwkkjM4efojXLt6Fe1t7XwtSpQ8y50pi9i0aSMOPn0QH587j8GRYSxZuhTrNm5AT+8Crg9+49x1/Orwh0ihiMd3PoXmQBQXT5/Huet3kSqWUVy+FLueex6tMSr9dx6luwNcArNQSmEmMYWAWm9VUVHdDj8osy2hyyxm+7MG23pSJQMeWabWRgCLAAAgAElEQVSNwZBkB9Xz6/WQlb1VIX/1mVoac+edazHbbKcVieY9g+YinJgJ1lM0q8rAKVbVGX8VAZWRLscFrwM75sIwjX5e/TMXcLs3o7r/9OrOGGpg28VYs9ljZz7k99W8ace6HFIXJnoKQPD3XBkJXU9ntmmvqooinqRb3WlSUXXH6asBtqucLMWSO11d5YtUA21mwKWTQHbTvYz0oKRTWAtnOUy8JhzU2faGMhJnYJ3dN3v/VQWo+X6fFdj2TFKth6mDLOdaqCJprRZBPDfgdhfu5wi2HcMgR8B1ZviN50w6qYu4P13pvwcB2w3BvmxZ/a8SbDutdWssLF5v/wLBtuIpTMAkHTYnBpugP7KBCAJtneh67El0r9mAUvt8ZH0EnIMIUvc81szYMH1FUNlrK52BWUjjW2tb8MjKDkyNjuHYx1dwLBOHP9YEg6qHFGewJpRBT2cXWqJNmMkDd6Zt3EsWMWbFkI/EkTDCMAsFRMpFtCSG0Zwaw8qWAA4+sQyhlhh+9taHOHXnPsrhGBKhbhR9fuxdEsbTjy1HTzSAs6cvIG2HsHhxL+a1RLlF991P+nHx8g1cScaRC7XhTusalH0mmko5bqiTDXLzSBToXUpFRMslNBdtGCMj6Dt3Gn3nzqKYnmDtuRkCZpIEtrNcZ5ujptTdTAJuMS7UXtzmOsvxZgKIw5icnmbZDXWHKNpFmFYZPd3dCEfCzF4T6KYOiASI6XAicD05OckODTWHIZtHZQKJoW5p7US8qY21xKlkimUOdKjGYjG0tLQw2B4aHORuiQTCCSzG41G+NlXuyGVTLF1paetAJBZH0fZhOpFEoUidKP2wrACXCVTMYldHG3dOJJaX3o2iEzOJGU6y9AdMdHa2cfUU6nJJSZjhSIhZZepdQEmP9IwkHSHddFtLjBPiRsYm0NLSikAojr5+kphQYyWTq6Bkc1kE/D4EA1TZJscVWdpbm/gZspkksjnqIFnG9u1P4oUvf5UdE6o4UrYrSKUySCQSyGRyXH2FAP7k1DQ3LmtuiWFmZgbTyQTPRSQeY3nJVCLB7daJiSY9qWVanIxazBcQj8Z5PPPFPGYS0zwGFMlpbmrmJkCUHEmHN71ve2cnNwtKUOObWBQLlyxGZ1cXz9vovUEkRqZQCACRdoqp+JFLZDCWyAOhKHyrVmD7gf2IUnOfcxdg9A8jhApydgKJGYoaFWW7dpcZdBO7JKNWRyyqcjqUjOR/JNhmBpFsi9Rl0yMqZlsH0w5o0UCURwLhsNV1SqXWAdsqH0sninSgzaBaJWVqFT+YONHx+SywXUVv/wbB9qwzmZ5b7/goWCDPLx579X7a2OnjoRwiZ51p11DdHyXDJHCLqipCWnsNgM0C25aU11QlzArWWyQ8eteodJqq51i+lwLBfH+p2dadBi/glrhOi5h4nExKwGyAO2c7Ou46+FRg20mt0KUNnyXYlgtUk7K4QLOBnOKzA9vCw/aATDnNDfVWVZPx6zLb3ufXALe87pzv1wBsCxmJXJwNkXHjH9Zjtht9i71pBp3/+pht1U3Cs1yc8JtWkeRfELOtDhSf6YNFTWps29Hbpa0wjKZWxFdvwqJNjyG0ZAXyJiV0WQiGQlwHucLJhBmEAxZ3uCtOT+KFxX7senwZfHYepy714bW+AlJ2CdGIiaVtQby4vgOd8RgnRc7kSrifLOD0vQTOjheQDMRQaOqAr1CEmc2gNTmMltQIFodLOPTUGjT3dOLomav45eW7mCiUMe1fiLIZxpZ2Gzs3L8OWBTG+L1UAp8Yl45NF3LhxB9eu3cHYdBpT0VUoRdpwLzQf5YqBJiMvwLa/grJRQdEowm/baCrbiObyyN+6jdtnTmL8xlWUi0m0tUYQiFmYTk4gn0zDIBAhddvcR5IrughnOUASGbvIpfTosKHW4CSjEIlLQChC7cnTDC6pAge1NicgRyCQmB9aRgQQaSdRkxX6GrHNXJrUZyCbLTAwpGsXC0VuK+63SE4CZsaJHaZkSr4WgFw2w01l6MJlCl0wmDCQy+cRiVNTFqG1JMkDAWTa/9QpkUBt0O/n5U/aZAImBHYJ4JfLRRimD6ZFb29zC3V+5gp1z6QGEvRsBODpmUU7dr+snFKqCD2uFYhwIx+7BAa8DOYLJE6yYZo+FHJpRMJBWPR3UXCdm/DQu1DHx4MHD+Hqlav4u7/7IWybdKom34/YcxofehdqHV8uVUQ5VwqwU2Mmi5IPxXyQlMofCPK7h8JhRMMR7lCZnE4w4qI273SNTC7DEhdypGgMqcETzSn9SaUEydGwKOpD7eBDAXTOm4dYPM4SoMTwOIIVH7JWBYlcGkGqvmOFkS0ZiLZ1wVq7Cpt37OAk4Svnz8M/NM7lMDOFacxMT8EqFHlt6SDC+TvHV+oRSb85GYke5WPAY3j7VDj/rRFMuq6cywJKOYPjKGhgXH9/XX/uMKasUa7NbFePY3XioLKN2oArjlwykt6TUBDa1Wf55y8jqX4KmRcpAGuVPMRVxPgcu6APpwKljJMrokGMDrjVO4okPoExvP6I+C9OEeexF09XDba55HJN6Y1A20qWUS0jqcZqUrujyVrc5/FU7fEkgqo7VwFMRXg2YLbF26jIuysjUeOmqr7OHX2vodmWkQR3zuR9Pitmmw8ejwaoRpJiDRsyJxh9UGZbVUB3VqwI/ggEbtXFlbNFEVo1Exo0+Vr1SsFVe/GecJtMGGkEauv/jJ6s+ulqG+i5rt8IbNdcTFIvLrpH/esC2x77rlUh0UOJqtzRvygZiTQePqMCi9hZu+Q0eUoaQZTCMRgLlmHpo0+gc+OjKAZCSJeBQCiEUCDAUq0Zw+Cyc8F0CeXEFHabfdi/ZSVWtlYwPDGNN+6lcPv+IEIRP7asXYZ9K3qQzttI5XyIBwpoC2ZwfRx4+0oS16csJJsXowATuYKNeGkCodwo5pvT+NLGXqxf2oty0calT0Zw484Ybo53YCIJdEcyWLKgFY+taUFnhw85o4K+oWmcG0ijf2wGQ5kQYEVQCXTxvi7Dz+DNMGwUfTZyFjWiKaMEG8GSjZZSCcFEApPnL+DWmZPIDw8AyKK5NYJIWwQTyXFkpxPcndIB2xJoU/lE+p/FALIEm5pnUblEfwB2qQybupxxIk6BgSoDcdsWBwyHWC1mvuXZzcCaADPpghlcUzKpn7pMUgi0wkmPlNBI3yvk8lxPmlhyYp8Fc1jhBCICxwQmuS19xceAlPJ5bKoqEwqgWLJFDXVuHCFsn98KckMZX4UORwOFXAElqkPO9ybgTZ4EgXcC3USmicgaNTkisE0sua8i9JumGUCFWi4jy6UK6W/Fog0YAVj+AMplYsMq7DgEQtRsrATL8KGQT3Pb9nKpILvDiYOcOv0uZonMBgwNjbJGmxqUcUUTJvZMfg96RL8/wDXKy0YJFaOMom3D9Fvw0biKh0PRLjHQpuiA3wpwmcJirsASEWrxTmNKnYYZOJB8Snaro5crE8hnHZGPgTuNjz8YRE9vD2JNTVxWMDk8AssuI+8HspUCwmU/Aj4L6UIF4dZ2NG/ZjI1PPolyzsa18xcQHpvkpjbp3CSmpibhp3vIUncOsKxv6jXz/psD2wKaCOvpgGbtUOTIiSQnFKPK0jTVvEfW4BY/EwBQ9yk8Z1RNZrs+2FYabXWNWRp0BX5cVO4B2xpkcN9SoFGlDP0cEyRrTby3K7VB7LGSjugEkGSgDemEC5GxTJZ1mh7JmoJaIqCDM7U3dIhxRe7JP+lyjZhtPcqhAKzkIAS4b8Bs6+PunLXyQWguqQeE42NoigEGxNIp9USEGK/JE57nfK5NJSuy6FVDVBRBVn19GLDNz0dlB6vkzx4ZiToU3F2gALN6uVphdznEzsbTv9MQL8qxrgHKPehR6bXVwNXy+hWrXf0zNtWNN4p+L21yxMatXWpJ/woVpJf7Uq5hr2Z9VkjN2fA1tTEew/rpmW3FBAinYzZLXqfVPH9NedNyTB2UWsM9qUawHuulz6/r/oi1Vo/BmZ1g4ej1qj0LfTc6l9McFX3DOWyF1BkKV1+Eu5wNLMNmc2m2lVGo4RDVlFSp1V5tAHQtuKrt2dB78mZ16waONMR0eQsVmOUyTIOAVgUp+FH0h2C3dWPx5sfRu/UpgKQfJXD5v2A4xCAlSSCybCCaLyFUzGDd1Md4fFk3ti+JIByP4ELSxODkNAyrjLVLutFpAFdu9eH6vUksbPFh+4oI8uEevHc1iyM3cxgNLEIhGEQeFYQrU0BqBO3FYSxqBratXoa1i7p5DfQNpPDBlSA+6UsibCZh+XLoaiXQV0QpaGAincWQHUG24kfC7ILPH4ZlxmERc1Kk0HYJvgBQ9JWRN0qgOn4EIIOlAloo+XN8HAMnjuPuudMwEpMwjAKD7fi8FkwkJ5CemAKJ21U5NoajBLTpN1VcKPs4ka5YqnDdbFHFBcgXSwyyYZVYqkFAW4BDcUjQn1RVgxhiqmlOHWy5uTGxQT4DpRIxyNSdssIyCQLwwpj4OJGP1zz1ACoWmdkmYCkaUlCPH9LjE1imBl4WB+8o7GpXKKIB1khTxRD6mWGYsHyCxTV95JxYLKsolEpc6cCyDNafU2t5u0SOAzWgIEZbMNkkqyJsxAyzKHnD+8UyClythcAtl/UyiAmnF6dno3kgkE9lG7NcYQXlAoMs6vxIiZ9lWzD31EiJAHc0Gmfmn9rCi5rKIkGcmGxyPOjatF7ogC/7bGpXxgCbwAgB4yI5VpEIPzex3ZRsSfcfHxtHIZfj79uFAsJhmj+amxw7JOT80DzTv1NkgqU8psX5DGU6fE0T83t7EG9qwuDQENKjowBFBOiV/D6ESiYCFRP5SgCBpma0bd+CNVu3Ij+dxieXLiE2Ps3MdiI3wWA7YAuhmg4UPKBhjv3PTlYN0MVf047Jal20A0a1NiW1tLYOAVYD9PItJDjRQ/bqnFNJbgpoO2BbsZxSPy1KumnqBwmOqllWwYJLprkGs60YWoeRVBreuueEY4hdy+1Ssw5W06ML4gRrxGzrA19r8mSHRAcwq8/I2uJcbtplZ73nIq1vywXbokyW+KWqw6iEVQlEdKmFqjSiJx86d1cVTRRJKiZXjIs6pxznqCpJU46zk1BY+7Xd5j2KWZd/ej5enYgo1x2TBTKxlvFCXTipVULRL6zLa+rsKQ/Z67D8slX7A53H2ly4k8I2VI29miwNbOvgUj2ZgyikY1Ur+VF+tho36Ru1oYOhQGA9C6O8+foWyAk4zLqPMDdqourfQVtczl7UAJtH8FXjKtp9qzXauoHTN4lzlbp489Nqtt3nV5vHs4nkqNTEu453O8s6yHXjsejeAVHf1S3pwyjX1dLT5B1Vq7KG56rWpzZ3ynDUA/azEh+FjESzfe776Z91WHFnK6kRlQSDbJuuHYq0GhUr5OzLarDecK0poC0tbfXKljIIUfRIipAZdposMygGm9C1aDmWbNuDjqWrMRJoQtYwkW+KgUpGmAYByzKiJRv+SglNMwNo9fuwfXEMa5e1I2aZyBVJpkFsn4H7iQw+vnIXVwfG0Rsr49m1HViwcCUGxyt47/wYrkyZSDZ3YYTE0cQ2F4voTE6iNZ/AuuA0vrSqE5tWxFAp5fD3n4Rx5OY00vkSfIYf+bKJimHBF4whnSsA/pBgd4kdNioI+Ag4lmGViyC4mrGCDPIKdhmWYSBKkojMDMKZCST7ruPW0cOYGbiFQDHDjcWi8SbEO7qQzOaRmR4FbJJSqBJSlmBkKgQyaUwofGoyK8yMLlG/DISprXwFBb8AuHxI6g67rJHLAFlpEB1TI+UCMnImyqkJUCGWrLRb2gHqHsLSZtJhSRhXsTiKxOKKEcQEE0srOreJ66tyVuRbCHBNFVXEvQS8YJZQLS9N9ypezW1lLw4E1cpZdsSj+ZFDwK/BpbzEISmcBPGyBMBoDBlgaGNGtpMbaIkCF66t0U9Z+Uwk96ARpGo7zCDJ9yOWj75ODk5nRwffkvTnhWxW8kwqGmHzuxJ7Rp8xygY7QszKk0Nh+uGz/KhQ+UJ/AB29PQhFYxgcHkJ6pI/Xkc9HzqyB5kIYAduPZDAEs60VrQe2YdkjG5DqG8TQzduID00iUCljpDyDycQ0YnmKPrlguxHQrq4QIZIPa5eh85w18tBTgLteBFbZITHlUrOqnUm1ons6QKkL6JV2Wto8dR+53J15ZxgrG5noAFftBe+e0N7bgSIu++w8tmcbqrOqIQjRFpyXgHJIt3rgQe7n6v3qbmXaG2RbxbMz667tc2eva0eqnDpnatwa1qIyCa8Jp5+IshXiAoo4EiSS3HPyOFTv4txKr2EtNz1/VAPaIsyjdYpU0Xp5/nk00t5RlM8vn0Nj1pUlUMdXLdkUrUVaF0Rmeuegavwc2+CdX/oO2cBGv9x1LB0/fQzmwCye7+oTpm7IkR45J3JiZFMbsdGkmdctnb4X56Jia7+XA9xqJTnWKiXnvYyA2vVrD3s8k+onkOPvbPCGG8adLPea6gKNN6pjcKqAW7VRquma/Q8B21VsqPY69WUkDdfpp/phwzlTV24Atp2PzAoTKQvcuDZ5/YdXoafq6jfuN2axPlVzrgyHMog1GSgNqHudMx1gzX7KRuOm9ojQtymwLeQJDBoJbJsRxNrmYf4jT2LxhseQnrcYibIP0+EwAhELlkEMXwlRlBHyAdHMJMxiDsujJSzoiGNh3I/m5jiD7aGJaVwfm8LwVBoThQrakML2eT5sWLMBhtmMDy+O4+jNKUxE2zATa4ENYhBtdKVTMEaG0ZW8gZ3rurH/S0vQ0hLAf75k4MNPpkA5ZoY/gnSRGvJY8AXiyOVJFmGx6TJ9JZiVEqWkgSp/WyigZJjIkLSE7+Hj5NCoAYRLWVTG7uL+pVO4f+5XyE2OIFLJwWeYiMSaEG3tQrZYQnpqBJVihjW94hxj1bbT0IFAoZgn0d9TRUForKkCim0JRrvuVm5kd9i2PSgQqHEhyuzUD0gn9Cq0lILlos5+EhjT+1FXWA7vy/pWD/HsAhhLp8OzV/WjVK+J66IJsTc4xuy+kAZC1CFVb9jEOhAae9LrsyNDzhABbgkygsEw2lpbeM1RImkxl+W39BGSJ9beZ/PYmCyroTUjqy6URII0Xa9MYxYIwgqH0dW7AFYohIGhQWTH+xEoUyMkk7Nxm4tRBEsBJEJh+Dva0HHoKSxYtxLTN+5g/M49tI4k2HkdriQxmZxBLEtruDbYrqU35vlVB7eKeNQanFryC6eWsnsND5utgWyPfZGLuS6DXnV/9V0XdLrRQ9Wxj1lqLaLprE8FqDxcnrfus1CC6OBJ+3k12FF5brOIGoUjZkd0HYdTOrfi9R4sZ2p2xFg9kAJbs0v46oy83MB1rYSAUC54ZgJAizDo+1/YJomrpHyGStCJv7o4wHFmHKdIE6065kjsUQfsVhFMHobdgxRd+KwYdcXCq+dTtrJedFuAZUESCBsmz0Y+z1zAXdvmis8L6V1t26qcEsXBqedQz8f3rTMjs89hbT3RsylyRWFX5Wg0dayuKGBQ+8F0Nu0hMNYXYJsHrVqT5IzkF2C79qL6LQXbwl6ph6s6MLV51g+pWSHJzxNs87MJ3bLkQeT4GiggBCsUQ3TpWqzYvBWxdY8iBQujhoVQPIpAgIxyCUEfELRMROwsUMghkp+GHza6oiZaW1tZqzw4MY3RPH0wiowRRCg1iBXGKLauW4PVvQtwZ2AaR87cwr1MAcV4K6XIIZnKIpJKoc0wsCTuw/olXVi5ugtm0MDfX6LkyhnkbAOWP4yMbZIYBoY/xjIFKmPIYImY2AqBFdJCl2DARoX0wGaA9bYkvzDsAqIoIVbOYurmedw4/SGSdy+hkplBhBwK00IwEke4dR63pc+Oj3ILeTailH2vkoLojpLN5W0qbRnjRGdUgWCJJCf1zPocNpPZ3fqGvdG3+ZlINqN+SSmU+E9ZBcBpEiErFrBSRTYk4Td9uF8MmvQv11jTLgnhupReVk8xlcIIioPvAV0W1owzhS9AOzHl4kTn37FYE1cVKeazmJ6ags2JmrR2ytzGuQRaPz5YFWK0Sbst56BMEhWS1dBnaH0HEW5qwrzeXlRMA32D95FKD8LnS6Fi+1CxDcRLEfjLASTDEQS6OrDoy7sxb+kijJ2/jqm+AXRNZhAolzFaSmIqOYNggSRLsomSY0pcMKEDkGoQKyyOcPxq/tL/WVaI0EGWfhZ5WEkdSFVNgbJlDZ19CYboMyLCI55OASXx72yZHPmgDiKr38ZlqTVgKcU3jnpcAUX9eavODQV31QNVgyu13lR3Q+8anN1AZa5Bd/kf940cIlOvSy0v9EDEkxhIYZ8c6YeWW6Y52zXBNu0MCfjcsJUbRXPWhLb9nHiBAruq7bgIaTlN35w5FLMt3+rBwXbd7U4VZZnZJifaPW9FoFgH3PXtl5jTxmDbtTu6GRWyn3pWuRHYdqObFG2Te9UB2+0EttWNhHms/uV4Sg9jl78A2+IgUXKCulZl9qg7HuXDjLtmkKuNrT7FXzDb+uDOzWy7OLs24HZYI11GU+sw0FgGbZtroGP2pD8Qs62MocZuk/aY9rXtC6Fs+lFu6cGidZvQs20XjKYWDFcsWOEgglGLW5NTMhuVAIygCH+ljEB+Br5iDmFfka9uV3yUEoi8Pw7bDCFZNhFKDWFe5jZW9/Rg16a1HP776PgVnLxxF+lAAFRnj5qszLNCWNTagtULmrF0QZRrYn9ypx+v3zVwe4r6J1LHwxDyttAK+6wwSgJVygERgMkQVcVhVErMLpMamvTAFJ4PoowoCiiMD+L+2SPov3wa5akBWHYWYS4z4ocVjiPaNg9GMILMyAjyiYQ4kEjDSzCeqlvIEHdZT9JmcswFE6TtjlDHzAfEiLN2uZRiPCjG9HzfRyyKR3OhjnB59Elmygn9ShmJc8I85EOrI1W9dE3H2L129boVNkcARjei6p5B0mA2OIfFYcvAgsPzBJAJzIkDjhgxai0fCYeRTae4Rnm5WODqJ8xbU7UR0FoWB6qhADf9C1VWob1CYJuWSjCEpo52dC1YgKxdRP/9+8jmR+Az0ygXfcxsR0sRmCULM+EQwt3zsObrz6C5Zx4GTpxDYmAYPQlRGWe0OINEJolgobaT47LXrsSo2mkXtYW1Um/agtBJAHcMq7rlVhMCOrP90K6XmE5PlK4W2NZdqWpZnwSSLmaTwFKtaAZc3soXs4BSFaPtkedonqFI0BSxKPUYQnvssuXitrUiM40PY9c5cr/PuaDaVtOZWnGbxi6vknapa3MisLP+XadaXKqa2RbxBEEk1JYKuTvPK30UBIOIiglJh17XWjpNKrnQnThHkiZHwL2357ON3WohI6HfEmy7ON4D9uvPRn2nVEUiXLukN+YT49eI2XZ07c7N3e87TgpL22aB7TWC2VYGtMbTfwG259gMNUJ1auFXL+RZ9uwLZrv2fql5gHs/WsvDFCf05ycj0W1KLYbb8bzVISEnvFqXNssB0i5cV17ewCgLGYna3MQfUbhcgAt1cJD4ouyzkPXH0N67BIuf3IXOxUuRiURRNEyUIgEEIwSKSf9MB02Fq0cEfVQWsASzVBB6VpDEw490iSowALkKELVn0DR9B90W8PzGxVjT24SrZy7hxLkTKBhFhGKtmNezGMsXrkJvdzuz2aliCecH8zh1tR/Xk2Eky0HWwVJFDpIHsHyDdHeU2CZzBwV7qa0DPpNLqJTy3JDHXyogZlYQyifQf/ks7p3+AKmhu/DnphmgB6hqhxGAEYoj0taNcLwN+dFxZLkONmmJCbiJyh6UgMdVFkjLTnECArfcOEjcn8Kz1MY+WgjUZUEaH82CHvaAlDm/4P0AgW3v2vImdavGD3xo6mtMkyb8mrd0zwofOTxKLiCPVm1u1MEjQslyzLR6vIJ5qv3Ly4DP/gy7j3T4kzadnCOWlIhIBCVcdnZ0sm47lZhBMjnDCbC0TqgKCP2cUkNZMCTH34ApoT8x5OD1ZpN0OxRGR3c3OufP55re/UP3USiOw2dm4CsZMMomTIQZeM9EQoj29uDxb76ASGsL7nxwAunhMSyk/kK5PCay01xyUEhIeAXNejEVdnecdkXSSAjjgO1aw1YjzO9GFx5ARlJ9OMnrVduuml6Qwz0IR0G9h8Nsk3hf1W6Wzy4i6mJP1bN56jWFvXTrKvPoeb7kJsnJlejVRYhbuWu36obiLPk8wLaoF+3cTktAdLbKXGCbci9UXgY9JXVWlMBa5WvoERAHr6l3kmE3R9Khxt8RDqvVqIFttTqZ2XbBtli2bqt4xbjrtsWJPCh3WgH9KrDd0O7I1u2i2oluI73yofrIrHH3bbEulR7dSwy4NECdJ1RRnKpxdKMisnzwbLC91gO2pUn03qXaa/11rPMXzLY0q25ZHs/wfQG2a6+m32awLaw5/6oG3LUkI9XzXesAVFeTtqzmmMzFbLNJYn22ANoCcJNOVRx+BLTLsJA2wwg0taJt7SYs3bARkd5FKAcCSJkm/OEg/OEIzIAfJMmlM9LvI7kGYJF0gxi/kgHqW5K1AyhWgAK1Ay+kEE/dR3Mxg91LWrBjwyJkx8Zxb/AejBDQ1D6Pm7cErDDsnI2+iQKu3Z3AxdFpjGWLmAnMg23FZBUcSoIUCXSsyWWmWYy2SF7VkljZybBhljIIUo3xYg7+YgaF0T7cPHscY9fOwJeZRshOcRt7SluxjSB8wSiCLZ2It3SiPJNEZnwCxWKeS/nRbwLbpQqV8SOpgpgOB2wr7Slz7wbCpYCnbvKvYx6ZrfsUBDM5AtLAuH94WDQl1ZAr1Tm4GhMID/IOZR/Je8TNhJlX95CPxH2mNTZNl4oItCBvo5xE1eRE1fbVWfuqI4mmhTP+XXBMYJsqN1B5wPaOdsayiekpZLJprjRTKdtcuYZAeImenfYFy3io6qFg0Gg+aVYJaBNbTnuha/58tP7JrZIAACAASURBVHR2YnRigjXbldIULCMHs2LCrFjwVUKgyoeJpijali3B4y8+BzMcxPX3jiI/NoVFeR/K1DQnPY0CVXtRSajK8eBNr6ZRO/hV9MsDxhpr/BWDqRbDQ4PtKrmcZ43VZQPcOdLBNrOEvI9U5FAmCjJoEy25RelgzQpWAVDJ1zqfUcDGpRJEAq+7pBT8E3+K5Gft+ZzcXH0fNALbjXaEew3vY7vrW6Jj7zuq950DbNPYOGw4lVOUL8KgUMk7NBmPDrYlPeDRPTtSH2fjygepskMiGCCYbZ7PqmZwjg5C7ftfQ0air5RaI6tkL8rJULPpnK8yONaYqKjtzKtri0Zfct+pMVXVyRpGeTQ7J1gBsX2dv7sRcodUo+s2ta/Tt3zNUf9UZvkLsC3t1Bdg2zGm1cZFLTB9s/+Wg20nNFcFuN0DQ5qHar2ZZHI+D2ZbQBZRFkwBbtGWQGAi0kAT9MkbIZSo2kJ7F5atX4/Fj2xGtK0dk6EYiqaFciiEQCSCSthioClkHAS2bdEMJU+1lwkQBYU8hTB9MY9gMYloZhobYmU8vWUJljZZKJby8Jk2imUfsoUy7o/YuHJ9CNeGM5jMG5gIxZAPhFG0mgDSXZdK8JXLCFC5KwLZ9N/8N6HJJQEJM5lcY1uouI1yEeFSAkHSmxdTyIzex+jVs7h/7QKKY/dg2TmEKnmuCsDPa4ZRtiIwYy1obuuCmc8hPTWJXCbNV/SbPn6OcpnqW5N2UIBG1RKY7i8OMfHvZc56fzgrKbDqw32Xv8n1XMUEuQeHQ0tJNlA/ktzkIX6PTwP0NTmNRNWOolixla75VzEWHfR494ggwETkghMFZSJYTZhDTiSVUKRIRIWcMVmOMBhEIBBCS0szbLvIem3uvknruKTAtoUyqwbEPYRPKhOxaH1x1zyDtd2hSIzBdry1FfeHhzA0MoJwIYNIOQ9/2QL9r2AEkKv4kO5qRffaldh8YA+XIrx2+AjsmSQWlPywUynMpBOivjS1dXUmy5UYzop+aXbScbSlHKLWtDnMpWZPHxZs6zpZtXoUk1wvqc0zT7L0pZD6yGQ1yXCK+RVzTIm69JvHRcmdNOfN3R2Cb3TeW4uQKIdOVGrRnD5tXxHYFlE5pXUWV/ZKCWqD7bn2p5IleNepqnAhrLIexXHfQco75DPXXOdas0AGyVWMvmoy476XNgZOm3qXGa+2NGrNeUCr4yPQXzRmuUqmowVNPVGzWsy2I2NxgPncdq/Wd1xQ69Ws1xw7cfLNKjGsHBcmUqpsYLXEpLZl9uYxOvvCuVgdsN3csd7rUzvWt0bGz8MYZg1sz6VNqjVggq1rfBg1Yvx4Y9cM2Ll3q/6+MvhiJsSEPdCvWhGAOobPuV7dMZ279J/HQ616QPEzzeNWLIlLyXoWoWNQ1Q6aw9t+oPGo8yHPeHs2X70v1N6YyrDO+lat9aKFfuofFg+g2a6+mXIKtHHV2W5p0p0lxIe79mv22hWJRDX3whwyEobazGyT1EGy21y1QWZicFMSH2wriGLFh4zpR+fiJVj22BbMX7oMhXm9yFaokQwx3GEYzWGYAaphLJghBbZNW+yJYt5EoUBMC+m8bRh2FqHkJOYXk9i1oRuPL+vgBisz6Wn0jYxiYGQSo6MlJBJAymxF3ohgKhRBKRpHsRJgIM1gvlxisM2l3UrU+psMK3VnJFxE4IrezxIdA6nRia/EMhazmIUvM4nhm1cxeO4oMiMDMHNTMEt5hFgSQs6DhaIZhO0LwgjH0dTWhRDKSE1PIpOiLoNlBEwq8UfSFGq+QkmXwrArsM0smSxNxRW9uetig1+N5k3OdV12Wzc9jqWW9+KzUH5A/5mjiabPafIRyWqLNScPGrZx4nrVy66R1RM+Qm3b6MJ/d0z0f5OugVZhQ7NTSmqggdHqkRVktDyfZBlG7pFnGAgEw4hEo4hGotwqnjo2Um1t6gtSpjroktlWUQpVJVOMhwBGInJicH3tcKwJ3T09CMdj6Lt/HyMjI4gVC4iWbfhJQlI2kLcCyFJN9QUdWPLoRqzd/gRS6TQ+ef84KqkMuisWiqkUkumkaKCjg231ctrg6wyiXvpPOPiCZawGEbqMQCMYPRPgsfFKtyzPLIcRV+tRY0qdR5zDM6vFOqqydaJsp0RrcjHQ/lWAm6QRCh+4gMexnnK96uvWlTywpllq9flPbb8pcCZAvXgTAbbkteVnqzXc6p1rA+nZe73ajutnDJfe5EidYkCrdpo8A+eCV+oeSn4jHBmp2XbeS5xhurPkhM7UO8vPuiBR3VmuLIcgEvvAMxYeGUxVMmyNhedGG7QSgMp21PYYxRwp+K4DfzmZrs6+nlSEPqjWymyw7a4BsQ7U9arXhPqcfCCvgVTjIOdUyb7Eh2gOSJYm15uMCvjauzezjEQ0NZBhHZk8oMCM80C6NylGZG69obPBHhCwzrKsygT++oBbzWUjrF4PqLuenjtkDY7TmkZN//wsecGcF2sMtvXnrgaP7qb0jpnOpjZ6Hudnnxfg9oSWxXu6Pom2A/XNKA1F1Yp3mAy5HAUrJiUHXivhdZlqA+6HANvOjV1WzmWhXD+tmh3Sp987l/XXeSOnUsAECoeTXEToiek3y0gkJ0SRc9YI+4Mo+0wkqLV1JIyOJUuwePUaxDZsg9XUiqxFda7LsKNhhGNhbtxhF0VNa4M66tlllItlVAoEjslY+SlPDFlUEMln0JyawsruIFYtaMbwxAwGp0YxnshypRHYUfjKERSsGGwjjEQwgLzfQpn0KGVZmo3kHvzcFWa56R0IYoimJvQxamwimrpQpZKI5UNTYRyF5CQm71zDvSvnkOy7CjOf4vJ/1Irdz/bPD1jUZMdCvmzACkXQ0tGJgN+HVHoaaUqks20EOf+sDB81oeFazKJzIzU/MX3UoVAsTCovly8WUAxQ9Zf6G7ohGUBJe41OWc8eVACD7uWgIg0k6w+h/i7BttQnKvaTQSU/stJfqr/LA8IBI+57OY9Jk8B7NsCHijqtGr7GLDCvDsTaEL8hyOEFLcLp7PSY5BCK9wlHYmhpbeVmPMlEAqnkDEcpON5Dmm2K0FCXSYW8ZNTHzfOQNoClDyZa2toxf0EPa8H7+vsxOTWJaL6CWMVAoACYJR+y4RCSvjJyCzuwcddTWL1hPQb6+9F/+iJrtZvIgc2kkUunUMjnYEmduBv08uYhNLTtXNqRwt9y9rRa6B6AVcdzEvMuk9s0YK1AMTf40YG2a5jnPLHkChKrSu+QqZw8buZUHeHQksukhrsadLugR61ltyoHrwGyGwSyuRkTtS8XFWoY15SINZfVM2Zh3OpNW6skoGbg64zAXIBcMdviOdx969y91jmrOTa8U/QzUu0/6VgoWYlKYBSOkxgjnldTjwi4khRF1jlOgEYrqmuwzVV+tcq90MG88mYcMsvrOCv2WD+LFa6U5sc7qho28JKeWpEJCWiF01TL8Arbwl1npVOpxl19R32tWlqkfq6+59xD2wd8rap9oYNtFsOpKi6O0+CDr2P+FlqSovYqZfY7IR2xKMS8qRarMvQmh8cB44224QOC7XpsowzC1E1dbXiQqZDkwx6EakTrnKSN793YNs393c8CbMveATVYbQ/Yq2LuFdiud3jO/ewPYJd1D9kDtjUgUfcB1PXFxDqHg/xnZbNdDan8nPZYnynYVvtBrnUP2NZstTroaiYYiTdpGEVpDLYFhykqj1DjGQW4BYwQwFVUA6yQnMJnIEU73zQRamtF58JFaH9sB7qXrYTV1o5UvogZglPRCKwIdQaktEgJPos2dyOs5MmSmbCMEIqWhRSVXCvkEZyaQNRXQGsQmEhPI+OzmUkuGUFY5SiMcogro9g+P5IBE3nTB58tn89J3RfJbHxgcMk2oU8UjUfEf5PEhA5Tko+EkkOYGLiLoWsfY/zuDWBmCAHYiJQLfB1urmL4ATPILeQLZR/MQBDxllZE40Fk8xkkpydRzOco/ZPBmVkWXSW5TBtJV4qi0yO3iafxCASRK+Rhm8X6U8pjX197LAja+gtdlSQTS0yqJKUUSbAd9GQ6k+NldZQR18kDzzpSzI4DBOj77NpwWT3nTPGwmuoeEmxr29Gz05xnE4/oYT4dwFfj3eWZUzeiKLeJuJ6oIU/lKGmlUMk/qkRC+zuZTCKTTrFsg+ef/xTVSIQ0Su/foPaeqIIgyj8C83p60N3dg2Qmjb7+PmSzOQQKZYRsH6IlC1bJQDpkIUmt7pfPx5Z9O7F06TJcv3IVE1dvwSrZCNg2CpkssukkStRentZ6lV14sOCpdiZ4Ek29drBajuJOj3sQOuBAMduy1jXtJ2VTH9bOO2BeMZQ8n0K37YJtuZ4lWHMD6m5HGh3EKjbf44hIUM/RQq4C6dZkdpwK2ahKRALqn0uNeaUGAEI7f2pdvZq0088dBxRXfdFzN+3BeKcrdlw1A1KlFp3mQFqNbQm2HXJanrM6SFVzJdhy5yBTEFGqApRswk1C1c84r1RJLGw1d7PbuasAhndMPdfQEyKVeVPKaAXuNeDvDJ80S8oGuU1txA9qOUXV8yHmxFuGVLyrkue4PxPrqdaiUtSX/FPaM9+83m0VCo+WytQ6WIRwuYuXLJOkAAvzTHRdbbIfDGw7iL0hAvsCbFcPz792sK02ZfUmkIu3IdDWvGfn0BKbQa1/EUlXG+R/INjWjW89p7vuTviUYJuqJ0hmm5hmAbgFZCHAyIEtRhlCQ5n3VVAgkBKwEGxqRmjpWixevQ7dq9cj1NSCKZ+FHP086OcKDpavxCUBLbIRJPcoiOYkhhFA3gxgxgwiWLARTKZRKVICWQkpKssXCqJkCnAdLBJAITZUhPcyZonbrAdKQu4iTAz/v8O8cjBTlW2zCTyXuSShKNtmw07NIHnrAgZvX8fUnWuwkxMIldJcL5yeVdTKtriTZtkMskyAWqMTqIpEI4h3tsD2lZGYmmBwRk1xqBU8d/mTSXQkY8nlS1wphcoYUttywwqyzMXilj21fqm13OCUF3CxzooQrBQvI73hBzdOkP+myAz+TDV4lJuDtaxqMcrPOEEcyZbr8kG5aNTBI3G+W75U7rNyxS8XmLvPeAXXQC6eOa17SLnDIIj4+iBH3II9MJnQKCQWTc0taG1rRzaTQSKZRCFPzYpId8/CblFn26C6NNWN0sS9uNs819kWXUOXLFuGjo5ODI+MoH+gHzbVfOedZCFeNGAVSpjxA7mgifD6Jdi6dyeWdXbj4+MnkLo7gACttWIWRbuAXDIpJF0UxZHj7cxLYzynUJAjIeFndVhSN6rW0OurMaR6tFNEBRXJNps1dABRw5Nc5jPo76ecJ8W4ygVVDX4FG+7QqFXgSAM8kjwSl3FdC/cE0AfTdT7rge25mOk5XrcOu6q+5Qgi5OPKvV5LPqlFFBwmu2ovMdiWURmXhRUOCrH6Slbi3J2Nv3Ag+fPskLiKBKFqkFVhNJmL2sMy48dRMQjcqa0N6fS568gF246DJR/GsXJVoFjsZK1EpQ62ncFXEhxtNhynXOMbHKtBP5SJnfJ5PY6aFhnyjJXS8VebB8dxFHiFm4J5FpQbnVKOoSBSpKNCz9Cz+KkKgWwFtunvDLorbncxxbg9NNhWm6OO+1gPaMtpEw9c5zz6gtmuLoHkHnZOVO63kNmWWNiTJa3tq/r2rariwewPylrCvwGwLYZZ16bVYJIaWu5PB7appBj9LonyvygTQyeficE2bX4KuVKIzTBBZYL/f/beg0mS67oaPOmzbLtpN95bDMwMQJAAKdCJVGxoY7URG7H/UYpPqy82JEqiaAGBoEDCjB+Y8d3TY9qVzUq7ce97L/NldVV1AyAkfloU2JyZrqo0L58597xzzw2TCBGBctdF2JjF3PIhHH3pVZw8fwFxcx7bQYA26bVtG6aVsX6ZLPbo+2SXRomSVOJ6YNno2j7M/gCNAZWw4XqOCFwHLSPDICVI6sCPTTixIVn2FD0rYmcIlyQaPHHLYvNyruBJmMtpRwDpt8Mea6qrBPwBRL0u1u5/hsdX3sPm6gNkG4/hkobbDIX7CFm+mWR5SGV5LCSGI3fqKEktgetamFpcgOm56LS20GptIyWNL3uNy+36zIBXqYkS8pmJ2PQZdJmuL2QJMXk2j2OvJ9uaiYqUoyc3sa6prXex2IhE151JhtytBFKRSSoSPOogWwevPI5om1nYiOXMlgLhukBQAzQ56OeF29aqQBZwfmcX17jWEtCeTDVOntulV7XUbJOMxLJtTE1NY2pmGhubm+i0O0iikJ+3TbIqXiDJQYV02dKlRUYtXPVNNaKUOvh+BceOH0OtVsejlVU8ffqEpUucEGtYqAUZ7H6MFm12TNUwdfE4Ln77Mo5UmvjdL36F/sNVVGwLgzhgZ6BBuwUuMy+LIO0G4kbObXLR3xGvyHE+jtVWa2nRTzQgoIHX3cD2uGvWn/5IZlueI3/iQ3hY/X4y2C7dxY5LEW2iJzkWQIcKR4299sm09q6PaVcMoj0zRQjlxNDQ0QuZg4RspQBFVn/V5DZCdSClgkPOJHl3ZlUNOTxJr2xtbhWHklIblZCsSV2UCLFY2/YOtjkA0HbHVPA8vKuyO9jWgPZQUDocrObSExnPqvlT7XoMY83i3xr7rYIJ2bYqXMsDGoMcuYTsmnukFiTlc4iKqTTiwjh47HsCbJOvLLHb5DhA27NSw61vUX4VsP1lKxJ/IyMZTXmMitKKCE0utKrD/bmCbdVRVcJKvtU8fuHO7zufIIcWbAnYlNCsNHlrE9vXISNRA08xgqWtNt2FZPy0/5VkJARW7ZRKUQMxVckjsE2MhvISjqkIjODlaFudnKTZ4o5RuoXIMuFW65g6cgbHz76A5okX4Ddn0LMpvdBARM7TzBQT1rBhOh4DLuJ1Y67iaMHohmhExDqLha/v2NhIUwzIWs1yUYkBN6brJOCYIrBCxIhRIbCdZnwsCvOpSI0wihCd2CF7P6Twoi5qrgUvbCPstLG1+gCffPxHtB5+iri9BTfqgkxUvHTA2n3DIJ12BZHhyWNbsAxqhwh2OoBlpqjNLcGpNTAYDBhs9/s9wf7YIgkzM11OIHWnF9kxZWD5iKIEmeMz++nJdh37WCfsX7NgYQKrqbYwRXMWfV0tWEURMv0gBXAUXxk6gdruIB925ZWtoR2xYOX6ErkEiGPkR5IOdKPA3Y7b0b+kyZMFoTP+NWk/IE/6lRU+Fdiu1uqo1Gr8HIMgQCbdbKi8uxD8U5l2chohCUyxC6zAtthTET+UZDk3N8d3TVrtoEdZCcDAzBAaQLOXoTIA+j7ZelXgH9mHpUP7sdiO8B//9ksE9x+h6joIrYi3lpJOj3dMuBqqWoylhnpXRFdqfUkoaAxUDjJ2OdAwkz080w5rW/XDFbrUESfR2VIlEdJlJFIsNYwDVHwoZB57Y7bFrmUOa/KLUUGjCBgkeMp3dXYH25PG4WQJym7bEjorX267PNAdAm1q7ch9tOXXdCY6Z7Zlc+Q2gGIhKjo3k7wS+CpnGMkmC6acw6NcuVBcoUgWlrS2JJL2Brb1tVBcp5Qji2WBz67PKOOY7ZL0LJ87xL0VU5Y8UmmXTyT18y7ujiBEA9byekrAmYmEYcmTpJxlf0pYbi3Bdt7exY5BPr51sH34+FsZA20C2ZLhVsBbbf2pbi13d7Wb1LbqJw1ynph365CjD/AN2P7vCraLDl8AimJ5HQe3cyArh6r4hvx/nTbhw//nykjUBEOXxt6yuf6rmNAm8X9qB2ncUJrEoFAvIQBrZyli2rrOwbZQbDObnYgiLGyqR04elKNBAFqKktmmz3EQ1eZRn13EvnOv4tjZC3AXDwK2iwBAGMecPEkexHA8WI6LzKEiNwCpSuwgQn0QiyIiSYLAtdGxLUSwkVFZ+MiAGxuwudx2JsA2aa4j8srOEBkW4jTDgKE1qV6ET7hnJcwSUjVLAt7Rs4fYfv4UndX7+OyjD4DOc5jxAD5ZspGbOLOJJizLR2ZXMWCwTcckPp6uJoKTBiyNsWr74DfneILttNtodVpIiO2hxE3DhNeYxitvvInFkxdguBUMvDqiJGPLN8JwXjq+tK/onqNhI/2W2mC8ZrsAFWJ90nq7/HtRi3AIbMv+r+bsnFVSl8LvJ4BJGa5qDGlbnrpllipdTL7rDMRlJTn6LiWyyrm9KLCherAmL1G6XQXK+M/xcFou/2N3NLlXywRJtv6TbiSW7cKiwDGMODDkiIuTXOXOgwL4JtHR+uwhtZqU1sAyHQOe6/Gx4jBCFEVyF85EzwYCM8NcL8PMwEDfzRB7BvpVKoSTILt+B9fefhfhgxXUXRdJhS42hTEYwOEiHW75zkeY745bDUV/UmSKNl/KuWYi6Na2/HPdrh5waP1U1/Wqa5kItjWwOI7ZFhBYJdcqQDh0p3QNOVPIM6oIM/h3RVEbXUJThIAyETKXwqg1QALGMbIkBQYnyZb4ysd018nMtrwHVapdOY+MkDEU963fs9qwkiIZKfvgO8pLqBcAWAfnqndzorxsQ7EmKemmGAK6jCR/GmqnRJU8z3dt9w62xUnFs+MKlJIxznXnWnuOAtul/lYC2uIqhxnyXOIin3PhPiMuRJcLFc9c6uC1a+E24noLmm+71g+p7ZWTzti1Wkr6SjKSwye+n6VJJJMjBcMtJCX0I5xsxUtLkizmUrmMa6csYUM5KWietPrFlYCHNuiHP5NrYMbcWREdD39Ann8Czt/LFtAkq4Ed39cifP1qRk1UI89d+r6aJHbeuPquWoSLp1SAzGJyUDGkRisNHZKPNzTpj1sKR91zThONXz9LZ1RxqQLaw7HYWFAqB696P1f2qpuVVo2la1STt3YFX4XZ3n1yLZJ1eFdfq7g1qS8LMnF8Zx13XvHsCEhncIgdpqIspmC2E97GE4CbwDiBbYsTDIVTCV1fYpJ0jMBuhyfFtt0U1njzJ7Bw5CSmTryA6YUluHPzgOMgMCyExFqTb7djAZ7FmljScftRgloQsu6ZZCR9y2DAHWUEdxy4kQk3psp7BPISBFaEmCo7hqFgtglsw0RkugzoGdSTHV8Wwc0SRM8eoLP+BN3PryHqtVCzEjy+9zmwTWA7gksAmjXdxMDbSAwPkeEjNH1Z1Ie02AO4COFllAwZIbFmUZlaQqVWQbfXxXprC4MkRszFTwzYtSm89qMfY+GFy0hsB0Fliq9zYLhCTpIKmycdsxaLluypIrZUq4TGqhJcFlKO8mIvggz1YqAi/6nPJcqFvPismDP0guC81kpXATXG+VBsTxOVxqXAbGXrMK4gJ90eVJIqdSnTDmFSoCZZM3KBoP5jqcpscnHl73K1RzqOSuDKMZW+vstFtBgz5Tm0aCFmtsk7WTL+JO2gcUD5fcQ6MTTjvpMIlxsGecLdRuxWCB93evFWOjeblDBJwGdTVdU44vFLf1e7BJEHBEiw0M0wNzAQWDFCM0XPCLC98Rydt/+I1Ss3gcdP0PA9ZDUKIEP4CVVktbnvMK+nzbeTpJRFG8gOJJOglaRHrX+6hG3MUpm7hAyD7Z3ARgZeGkDVk/NGHV/1HV3mJK5NWqyVFnaN15Q3oEuZxNeKuVAANnKXEHIgNacOEyq5hluOt+Isk9fSvczpo8C2vm4JYdaIl/zlcACjP3P9/MNTRT4zyHlenUP32M4JHtVuckIS/VqVVi/mGB34FgWFxECQeFzIreTakSuNhvXPJeBRSJPUQObdCpNki0rCwgb3Obudt5d2HG4nGeznbaHjIjUMeOBKQL/DKUVuveU7guKDCnBPAtvcSnK+4nlOsftj8cNQIMZTjdZ3lfXf4ePfy3hrmJIkGWhThr+SkWidWoPd6gbVuYd1M+L3BVwSLEX5NTyQeNLLBYHys3kDT/DangCk1fbHuIlneEDv/JzSik9C69qdjgHa+aQ+fH9DE4rSRRWfFxOE2hEqbZxoo3zkRLnjZoYnt0IgtCOil8xOPmCKx1GwxcXD3wESJhBWQ51A9pQdnVlVkhvz5NSCrYMP0YFEz1PRuP51DXCPX9jk9vkkf4g97dAU22YKVWkyu5E3pUfdX2TLUo0jMacKwE0AlaQkJCHJtwE5mVDga5MSxSTDRIkzpJmmBczhLXby2fbZrWNg12BWG6jsP4q55f1YOHEKtdlZmFMzyBwPfdJBUzKZ6/CESoVF7DiFI1lAcn3oE6AmOQuDbRNWmMGKyWs4hUn2gmbMnuApVdajNMaUkiepOqDNST1JOkAaDWC11tHfWEf/7qdYX3mI7so9OK6F5sEF9Dst9FcfwIhDWEkkgg5qD4u8uS1EmYmEmEy6VmL4SUICkdjIhbuNOiqNeVSnawjTCJutLXT7fSTkS244sBpzePXHP8XUxUsITRuB30BGWuHUZkKCZTlUXIWBHgU7jtQF00RNqZlFMg37nGQCvIpk1RCWGSMyHWb1U1rssgx+2merRZsqgaYJQsMVCZ60hUCJnxk5oGQIvBqyOMVMsM3PjuUypoVtx+djWayFz1CTLhOksafgJrOUxRslSBnMDAubQyFryRdjWm7ZSs1AZtuwHIuTVelZVSmwoYCqAqSuhcwxGGjPDkiqY6LjimdJxexN20Rm06JL6wLJkaifWrwjQrbtrgH4iWiSWEo+hFafXGGAkAJIKjBEuydc1EjY1NK10Elol4ESYZMkYz1lNe7CpbwFYrcpGdisMKCm9gyTGJEtgD8FfSzlpp0XiwrUUB6C0NF7VgYz6rN+32HHE2od2u0QgN4PE1RJ9kTBKpVZCrvYWHmIe//4c2w/eAi720HF82D4Dq+rlcyGRZaVuZuMnAq+ILM9DNTz1VZnH8ctehrwU+vNsDyJPbG1+V2ASM0+r7TO6auSuBK1xV9i9dRbam7VJ7mcLVNZwAroC6Cu1mmT+ovUFwuJQH4zucRBkU/52i8jYEFilNfxMvDaucYX7TJ6/S++n99cKWFTXz9FLCeTY3HUpwAAIABJREFUFJUWWLXBOAs7PVei6Cp5exTgvUCqHJQo9jonOcX7KljMkyVzlzm5MGggTR1beM7LdVU8iBF5SaIPDEuUmDWXpeaZ2ZZM/KiuWcbsor313YvSsTWAIR/vEIiWpGKRhyzbTI4UndkfkpGoviYYeSII1HOjxCZ15bI9xVG1nXWZbM4Xr4rraruFh45/JxPVlcj0nZht8aeIHIkUEBWehBnsCNBcAjRFpytFiiM6TQ4SdNA4hDKKY0wuGjEWCu8BGH1VZlu1d7kz6L1TayB++OqJlULvckfNB5YCf+IXYqeh2JYpBlARWZUngOFuPT5oUO+UgyJll1QMBZHxPGwUrx9Xt00YNayG22Zoe0dvrjGoc9Qzy5lyDk5kyb8Jpx/91p8CbKu2GG01JK59sp/rbizXqLFTjDxxZ/zE8kVM/C7fYtb9XvP5gxhvoSWVKXNIqVgLAVbfg+37qC4to7mwhMah45haWIY1Q0y3h5AqPxoOQiodQ/IULm1uIjNNUEmamCvFEQhKgShExgCQYAuBH9EebSuE4ZqYoqQzYsiTCPGgh353Db3N50gffIathw/gPVrDoNVBN4pg1+vITh6AY1po37/HiY10bLZ6401nU0hm8qYoxl4+XXIb+ZwA6c1WYVZsdLsdbG9tIekLW8OsvohLP/opKpe/hcjxMPBqSJMMlciQdS0j2DaBNBtRCgSu0LjHVI3SSOFlAxq8nBwXpQ7/0H2bCTGtXbh2Dz2vjq5REQAZKaajdfhhBxUj4nL0bWsaMWnF2ZjQQDVpswxoo76ALExwZusOqAxQ15pCx3Zxpz5LZXxQT2N4SYq5Ll1DhigV4DD2IpiGCyQug3xK/iRw7yFiQMxMFPnz0hi0CASniEhW4VkclJFUZyGgypwJ1maBQcXEwKVgDzi9QWDbxuOauNZG4sCwM0QO+aMTkI8QUVBikUuNgZ4J1FJgZkCafSB0RFIsMddOmMGNgI5romcZ8GLASSkngewtM7jJgP0s22aFGWOKawiAL/RXUTMThOSaY7nYcOcRprQJkyLMYvR8CpJSeHGAhNoEFSS2izZdE+c4ZKhkPdSjFiqWCFpis4YYNdixASrs1LESJL4Jm+wlwwDzW9t4dusmrvzj/8RgYwOOS16/pL3xYJoO3KTCicGGQUFtmVAYpX0fN0eNEx7pXNq4qU9fSUtsKrP54luijLVgQ3U2VhVzUruR+nbOEMGZzz3FuqiYatGnShJVbZ7K70F369As64pdwgKNqGvk62bWW475Eqjdufap+xhmnEdLRgoJi1yE5fQ65NqiS70UYJS/E+y8THgenoOHJI9iEpe9QuKYkmxiCLirz/IulNQb5zsf8tbzdtIkjmp3hd5jPXgJYxDZMFRVMwfbAniztV/uYiJiI3Ee0V485w8FGoJALIKocX216COj/bR1eJerj/KiRpS4TyuRcGIZlpGIa9IVfjmHrh6vosx3BBf699Q1CDJNBTVih2AHwXzg6OsMtlVDqyxLfeubrQDzrc7hQ2hNpUW8OwbyUIvuHWzvjEjHPZzh308G0sWAHH88xc5PYLYlsBkJtvNVvthjVpFYfk41EOQ+jS6fYAZD61FfHWzvueVyiCL6j3jmanuHB2apK/3ngu1Jd1EM9MnPbNxCJtp7gvPxrgFcAbZVm6lzTRoTu40X/Xr3MlGNHQsyEC8WvGIRZGjKsZJgC4l1zDjJ0kRqmYhdH3a1AW9+GTNLBzC1fBiN6TlYtSYMYlKdGgNsYn2JVSc5iNDTihf3X0pYI6Ati8UQw00LZM+MQDW1axHgU+GY9iZWHtzD1rM7aK09QvTwc8TtFqY7fQZ0A3oOngfz2CE0mw207z/EoB8gjeK8OA6BNQa1ckHgVVjqF4V2lO7SQJbacFwfzmwFXrOCKAzR2tpE1CWWyENSXcSlH/8E/qXXGXCGXp39vauRGJ7ks80SBGLCycOb5CcECEmagwS+EQivbwo8UhdxVmFNPzHibtKFk3XRs6roGVznEpZloJn24MQBJ3ESH981aogMB6lJ1oWAE/f4XlpOkzXsx7p3KcLhypwdw8ZDb4avqUGOKxlQJaY+TpBaLiyKQDICmdQZSD8sZCd2Kth+9mE3yX1GFAqxICppxpaFzKZqoRSDmSzVIXeaTh1c+Ci1qMoocKQt9I4Ppiy4tom5wBTFRewYwjyE2stkZ5jEogqMJrwoRbNP12cgdGing34IbAMeAVvPRt+14IQGzIg+J/ws3XTA/altVgXYZtedFAfCNcxVhMUfJbiupFVsdUI4Rkw+gOjShccR6smAgXCceQgyE12nxmwWBThe1MI+s4d99SoqpknCI7QDC0FI3t6Ui5Ag8kyuUEr5AnNPn+PBB3/E7X/7ZyTtNhyPAhaKLjyYlgs38YVM3kryaX2UHG7SulWUqNrrXF58js41kbbKgVIBiHeAbanXL2X1DjHzAjtra2dJvaiIGsWG6p/NZ0ptU3qI5VaSPAlki3PJhDZt10CqnIUmmSGTrsEt5r3yPK0TIUXJdV0vrtBYfu4ccYm1siBAy3/PNdYSreUsvLam5M9eIygL4mRIWpNrOwqgpwN6nZJWz3H4T0qOJHynwHYRZAnQrjT23H55smkBwDmY1CR0BdiWBcg0kyZxbrXzXL6XUb1ZgVf1vdE7E+KbAmwXAF4fQ/qusfhsgWfUeVVgWazV3CtKl1UcX+un2ieGwXZ+bIWdlg69xhUkFdgWRW2k8EOiddq6of908nzkUP9awDadSafwh848AVN9VbAtAHQZPJXOLoHoji2UMfPgKN22ep6jwPp/NdgWW28FZ6EG0s7b+wZs60ua+PvOyP3PAmzLC9WZK7V4iJlQTJ1y41gUyGHukHTgpIG2ETlVuH4dlel9aOxbQHNuAZXmNNzGDByP2E8fJiVNEqojdGVZYuIm7SyD6wQmJWVHMRIqChOFGLC4gbTWJmamprH9/Amuvf97bK98inDjGYzeJuwsQSMi2YWJgUW6ccA7fABLi8voP9lAe7uFsB8IlSFbmZBftpRs8ASrZjAFtEVaTpZZAMlFplzUZup8/E6ng0GL/MQtxNV5XP7xT+Fdeh2x62Hg15HGAmwT2uy6xNQSJ0u6YdJ5k4iFGEICrxFc9Fj7yyyP6QNmHVQiiFJVa0kPlaSHPnx04RKvDNO2UDEz1r1nYcByhyCzEdODoHala6biKNQGqYmKHWNhcB9xkqHn7gMp0Z+hzt8jDb1nkU49Ym9xAuwuSSSigUwEtJjhJXkFe1BTUivJg0xymjFgWwactIOKTcGXkCdlNoF+C9sVD6lrwiPDF5PuSCTpzgUkpclwb95A3TOx3AKz756ZwrAyJCYlG1qIInK4yZDVbLhRilpngMQm+ZJYf7LUgBOJn23XQs+1GXwbRFFLsE2uMyR/6Zh1ZujZbSdNcTBawfGlGXi+i0Fi4rMO8OhJC8mgw5KRyKoCYYhG3INNbHZKnvJ0jiZ32SzuwU9aOFwNcWxpHgsNH4lh4vHzACsdAz27gq6TYeCQzCWEE4eoPXqEm++8g8fvvQOTiiP5okw3TFeA7diX2j0C23LBl/PEjtyTsQvsZDJgzNIjZ6Q/EdhWoEbNJQrt6OAkJ5GGQYu80zwPsiiUkqOmnHiS39WOxaM4T17YmWyZz2sKiOYMsqi8WV7DtL0AbQnTCaacMeUOl2sximBCl4CULDLLQFvo1osf3R9ctdA4GlPJcIvAR1+XBcjUAWQu19C2G3KiTPlty2eo8F4hdxRYMGfgVdtLGYiYQlXV2YztNvNXvlmvNPo058vVUEQmsg2G+8SkXqvvrgw/L/VvPSgqy3X4TPLcasdiJ9jWlQGjAPuOfZv8gnVmW3QPpV2R/UUGX9z+CwcuZSqzkqUkJFjTXgp4y+lvUqvIaHQnyBi1Lb53Zls8mHE61nxrfMSVfWWwLVnOHZrmUgOJWHYss63HunlnlMu+tnPx5wm25UApsiMKZUJp1+UbsF10iT9PZltMOuLahP5SW+zlJRNAEok2Mi1GThwcbBNDnZlc8pyAGLGiieHC9KqoNKbg15twm01UqlX49TrcShW258H2fHYsYbBNxyOGk7b3qMz5IEDY7yMKAvQGAwRhALtaxfGTJxEEXfzxt7/B9t3bsKgqZUq2aeSb3edFM3QsBHGCyvwCDh44DCPIsP7sOTrbLR6LzGhLNlnEDwXY5oQh9cB43XJYOpBUDAbbtVoVcRShtxGh34sR1RZYs81g2yNmu4Y0zgTYJo27PWCZhWv5DNSzKCKSHp4VwciImR6wjjiOidmtAGYNYWKTUAH1rIVa2kJi+yAfFU66JAabAC/l9pEGnWMgkfRHmmlSTA9ig/XNJIZwjRgz8V2+o9idYm1xJ64xy1yJyK4uwYDkE4aDjtmAnRqoRlRVM2VJB8lcqhlp1IFBRHaMDSSVKVkgI4XTX0PTyeDaKQcCPavG0qGNqoWsYmM2BdwshU87CTBQichlJsPnyyZqjoUjWxQ4pKjRtrJBuxjkfU1b/kAn7COtk/96hkY/QWhmGJBRCGmnUwNeZsMYGHhuZmjbJvzUgUMkAOUdpELbTrsGXZOSem3e9SBm+3D4EJfO7ueZeWVtG9c3Ujzf6sNMKLXRQmxPw4wTNKM2SAtMVDnp4nt2kyvQI+3Dj7cwb27j0OwUTh2YQ2Oqgfsr27i9ZaDrN9GlYjZ2yjISOwrhfn4HH/7859i+/hG8LIHj0nghZpv6v2C2GXyYXxZsU39T9WAnL8Wj3v3KzLaiWKWUYJSMZBRwLENDjQaV+Ug8L5VQi8Zma+ytArs5I6xAucYMD+/YKfBDxJHa9SyY0kJGUMYKSg4gZkvx3i5gexLQloiPwyTaZRt6KYa8kGNoQYR0ZBK8n5JT7B1s6/LK/BhaLQjRXkpSoa0LSgrCGc1KFSSx3S73U1oLZcLlaPJpEuguA+AiUBn1ndFgO5/iR2ritSTNfPe+kH4KKY5I5syXj+HnVtrlVjkNcmXREiQZKtE1zC29xBUkGXCzdpv02no0IDdG9AVq3Dj/mpjtSQ4NOojY0Yl33fKfvJXxp2C282VdA9o6eN8xGDR24L+O2dZdMeTWT84UiFYWHUhHLOrvX79me9IyoybUiQHS2AP8aTXbw33zv5LZ1iee4eBXLHZAn7b3TdJRU/Ea0nALhttggJwRUcy+2gZLGSwkGSV7EegzhXMIbfN7Hly/wqXQTQLZVAzHJsZXLDLEnjKDSonYYYg4HCAaDJBFKcIwgrM8j4uXL6E+3cAf3n0XKx9+wJUoa3GXHbhjMiC0TUSugyhJ4FaaWJxfRqM6h431DWytbyCNY7gmOaRQlqhw9RDuK6rnyoBDzlekXSaOIXBiuHUfzakGHMfBYDtFa6uHQWUfLv/lX8G/9C0G26zZlmCbk5FsSijP4FJiZBzDj7uYqVcwU0mQxAEMM+GiQMQsx6mJfmBgsxUjMmpYqseYdXssv0kMC32zwoB7O/XQDg0MBjG7vDTtCHXfYm04DbztyEK7R/O2AzMLseA9RKNeYTlPRkWDIh92nMEPumiHPawZEbqGi017CUZswe+bMLMAnhNgyU+w5A4QpCbWOyGehD767pSw+MtSzCbPcGDGxpSXwnVM3O/R9ZnozLlwmh4ORQb7pNfIWpJ6TAJsGzGuLCTwYOCFvou6Y6JCMVaWsvyCEySTEJtBGwMH8JIMy1YFsWOiY2cc1JGkxoWDuJviQRhinQA9XPiGA5uChTSFlwQMg3pGk3ddKMCgHZCDg3t44+XD6HRifHDlU9xYpyRQCzWfRDkOepji6qJzaRcO7cCkBvqxhY5ZZbBtm+Sss4lKfwXTjoEXjx/C4SMHcP/Rc1zdMNFpzDPYHkiwbYYBjFu38cE//wyDzz9BxcjgeOQtTzIsodl2Ep81VZkC29p6uTdmWwANSgT9Mq8/CdjOq/IVV1AwwWXSZQdTO6RnVtBt547pGLCtVTgUk4mUqij3Co1xLfJTRN4Zg+2cWS00wAqcF8l7QxplcSLeiSmhLv3cGrNcAsy5xFReqyZzKK2cigTRdNwKmNPcTLUQ+CpyoF4wugqEjmO2c5WCNKxQc/0wSanLSNS6xfpvSmyWjC1LLaScRCRQi2Rt/V4UblUiIQ5kh157IUE1lFHaERj93dFgWyVn6jsKOeGkOYQpxlsx4KOI4FH3MBy0lWQkQqMouowC29MLLzDYZhJL2iLljS3PwI09pspZ6SK+NrA91qp2dAVCeVF7eaiTP/PVNdviARRIO9dky+D0zxds80MXSRC5vGDHfKNaWusG34Bt0Rg7d3j+HMC2elC6Ro3kAnS9AfkmszJCMNvkNMFaYypNTi4eBLDJuYHqwNMkSg4QmcHyhoREIMyMk0ZWlNAmEi8mME6AV2V3s5MFYXrhiJIlMftxe5RyR8ljh5dw6qUXceT0Kdy5/Qmu/cvPuXjNFOuGIwwcqohjIiS6l2QGcFGtNTC3cBj9XoDW1haCXo9ZbYf0hHRQun4dB9B5JfDm5YMEwFSO3aaKOwbqjToajQYIBRLYbttTuPTDn8Arge0UVUqUM0zYVoo4JhcUKkUf4rAf4PyJBRydNTCII5C5oe1Q8iQBTAPt7RifPujhedfES0dcnN1PC5JIIg1MAoIWHgQm7j/PsLa2hTAI8cKSh3NHm/BdG0GQ4c5GhE/uP8NmNs+2i68d2MSJg1NsLUcSFz+jhMcMjShBJwxxbXMTt9Za+DSaJx8R2FkNbhZgoRbh8sEqXl400E0z3Fpp4cMHCVYCR7h6eDbO78vwyrEKFqsiofVXd/tY60Q4umBjeV8VB20bPjmK0ONPTEQ9A0+DPt62N7nvfLu6hIVZG1mYIqR79MROgxMn2O4FeLDVQtLq4YXlJfizFbSo59gm+8WbiYnWdopb2xEeBTFVlIGV0rMSVVL9lMB2xmA7NWw4XNgpxmLnE7z16glsb8d4/4Pr+LRlcyBS86iKqImuXePPHfJSzE1PIwkTrG108Cz2Qd07zSJU0UU1eIy6keDisQM4ceIY7j18ghvrFoLqIgcFoUP3HSLtdZFdv4GP//mfkTy8iyrJb3waI2Rf6XHw4MSesP2W/uQSxskFWTFo5T/L66sYp4Ld/uKvPwXYFgBLXxcLWUgOvHKUvTO5TtzseClJzp3mOu9C8F1s0csZVgevrIOWlpEqx0hS7yInTbS2Yiz543lSG81Pw21aXLsAVVIuUWRfyl1eTSuubb/rhIZirnMGW9tlLNhqkdOS36OWTBlzol/5pQNCBZQVbtNlJAXYFqp18b+iTVUAonYpKDApHYfmcmlfq1a1YocgB1pqtct3TRUwJ7vGUa9hYDv8mQI3CY03nXM40bFo493AtjpGsS6r46tAsXispYVCk6CUycUCaBef13dVZEKQHNuS2Z7ad44122IMkFhebi/LyIUORWrtPWVL/zcE26Jhyg9gZ88f6sjaB1RnH9XRc/2TTN/IB4L8/hditlW/F0OllL/yxadlNRHJ4ixlpKJle6sjlxmNHWm4I0db8V09gaF0pHHaoQk39NWZbTq4iOZHTxK79IV8xfnzBds83uVYVUwHdZhQBtQCCNN2PCUzim15sZFK+meLFx52F0kpKVBMZNxFzISlCGQXZbBWlY3k2CZN7ZwxPU7JkezGwBE+/3iZAO79/fOYP34EL3372wi6Pfz+b/8fbKyuYprqV2YRAj/hIjyDNIFru6ilxLLbaC4fgm3Z6HW62N7aRDKgkuukRxYkArPceZfLeUTB2oQkK3cR+hlCRKhUfMzOzsI3Guh2IzxPfLz01g/hXybNto+BX2VAK9xI6CdCEpM+24abhrjQCHD53DIO1CI8fvoMa602gy5i/ZcX9qHq13DrbohPH/fxrZMuLh4w8WR1Fc+ePkGLytr7U6A7frhloN3qI41CvHWqgW9f2IcKBRqhgVvPQvzHtYf4NFzmKpD/2+kBzh5roLu5jfVnGzAHKcwoxJGGg7mlJTxKMrz7yTO887yBgVFDYk6zBONofYC/PDuF7x810c4yfHi3jd/cjvH5FklKQjQqLr57oobvnPGw7JELiYn/cb2NJ90MP95vYclNEW5uo7W5SSgS081ZLDXmWXf9s+4qwn6I78wcxXTDwoOVTTxrtdB1TVQdC+fn51lqdHvtGVpPnuPVY4dhNWzcWnuG7SBAZJhwDB9B38HdyMQ6MdqZR56WWK8Y6DtAJaWEWQpSmmzLR4DfIrDduom/uHwK7XaCD6/cxOddAtE2PKrkaJEtoQsrHuDcrIcTR/dj0Atx/fM1rPRtZI7LjiV+1kM1fIYaQpw/tIhTJ09gdW0dt5/arI3vWCknSHppyMm78dXruP7zf0Xy6B5qpJP3KJNU2E4Ss20rZtuK83y7UQmSai3WQZQCQBzMTk5zHDs77gVsCxnZGDcSOdaV9lacSGKHHWhJ7ojnhXQKJloxpcM59ro13BDkEdgl18OW17gcsNLumvBxzEGS0P4XkgRxjrIjiE48qHsqlh5BlI0CjTmIHrbyG3Jf4+vT22eIFVfAmcG2VolFtQdXK9Skf6ovqPsQgUOB20pge2glK5OLoyxqdfwnrWOH1wp1LzIpUQee6jqJwKX5wOJs7PJL7YiLaxm/nvIxFCssXVYKbCPYSh0sTwpAVHClxpY47mg3Er2NiqCgSKgV41Jcm1CBqGvRk2tF7YUS89+cO5uD7WLoCPCoGoUftWZDM7Z5NLA9bsSPYpJzal951eSLorgOFZV+kWPmk9PYqUe8sRuzLfrqVwPb+SXs1j5D76vMc3X6UrQ8SiIj2XJxYzIA2OX+x78tTOFzMKZ/UEeiwz1q+BlOOn/erGVrH/XrUVr/sYdTLAc/0y9r/SdGYL6YyTbcKQXSgZvsR/Ihjeqru+2w7Pb+xCYc6gf6pDvueyVWO9+1IFVwkdTB2Jn3vKWUhBc64U5BQJrAdqxyQUhyQos0pbvR5GPasB1XVJcksJ0kCKNIOFKQxoC11NLrm49PFR+JXbaxOT+F+vIiLn//B5iuN3Htn36BO9evw+21WL8cVxJkVC47iuEYFhoxuXsA1sI86vU6kijG1sYGBr0ebCqwIlbpgtnmR1cG24gM2KaD0E85UZOcNuhYU5V9sEwfTxIf515/E84rl4FqHQO/xkwoVcOkaCRxqPA9kLKcYoAXK1u4dOoA9hlbeP/qNdxY3WLCouI7uHDmBM4dP4K7T1Ncf9DCGydqeGHexsd/+CNu37yB9ciBUduHVvUgOqjBt4GKY+L/uLSAY/Me2k9W0Ww0sZ7V8Mdbj/DeVp3b9K+PpDh9fB+uXL2LG598jqf9lMvWH6mGOH/uFE6cOYerD3r4l7sJNhMX23YT1bCF05Uufnq2ie8sBNiCjbWogbdvdnD1YYt16/P7pvH987M4u2hiavAENdfG317roGfP4I2DPoKNx3jv80+wur6OyHEx05jCD/afxKEji/h9ZwXbm1u4NHeYtd6//uA6Hjx9jrblYM6r4IeHj+LQ0YN4uL2O7bVnePnQQXSNGL/88BqebHUQmh5cuwHbqmOjVkfQnEbVabC+um0biKltGGynCIyGBNsZ7CTCUvsWvv/aGWxtDfDx9U/xactFZnvstkJJmgOzDzsJcG7axoVzp9HvBPjDzft4OPCROBUEpg0HASrxJvw0xPnDSzh35hgerTzF7TUbobeIrp0isqmCaISk20H48RVc/8UvYKzcR5Wl2gbLSBLL475tp2T9J2RHHMWO8dfOx3Dub10AIGn8OzKHaS/zCG0+7XgNrxX5BKwvfXIdlgBJJ0hGLo/D9ya1qbxESa2BzqXQ8XKQqMkqxIdlwp1WAZPXN7n2iGPqbLn2+fwk6qaGbeTKrKhom7I1KwcpVNRIA80j12JN5qKaWQfkw+2ug8OyBEHDJsr5a4fjSy6kLhFrKvAogGzxwPXzCaBYVH8tME6RkMigUnMeGyYMJZ0kDbyETEfNruJ+yuGdzuKPkqCWQa6w7suPo1ylRmK20cy2AMS6Be+QrnrogZTB+ihsWKz7JcXCqIVW5QhI6Q/fe2P2TFGGR+FKqXpQx8g1O+oX4wanfH8ojtsDqJWDeuREUFQCGnVPkyaYvUw+u4Jt7j0TwLZ8a3yCZHng7gqCSzo+1Xl1FF20QnHtxbaQYsvzRzUKlO8JgA/xIPoEvGPW0DrOOEp43DlLgFsdJ5+R93SlarZRg7/MvOztEEVfl7O4SgKSb4wE3Pqzz08zOplXDyj18bGXPrrbHYhIe2fD73rsfEtRjTGbK1+JhF96CQtAVX1PxJ1qAi7epV+zowUXWiFW24bjuAy4ifmOIkoOpPLZ0teEiXUJtukbXPlSJP49na7BnpnGhe+8idMnTmPjyi189Lv30Ft5iDjsI/PJ0cJAQj7bmYFmLHTjg5k6GlNTDK47rRaCblcU+RHh+hCzVIBt7isJgXITA4cS9AQQcl0XU9UF1KpT2HJncebyt4AXXmKwHRLYjhL4saj9GHghYDuIQwO1bICXzDW8cmoZ++0W3vv4Gj5a7bCbU8WzcfH0Cbxw4gjuPAtx7WEH3z0+jZcXfdy6eh33795BO/OR+tN4bu3D5kAkP+6bquH/fGUBaD/F/Zsf4eCBZfhLp/D52hZ+9ihGHIb46wM2zpxcxjsf3MWtew9xP7Hg2WC99YUTh/Hjb7+O6w8G+NmtDrasCtYrU2iEmzjttPHjEzVc9J7h8cCGsXQatx6H+MPNFfT6PRw9fABvnpuDF25ipnMPS3N1/N3NAZLmAby0XMHzxw/wLw8/w1YWY+B7oKzOv5o+iAunjuOzwWNsPn+OC/v2w3Bc/PyjK3iy3UHbcDBrunhr4QD2H9yPR63n6DzbwKWjx5BWLLz3yT1shxT4kL9JBVlWwWPHxbZXgWfVgYS07SRXAju50A7MQIJtj3Yx0ghLrZv4wWtnsd2OcOOTu7jOmm0bthHDI912ug4gfxRrAAAgAElEQVQ/i3C8muDcmTMIuiE++uwhHsUNBJaHnlMB4h4qWRc1I8HZQws4deIQVh4+we01C3FlGX2SkVgp3DQC+j0EH3yE67/6FazVB6iSu4tjwCA5jOVxAO9kVAKHkiJEEbnytrMklgiEC4xQsmOjMcbFZnj8ad7G2uSw23iXcebQWBhBygzP9bz8iDVG320t1rzCs0qirbE74eOIFAYjsqQ336PMIROAUNGQOcDQagZIeCc9ouk4BIzpTzZ8INlazmRr68uISbVgKEctcHJ1GbGeMjFBtpia5lrIKMpa7d3wy/Acnq8ZE+CHuKN8Ico11aN2t4fBNrdcCXCLKywFPaoCctH0hXRXSnf4GtgWsGhfpdnOAbhmzafkIOKQO4GybDYpqxFBVQHUd+7aD0tA1GeVz7b4tx7k7QywiraRLZqPv+KpqUdfyI/098oPiXA+90VL9EU+amPulNpV1kUppX5RgO2hDrdX9nSvnxvVG/kRju9tf/5gW7Mq+gITo5xt1dw1smVKUVtpgvyiiLd8eBUV72IUNeaa9v7rfECKWUkbqrsfQ31XDEz9u5P7y8Qjq20tMbqLSUzjQpX8vnxevX/KAGnMI9jRX7/S2Nh5N8PM9t7Gh0weSl1+CsWlk7aZR7/Q7UkHTiLn6LdkAyemS7KWS3LZCTPbtgPLdpiYopLmxG4LPaBkyoXAkjz6+BhuJvTg640ae1nvv/Ai3njzu3BbAX73m9/g8bUrGHS2YZkRHNuCEZFJHvlIUxVLA92ag3qjCc9xOOGy1+6wXzZJDLhceGkKKTTbdG4zJucSKsqSIqJqgOQDbluoe7OoVqaRzB/G2Ve/jfjsBcSeL6s2UgVFWmDJ6SPgZNAo8VDPAryU3sPlk8s4M5Pi2t1VXGuT80iGigOcWJzB/pqFD++s48baAG9d3I9LJ+bxcGUdz9c7iJwKYreCta6NleddDFobOLy8Dz84W8fD27dw98bHOHr4II5fuIxOnOFnNx6g22rjL/dP4fipY/jHjzdxf6uH2/4U0jjC9GANZ5ab+L8uH8eNuwF+ef05uo6HzVoN03Ebp+0OfnSihuPJA1x7GqF+4mUYbh0fXb2DzY0NnD1zAmeOz+LerZs4iic4fWQe//BJAswcwfl9TTxf7eOfNtbQqzjoeSYGrRb+d6uOi8cX8Lizgq1nT3BxnqpzTuP9hw8QpAbahgcvNXCuOQXTtfDJ2gMMtlr47rmzqMxP4/azFrPa3ZQKBTno9Ux8MoixkpDbSRVm5iKggMugZ9CDlRLYrnNFSi9JGGwvd27jLy6fQas9wO3PHuDjddqJsdGsujiwOI1lv49KOsB+tHH08GFEQYRPHm9izZ5Hx7CwGiR4vPoECDYx41nMbJ84soxHjx7jxjMLQW0JfRvs8kIyEgLbIYHtX/8G1sp9VCiYJFcVSuaVCcV2VuGgzjBF0KkkhjqTnQ/ASWBbq8LIvJia//ZArHCi8AiAtuuMK+dGUZG2AHj5/KJJGcbtSE7EjNIxQlU/HAbbTCiMXCXESsDFbBSXKgvHCA10Kkpv8w75Lqh1QiMU6g4JHzWHi7Fg+ws8l7GnVs90L4Bb02Pzc9GY+FEyVk1+nqeVsWSGAx+5jsm1T7W9AK7Uh8WaUaw3hcxiCE3k/1SSi9KuSAkTaThAgfySVKXMUvPao62zheRDfE5UGS3DWrWrIk6rH6/YKdn5LHS5jXhX1TxRnx2+p4SqJNPO6k6wrW8njH7siocajqJ2HaS7SjV2O8I3YHs8dNY6yzdgW4PrX3JS/ZrB9ljg+ycE3F8FbJsEtonZzkG0BNkSbFPiGL2XSm13Dra57DVZoJFEhJgRC7blsM6RJjeuSsuznPgRyyb9CPBNTLJFZcTjFO1GE4FtwVs+hLd++GMcml3AH9/7He78x3vYfvYUTtKDZ1uwqCR8lqFikDCAKgxaqNRqaFSrfMh+p4N+t8u+0TZNeGqhzl2VJOAmCQolOhI77maILALbZM1mwLca8Lwm3INncP7bbyI6c54DgcCr8qXXUrq/BIk14EI+g5is/Pp4Of4M3zp9EK8e9HF3o4PPIbybfSvDYsWE29rAbz++j0/WM3z/tWM4f2wBt+8+x9rTFkKnhsTxsdkHtloBXCPAy+eXcG7Bwh/e/gAPP7uNA0uLuPjKa3Drdbx9+y6era3he4tzOHbmJP7u4wAPexFuN+YRJwkWouc4MmXg/35lEZ89CPHvNzbQMi1sejamkw6Om2385PQUjsb38ZubT+EeeRknjx/GgzsPsfF8A6dOHUG1UcPv//1dvDYX4OVzR/D3twKYs0dxft8c1lcz/Gx7C92ah55rINjawN/AxUvHmljbWsHm2ipe2T+PfQeXcWt9m6s09pwq2/ctujZa3TY+/PwmolYH37/4ApyZOj66v4ZOYqKf2UizCsLIw50YWDMsuGYdlgLbZoZq0pXMdl3YIJK3ehLiQI8SJM9gc3uA67fv4Mo6kFk+ZppVHFuew6lmikrcxXK6hWNHjiAKQgbbT5wldC0Ld9p9fPbZI0Sd55ir2Hjx+EGcPLKMhw9WcOW5gW59GYFjMLPtURXLXhfRR1dw4ze/hbV6HxUCeQS2LUrmFcy2lfmc82BSZRs5BnJgKtGMYERlItuQFjhntqW0Us+jYhBUYJXRi2pRJHIHG7rbKix1ifno1Vlt9Z4AP6NXK8XyTjoPwzcF4pTWWtrqjpId8Plk0K5kJILZFppsoYHOBNiWLOyXSAPSyL7yuqLaXLHyO5jtPwnYVuTH8POVa/+wtEbrO/p6UxBohYpAtyzOQaP8Pvc1la8nc3yEWYIA2ioo0gvt5X1QETYspVCJp7qVnwK6Q+StzmTx2bXwSvcoL+B7LkkqwPNOp5nhGLTQWeuB6uTBM9yWu4Ft0e+ovoQM9KgfC2Z7N7BN26XaxZQSIXcb4bsP48mf+AZsfwO2d/aQ/xWZbZ2BEovEiBh6D+zUpPHy5cC2VNcxdS0YEQWHecpTKhPJaOtgPN90ojmErQLFBEuAm8QZokKjDgtorimAtuSl4JCuexAhqk0jdjx069N47c03cPali3hw/x6uvfNrPLt7F/b2Biq2BSeJWNNHJeUJugSw4fs+muTxTSxzv49uu82Fc8j7uuBp5BLNvxCTuZ0Q2DYRSmabyqDTyyHXDnKtOHAKL373LeDCS2z91/OqrL2tkYsJ2Q+aISeLkrd1M+vjcvIZXjt9EC/v93FzrYUPeg2q64PpqoETUw5mo3X87sYKPt0w8O1Lh7A05+HtDz7F7QfPEBg+UtsT0hrbxsJMFW++fhzz0x4++uAeNp5tYKpZx+ljh1Gr+bh5bxX3Pv8cF+cbOHX+LP7+WoCH2wM8qi4DaYjZwQqOzrr46YtLuHF/gN/fbaFnuti2XDTiDg5bLfzluX04mq3i//2Pu+hNncJbl06hErbQ3d7GzOw07m5G+O3v3sdPT/l486VT+LurWzBnD+H0wgy2niZ4+9kGeqaJwLEQ93r4aaWKs8equNN+jOcrK3h9cREL+5fw4aN1bAUJtrwmGr6DE/M+oizElTu30V/fxHfPnEXoGPi3D6/iWXvA7LZpNWFZ03habaBTb8K36zASsWNC+mNmtrMUA6OK1DDhM7MdYrF1A3/5xgVsdhJcufEpPn5O7iUu5yGQDeEC+rwLca4e4aUXLiDsdPH7G3dwN2qia1ewblbR7/fgo49pO8OFQ/M4fWwZq49W8MFzA+3GMgLXRGhSyfcBM9vJx1dx67cEth+iQn3IJYBvILJcDgTMtMKOPiaVa5crqsIUeQKcmhMmMNu8FqvpQ9NC75YVr6+kX4Y0U3tSmmpBy3lSI2wM2N7jvKZAnMDQMjiXQKsA8jro1ZPkBI5hGQm5wPBumizQMqFWhwgSxs2qitWU/uaqjD3DHtGKCsx/LWC7pGItyLVSc+p9ZgTYLoBiIWDM15+SB3WBA9V3EkWS5DsPInARzDntKCj2eCi/i3+twPZOO0XFkHN139JLHE+XaqjziT/Fh4vnVXxeva+uvSz30BppiAAu1uUCyxZMdXH84R6i42ad2VaBDa+BHOSRPW6yd7CtOCldczxuO+Crwuvy978B29+A7f8+YFuPkEcB7kmyj72Mq68GtuVEJmc0xUHzb8WqIv6qscPyG9J2S8pReBEiNlnoTsqKaQnjDZFhL8qnZ/DI3SSMEFhVZF4FW34dR8+dxQvf+w5sx8S1f/8NPrt6BXj0EL5hwEPMYJs8mglkURl0qmZWr1RR8aksdoqA2MZgIJM8pVBJXTsHDgJsOwnJYCyEbsLMNhWoYccUKqtu+kj2HcYrb/2Irf8Sv4Ku67PtIIFtI4nhZVQ4xkY7rWMKAV6N7+KVY4s41ojw7s1H+PljSiiNsK8GfOfkIl5ZsnF9pYOrjwd47fwCDi56+M1Hd3H70Qb68JBaHmu1mxUXRw7M47UX9yMxDaw86XFBILI0XGx6DFgfPu3h+pUbOFBLce7Fi/jXzxM8XO/hiTMP2wixmDzBucP7cHLewrvXnuLDpylSv4GuWUElbuOoF+CHp2dx1HiCf/j953iUzOMnrxzHywervFvR7Q/wi2sr+PDWXfzNxSl87+VT+B9XNxDXFnDh4DSivoH3V7ew3g0wsF34pokfzDRwYAl4f+1zbK49wRvzB1CbmsEvP/4UD9a38dRqYLbp4dun9mHp4ALuPnuErdUnePXIMXb3+PXHN/C8E2BgkD91E5YzjWeVKbRrDbjUPyKL1UdUwIYqcDLYNkm4QTKSGHYaYbF9HX/1Fy9go5Xgg6u3cWXD5HYNBz1kQR+1QRu1NMClWeD1y5cwaG3j13+8jk+DGnpOHd3aHCqehYYTo44QFw7O4cLJA1h98AjvPzfQkmA7opLx5KXe7yG9cg2fvPMOzJUHqCBBpphtk4oUEdj2OQAVezFSi5wDZ+WaIWf7MWBbJKxJsKG5XhRAZPyuHg9hSRZ+cbAtwZXa/dMlHWXsO1Kvvde9RiX5kCGx2PiSIEtnURXQ5daShVkU+GE2kcC2dPcQgG43GclQblU+2UqwTQ5Vus+3JntR/tdfG9guMGC5JLlMoM1JmyEZSQ6K5QReBqoiWuOdBDXfq64n+x59TQfbSvuer1FS6iEIFhV86EGXnve1s0gNabe5wqqAzyUAXQBl0WELwD0EzYfAUfmei4BNxqTyy0VvLANt0dBCgaNw587r0q9gNFAX91XcG5WVYLB9Umi2d9mDUlHtqIPvBQR8+c98A7a/Adv/PcG2WCdU5KyXpf3yo+XLgm0RRFNJxBxZq7qouUKTk7sYQgu9tZgmKcGRsKdBPh6F1l2x5PmGtT4Jk4SjkJDQMaokQ4GBXmjxdv96rYHa4jyO/sVrOHriKJ7cuYWP3nsPwbVroqKkQeXdE7R9uiQbVlJjF0HPdlCrVPhPShwMg4CTKfPpVUpgBNAXDKGbmLBZs01gm1IZxbURE2nARdhcxqUf/QT1199E7FfQtl2WkdQzm8FvYnQA20ULTTSzAK8lD/DikQUs2x388uo9/HK9jiwZYMoJ8d1T+/DDU03cWU/w/t1t/MVRH985UsH1xz3c204QWhVRnCXYgp0OcPLYESwvTOPXH32Ke483hQMMMhxqOjh5ZD/q0/O4ef0eKniKl15+CZ+sh+h2B4hCFzUzwTGvhfmFGaz2t/BvH97HlfQQUn8OPWMGXtjFwUqA755o4pDxHD/7cBW3tn28dbSGv7q4gOl6FfcfreHvP1jFnfUAf3NxBm9cOIh/uLqB5wMDb55MsTzjY2vTQKcTITbqsG0PB2pVhGYX/3PlQ0S9AX584AJMp45//Y87eLjdwyNnGrNmhL9esnHu7HGstp9h/eEKXj18GNX5Jm4+3kAvNREaHtLUQzBw8Elg4lFCbLYDJA77bJOsqZoIN5LQILBtwstiWEmEA8Ft/PiNs3i6GeHDq7dxbduB4VfZ151dcZIMbtTGhWoPl164gLi9hd9f/xwPsymEfhNtfwY2QnhpB/W0i1eOzuPF04exev8e3n9soNM4iAEx2xYdJ4BJPttXr+OTf/93Bts+AWqHmG0TA9PhpEbqTzSGrCzmgFXgE5kMqJLrdmG2GWxLVluXbOTr8sSpQ2bh6LK1vUrYFCBTAbcS7WmaYn0uG3cZPOS0BY2JvyGQpyr35U0hGWSSRdFLaIqlNERBNU6o5Kw0sZNlCMtRYl7z0uPKPWnMxY2TwKh8Iv266ZjkzGRJsKg8sofnc55N98jqj2uzXI0uMZoCg3zcfAdARD+6BKkAnuWkQj0o0O0W1XqkX684t3D4UhKfHByrlUElMEpWXS4L5bUkx5gycVBWaBTJkkXyoiBndNeQcWB7KMKT65Zom7J0Re2QFM9idOinMHDxp1wgtAejJCg711m1boo/eYeF20xcC/VNBtvFAjt+pBZZyMM6mz0CA3V/w8hx5/0MHVBFXnuNjYuv76WT7/6ZyW4oxZaavL6hyUtCqRGNtJvGrggyvhrYnsx0jH16slLYHp/u7h/Tg7nhPTvtPS3mHDcl7ugfSqw4Tte380CT+lLhRiKHjVIGStlHMWvkg1KM4lwWoifiFKzBaDCdT85yUlNauXENqh9v90bfOdGXt760diAQagjGLU9I5qpr9BK6M6V8pqRD1mYrk0RyAiB2mQrdyMRSbgNa+/gIxVahYrMzCWgpAZOqFHpJirrr0248l93ebhDocTF1+SxevPwyqlaCD3/3Lp6/+x6i7U3hbWwQ2E65uI6bNLiqIy3EFd9D3SegDPbqDgcDCWx42iuYN7ZfE8w2u5HYCWJLJq8Z5NdcYTHJoDaPV374EzTf+B4Sv4qW7TKwrxvkDU4OJh0umNLKaqgkAS4nK3jx6CKW7C7eubWC9zozcMimDl28sODg9YMeHm1n+PhBG987aONHp5rYyCrYSqlUu4WE7BLbbXS3trA4P8+L+t/+/Pd4vN5GSHKXKMJyNcMLZ0/g7IUzuHd3C0b4AC9dfAE9y4GbpnATA24WYzrYRKvXwe8e3MMHj7bxaPZVhPYMBsY8/KSHJb+Lbx1tYD828M4n21xp8Xy9jx+dmcP8zBTu3H+If77dxmZSwU/O1PHisXn807Vn+OzxOl6cf4qXzyxhuXkUvl0BuXD3AmCbdOpPH+IXnc9Q96v4yZHLMKwq3r32BFuZjRVvFs1BGz+tBzh2ZBkrW0+xtfoYl48cwuKRBWxQcpFjss82VdzcaJl4fy3Fzc0BstiBY5NbiIHYyuDHAwG2TZ97o5dFbP23P/gU33/9LDZbIa7e+hzXtxwklsM6dtJShpkBN+7hhNXCmRNHkXXbuHH/MZ5gGn23hq7XhGPGqGQd1JMuLhyYxsWTB/Hs0UO8vwa0agcRuZT8mMIjsE3MNoHtd9+F8eg+g35Dgu3QcpBmVI2TmG0K7ETwp0BT7k0st+QVKCiAuFyhxRdyZrsEttUcpE0KYlotz3W59Z8OzCYYEOhzDBNu8ngSBWiHFy5G6qXeV/tHAnGMX8l0RjGf4+TBGDQCiGJRdIsTniWg5s9Sm5DzCAGa3CKOagCIJNRc6y431YYuspDkjNL1iSmD5wkd/FMCNSWBU2VYeoUhSck0n+zS5LzTQWPobfHPMc2TA16lac+lHyJSyfvBsH93LikpQLh4DNLKmfNrSPJX9JGSpJh071KvnTPL8sKLAKlgxktYSuI68TltVZfFaQqmWoJRqYvSgbGe4KiYZv0co7BbQQaLC1AMuWojUdRIXI84fvnZFMfc+cx0EF4OzIrPqjFLxy4023L8NufOCJ/tHPSOQMNDlj/5gNprxDYqCCk/g7EdraDzvx6wrSa2UucvzTAF6B37mRxnD13jxEuWSTATD1oM8FEfK3duebLShDbuAgrt1tjTy+hs/Ptf4B0daKv8jF0B9x6ft5r8h/rixABlwqULPbJcKoaPKa+5PKCHJjKuqVDIKSY9t/FMihycQ+cfnlx2+/5w31bjPDdp0o8/obkpabI0XFWiVR5YiklLLMTqQEXwUept/LZ6OsXynGYuHNuF1+4zw500fHSyBJ0T+/HC69/CwomTWHnwCA9+9S7WP/0U9aAtfL3RYj9vKn1OMhdyNKFJzq8J7XafnEl6JL8g3lM4qFtGyhUmxdVmiEwDMW1pcvEesjBUBXdoIbUw8Kdx7IWXsO/VN9BYXEZ3ehEZJUqaPuIkgmNGsKl4CbmTEOve3QCpdKtWiiBOEdp1WDZpSAcwU5H02A0zdKME+4wI+6wEUWYizqham2BDCMyTZzg5upA8ZrsXwbRJw+ww6MiiAVzXRq1uotcNkMZdVKtVtkGk+zRoZwEkhUn4uXQMIKIS6M1FwPZZv2zEAxiDFjwjgp0GXK48Ml1UEME3Ek7mi6MUncRHEJnwkpBV+Jt9CpVM1PEYdR8MtIlNomun38cJEEQROg4tOAam3DoM00EQm3DIp5w0zEEf1UEHrm1hEPYQ9wPWUtvkn012bRYZVZNNns07HX2rhoi07PRjkAsM6baFXSTdX0KLOIB62oeThpgfPMJ3Xz2N/lYPV67exL1tE5lDEpFpDOIYESW1RhHcKIbvURl1A0GUInGqSPm8BjwrhhVuY8qMcH7/LF4+dQDPHt3H289tPG0ehkn2fmmMWtSHHfTQv3kTN959F9nqCsuiXEr8Ncn6zyLVESJZutrmvjg8xovt6nynOV+T9c8qI0tdB1toectst5qbtPGrAXqdCc3X9DHAuxixxfgukRva/DE0WxRVBWUl2WKOKCjtEpjLiQuN5qcKqwI5laznFBBXAFIch5jtAlQysJKjPZ/HhrGL0KOMXhmYpRS1BRQYJZDteR7/UB8fDAb8Q8WtxGQpnTp2Uw0IGLDjpasNhHxFJCWSlRwViqFeQMEFuTwVk/OwplsRekXSrTqR6CeiKmOum85ZZaV9N0UxsqJzyJycsouHfvHD7LACzOIziiUfCpYk4OWYRj5j8Tx3AvlxYHucMkNJzuUjKe2IiHMoeaFUSqo1TAULchdXPVMhmVG4rLifnWvtzmdqlIva6LFpqQllGD6uL+4CjIbAdh49jQPh2mn+M8D26LtSrNwewPbQAUqR+Zim2ROjPoFx2PP3x84fewSzIxpn93OroaVHjsNT8ITMde7weyhJLIFxiWGWHheTJs5xz7v4vRapymdQ0lfrC0s+aYtfMqOrDO2ZdRk/h+9+HWVmehzYVqN2txBqEhMgJhOtzcdFK3KSVrc9ui+M6Fs7tquLE9BSEMHnwjL1do8Kt8OoOmglIZ4sTuHISy/h4KXXOCnxyftXcfv378NZewAni1Cx2jAdhxMLDcsWpePJYcSvwPMqLG8JApJVhMygEwtKgFEAbwGqA9tgwO0QCGLPb/EnAW0CkIFbR2VmHrXTF3HgzDk4J87DrNTR8Wo88VK5bgbvNHknMaJ2B4N+n2U2Fd9FtVphb3AC5kHYR38QUHF7GJYJNxzA7vVymyp6BmLL1uagge6FGDTPr8KvVGERYE5TZtKiKESWdpCkJI1IhP0ZJ6PK8UPMlGnCdl3Y1QqcagUmeWEz+DMIzSMJuhgEfZbDeL7PP3SsoB8gijLYlgvLqiAKE7RbAfq9EETZVjwPTvIMSPsc4PAiSSyZbXFAQAGC7ftIqPgR27IZcL0KtwU/7yjCoBcgSWKYXKk0BaIQSRSKqqLsJ00KIQu2X4Fba8Cp1gCLbBTJG52SSCk4cJAw4BY7LY2kCycLMN1dwRuvnIERDHDj5ie4v54gNHz0vCWuDhlZPWFJGZKekrTMpPl32A+clAGWmcDJBrDCFuarFs4fmMP5w/NYu38Hv910sDZ9BDZZRCYhGlHAYLtz+xauv/su0tVVBts+9UPSDpMnuGVgQH8nN8BE9L0yq6bmjwLWjno/L9jFIEj5BRegWpcI8MqVJ7PJMSkrLOZzTwkkj0F+Es1JaKGREfIoI0g3fS4aZu7FnFFgDb5OxVTLQ+azgwSrAguX15Ni6i20KPn95rZ0oo0E2BavcevXOPJCAHqrYMppTNkOfALbvs9FsPr9PgKqehrFQubCrLBg1nNyZtSEP0yo6FRE7h4jMAiBYsdx4LgOHzOOYsQx5a7I/Bcl2dN2LdRKXD6NvquuWf3pYFuByoIzyaXGRdn0EfUd9HNzbFQUltkhw6GgVn5eAFgRTBV9WMgWC3KLn17pGY7ne2W9CyaKRCei46hnI7pTGe8Wfad4UDn4l2dWn9GXRwlDSgy+Or4ABVLis6OC5KitHrlVMw777Qq+/n8GtrVRPTps3ZOOazLI37XNVST/3xpsDw082fBCcTv6xndrt8LSaufCIwZecWz12XwC51NSIk2R0PFlwPY4qceXYbZ3LDBqLI5onr1U3uRrU9uTukZvQuSwW5vTIIlSh+0CKwGxvwmsqoNuEmOt5mHu0CEcee07WFraj97qU3z47rvYuvkxjLCPaSvgpx3Tnj1ZDZLfBMlaTBuu58PxKwxACTxSBUpIhlsBbvFdg2UwBJ4INJNnOIEhxZoGdgURlaif24/9p85g7sIlzCzthzG1D5brceVC1uRJppwY6TgKeXEi20GHNCQ8uSeIkhgJozuRnES14tMk0BxbBLPNYJuYYupLxGbZrrBTJFsTSlxi3XECN+oKtMgFPIR+XoB1AUDpqigIMVybg5LMFiEGeVRbaQYnoQWbrA5FIR/XdZAkGQaDEAkLxKkAjIVwkKDfixEOaHE3eWveN/rEYxfb2HzdprheS56Pgl8GHfR4hP86NQwFCFToiEA+PzVqvCRCFgunDsVypZRo5DgwCdRQW5uCbSMvbVqeQ9NFSs+Gme0M9aTNIHk6eILXLp5BxQAerazg87UBNrsRto1ZRAZp83us3UZssH7byETbchEKzuuN2NWk7qQ4uK+J08szODhbx+rde3hn28Na84AE2xHqBLYHQ2A7SVGRYDuTgDs0hdklKZUEP63vbn5BsPyXNP4AACAASURBVF0q363AU6H/VnOSAtwlGwd9jZfzAIdoyl5txEJfZrbVvDsCbEtKtqBWdm7l7wDb+Xnz2WrnbCLnLXE/grlWTIZiafVtfjXvKgCdS2CG8E0B6sexC2rCLNpWgd6c2eaAPuAfYppzsi3XWijibsRtaWhRnyfLUg9RmovOS2OUXJdo/EVxxGx6nKgxWIBoPQFW9LpiB1ZftxQQVEmkQnqhESG5A0hhy1i6To2tzp+5bDJ9t4FArr55wH2NLQRV0r1SaRYSF8k1jwHbBfAet/TI7CJ572K3QQFuhYFLO0Gyb+XdXzLfpcBQSnXye8lhwhi8IC+OQf43YHs8SpDGPjsilgm4ovyWYjZHfGEvAGQsUv8iYP0bsF1q/d3avYiii4g6j1JlMkphmyQOXTAXcouX9Jlj5C176TvjwLZ+rr1ISPRzjY3atSRNkT09gpXWDvR1ge04EYCyEhLVGMOuuAhNA4+J2Ww2sHTxZZw+cw5108XtKx/j3ntvo7vxDE30GHRmnIRGE56A0YQTDQLvNUras1m3Tex2GscMykR5eZrYSWYhJBBcAIddSEg1LRhiOmbf8hHBROA1Yc/MYerUCzh25hymDx+HV2uwPIEZZQK7cls2d2xRTA0BYpWUKUtTU1MTqBM/ShbAKJxZbfpTCF/osQh3F4ZojEzFvyrkhMH+5op3lDaHzBoJJpXeSSxxL+RqQv8mWQOZZZCynRcg08gLMBDYJsYsjjPEEf0Q6UzWjBmiKJXYPkPFjGBJEbC4JpkQJJOfRNBggsCm2govgSSSYdCzkM+D7oMYbnHVAnKTPIQrJjoOs9qsZydGGQEoJZcKxlBCKScgIkMtbcFOQzR6azhz9ACaro1ut4+HmwnWNjpYj+vMbCdOQFEAVw/lACUTwY1A/RRohbCzGDN1F4f2TWG56aPpWHj2aAUfxnU8nTqYg21mthls38b1372LZGWVi+tUS2Ab3J//M8C22BsfxQAavPuiXsPkAf1eJfyNmqcKd6IxYFsHsiVQUi6TPQ5s8zkVC5hfQBnEqORItlSjPiIL1xRz4xDoUberVd4Up9GIk3E4u4Bp+byoy0iIZSbwS/fDu2e0M5MkuSxj2IN6ItKQSYYEPunauPol31sGmxKypXMIAfwK5aMYBgYhSVcoWE9yZyUVg+gmf8KCplirRPur4E7p3FWlw4JZ5oBXMs+sdZae0eJI8plqQZp6JsMMtXCHEWui2HmTQksNbOfHFIutBObiOkcx2+J5T1pNlROKVhF5hFd3vo7m/U7rP7I/72Cx1e6D3lfVeBu6MHV8Xn+/AdsTh4DaPNgLRtr5mW/AtrZVWnAdpcl+RMuKwbUXGcnXwGxri9Qw0yDmgXLkX0zyir0QgEjsXJWvb6+daBLYHnkMOSFOAuATwXZeOEJs2016fV1gO02EHhGZsPQjNti0HfQyi5MGq4eP4uzFF7F0/CjWN57h6tu/wsqNa3D6XXiWCcdIWF5B2mCT5CRE9maA4/lwiRElOUMU8cJEMgWexuWzJCcS8Z8sJ898sPQkMQBOcDMsBt2UZGdPL+Lg8eM4cvo85g4cQX/fEaS2wxU1Gcgykif2WHqUc39QDi4GbKkvpg8Ti+5IX2/Bd3KPEoCbFt7cjn04f0MsCrFDwYJYoPjJaWWiFajg5Y0t1IWkQbHqLvlUkzuGyGvlHRnC7SQ7ZcBNQDvOkMQCbEcRvUdSFbFFK80dC0aUQXbBoNF5CPPztnPRBPw7Zt1NKqUtggYKcoSOXiTM8rXzjoMIEojRzojVloU2HPRgGZFwLCE9LSd0A35GFSVDGFuPMFVx4RKQNy10shra/RRds4mQAiyXZEUZVU5nLEJFjWSnENdqkCwnhu+YqDoWXLJ4pB2YXhdP/Vn0phdB0J+cT+rxAPagj/Ynt1lGkpCMhMF2xs+agw0TiCSzTQUkdRZQnxmLMaxLJmSfUMybpG2Lz5aZbX38CvBVnEEf3WPB9pgpgPpH3j91sKNQj9LA5mSwTOBTACqXgYiAJsfBGmEh8YtMtFZjQQJFLTBk4CZlCsrHX2DIMRevrSl7B9o6QC2XYydiguQjqkIg7Q5RgMoZO5rDzKh5d9T8mu8qyOsX+nABti2TdsYE6CQJCQF8arwwCllOVjDVI5htAd3znYDh86i1hsYIBcwFoy5Bt0TvOdjmieKLgG2VhCkkI6rP8dzAc1zxvBRIV09bdJsvA7YVSJcYQhX+Ub7oSqmhgWkdFO+6TmvfGx5fij3fsbtBT/AbsP0N2N61cw19YDd2OAfTJV3i/yJge4JEYiLQzicNiSSkZpDbSteljZJpDbXvFwHbw89iHODOPzcBmP9XykgEhWIiNWLEJCMhls0iqORikGRIpmdx4vx5HH31RVSqFdz6w3v48Le/Qfb0Caq+BzcNGaQTm02LEyUKxgktMjYc1+VqlgSySTqg/Hd5YWTAS6w2LVSqnLxAYIksJR9aNqIk40qAoGRM04dfb+DgiTM4euFF4NQrcOtNGC6BciqwQ+4slHPH9Lmwf5L6S/KGph8Oa1Jw1U3SqBcLjGScZJKt7nWeb+Ur6zdyaPBJ6UFAVR5Cgvo8Z0Ha2BJgZfbZoj+JKCeNOuCRX7Vc7yhAiUIBrilQIRabwDUFQgn/Hbm0hDu1LCGqL+CSdJfgXWAfAvOsfuESyhIPmRk5pTMLSMw2PRv6CH9fSmKEblsy8gxaqX8IoOqAJCwRJ3QmtJsht6PJ85ys9bzuM2RRH2G3C9fxkXqznBSaVPYhJo93R1QgpTYQfaCYtagxSVMfRQMG3GkQcEJnhaQzjoNecw692hQHShYlSCYhnLCPFoHt372L+NEq/CRFlRh4vm5W4yCSwRflHnxdYFsAlDJVK/GSAGzD88+QjERVvBteE5jl/P/Ye88uOa4kS/CGq5CpE0hoQpAEyZLd2z0zKz7smY/7f/fsfpqd2e2eqq6iKrKoQBIAoUUCqUO6e+y5Zs+eP4+MiARZVXO6+zDrZCWRGRHu/oS9a9eumZls2u4+BNVBcpsCQ/0ExWXGVJoDMR9s15wHB5xnJWuaoOZAtYHtmnTFY0Fnd/W1Vus/lDKYM7os16WSpoRgu6rFHHarrNUBt5J8Lmqkw76UQq/09X4rW0Kmyki4zwjumTxMB4PyETLpEo1wk2xzHTLbWvmp0u/7/WrEiou0hU6CLROZOZuLUzKjwGFyVaj0QhX1yznVMXJVRywC56qCGJOvIFw/r7p3v8Dc/duHm0+1wLGyZ3WEna1BWxDy/MEC16jb6a/ZPVpNYXCf7oMMdNtPJY6cw2KNf34G2z+D7Z/B9pyN5tmgekmrkNnVrV+FnfjfPjktqH9qjQNsi58lAVkGti0EZ8bz1KG4BMzPc5Lqvzs7mvC3YbZF2CsczLjZYDsQNMaUCiTolS1hWQetFjYuXcDGP/wCN957Fwf7e/jDP/1/eP3xF1JVo1OeqDTEsUDal4byiESaC4iGmAwoyM7mUgJOWagIKetsSxWZEixFKKxmo0RJNExMGTW0AkiUIiXYLqgbBtY2tnH+1ruI/uN/xvrlK+hurgvg7jdKqVg+4aEo1C4LC2qXSrKaMetFs2LhFMjjHGVMRkzZmADyuRiuHVIOvLjKMHIoiWrGqqq4A0jm3zHEEprWvFf9adUHlHmPygaS3LHOzE+clMJgc7z5Mcpyl1KRJC8Y2iYmZuheE5+mpTJuBq40xO/qIMujaCk0SmokUuGSxuRJCD4JVgke5KXKApMtlDJuzAzlivDMtjLdwhxRu0qd+XSKPFK9tjg2vA4Pd8pJMEJB6dBgIM4Wq9UUlJp0Mq1VnqijRbDNeeD8C2nH+Y8g7DeT3ShlYRfSRj5Fightas65RulAUNtfTtApJ0gmI+zfuYM///6/I3/8BFlegW3p7UTnwpOC1tH0r6/ZVoS7DDxY9CNECbq2RE4UJknPGBeTJGkoJSCRna00MiIEKT7HJQBSp2Qk7tphqTeZZweslbCYAUgOu9qT6r07R9Vfy0UXpXU7q5nMPJADhWeRR96uOye3AuBBAmqQy0NwKcA7aBozj6gJ76ZS/li+T/hX19/AGNlahDWsNHKa2VZ5mjLboVM8y7jXmFgfctA9ZY7K7GdoJM6H3pxMrpo3+7vNY+VwuGokDnDL2Dj77yPCMjfLwPbMGjx1hHMcCXgryZALNzu/JHBHZpoVVeLy+lx4x9HkI0HEyK9P+52LAIQ78RSzvQh4qaFbAkwXhW8qZ8SdFsFn1NyL+Z+ti6A6iObR8/PeWUsCeEM0OSsbeBPN9qkwSM0zC9ZL7bGXjGU4gUtazJ5lIPyYLXCmz37/2XO96DNOgUlzt2dECstZ2MXA79R1a2NmoXvd+94YB6A4BKpLpRfBe8LXhde3/w7XqYbZq4EXw0bD4jPkq8NNz8azGY8KhDnjGoRew7/NuujL5vn0384G2+GqmN1jf8maYqIcE+km7UQAamPEyiERNkpStw0cxwnKVobGe1fx6//wj9i5chF3/vwlPv+//gtOnj5GqzhElibCasuhzYoPArJZ7FjLgbHaBI0igfMkJ6TXECdrUkdUl5DxbJCVNrBNsMdvJyUVTXuEqYBtJvUliNe3EP2H/x0X3nkXO9evor2yKg1XJqwWkMTyLNNGjFg04ewiOAu2J5iIlqEylJ6cljl2rYOs4oetSVcHP25oQpadw5JzaWCblS/ogTjzqZn4VefCBrvC5DrnKrPJMZlQjsMzltUUGihYunBEBo1QS5N/Ccal5BiTUoWu1h/iVzgmT+5jWmi0gUx0Sk20NneQ0YxYR1slHnJ7ZJlZ5SFWBtH0qspuO3mORAp0LjPWVKeDwMoqjEkQpEtyqyZbpvkADWmUBEmUZVnDMSMdzQQTyiFignUglSAG31cx7jzrJmS2qd2P6fLRUZJcVolGRMkEjbiQyjZRyVrcEyTjEfa+vYPPf/97TAi2HbMtw++CXXnkXGUpy1iBXQ9OF9iC6mhVGyJafudUeUHKjEbaYdHTEGTWLs2QBcv2sMV9rCrILOAOAWWdWa0cACVJHSh2d2dgbFbjXAPZVlXF2EI1nGZIxUlgmUWrAGLegAHwnB1qJYm5ijTaa+bBmjoWMPmDe6+vc109iw20gdjZZ6mD7aCGcw0M6rKogWLRpbvfkS31lUeU6OFrlZkNOGGTcjmxDvehnU/ilDiQa++tnYemqbZndDkedq5oUmNVAECfKzxn6/cv69QBTzvr9B5Y35tOp5Z0VJun82n2rOpXUc1Q5egY2F4MSoVN9xVW3FJxi7a2DmedU+9suHsJdpFGd4L7DD6vJmFyNLjD5fpMa9vvS53timqfD7L+IrBdnSP1SIqN01KsYZodMzTu/oIJnr3jnwS0Z8BYFdJYrGO1TVH37rwFkc1gBelrICVwTELlmoUg/LlrLNac8Tkb2LgTdtnY+nWqpjF86RK/SjfuDNMwOwdnAe7lANPn6vuP9c+76LoB4LaELHlzsHFCoxLe71mAez5PZHa+MjzKaCgjODvfs/M1+2+/gRUt1bThofF90/sOjf+8HV0/TGyQ6hq6+ZZg5tmCfePrtc5543Jmhw+s2uNBSoAaC9ucEmyPmcDWwEk0ldJph5c3cO29d/Hb/+V/lVKBf/g//yu+++wTlC+/kzbmGatJTK1ZPHXYBIPKYLNKhkpVHJB0VTJE1sF5ExanlEodynBqO3kCVE6K+6cAL8GLTNGLM/S3r2Hr1ju49csPcOHaVTRWOijjGJMkFb0umdTY/kfJCgEbQV5BPfhEdNdSV9qBXmPFlDF2O9HXg7XsfbWHBNPVXOr9uoC/gE6CV+1W6J4h2BRl2RCWnswXwbQw2kLI6ZgL8KbsRvTvBMCO8eZPss++wYpj0x1QEFmKGBQ95Fn+jvegz6VhZerq2XVTriUlC13rJNFwqzXSPaFgW7ay+1wOiTYiIiiOXT3uTORHrHOcsepKPkbCUmlOkD7OFbSUjVTmuGyMEPPelK5XaQ9vPI3A7TsRVE15iraGZxSA34xKTMsB4kYOTlmZu5rk+QQvv/0Wf/7DHzB59kIaC7VY+cYdH8TXuq64FiwicMo8VYeHT5g1O2OH6KlabC46HtjwJcy2z5ULtPUhZ6zgqB6xq0gLrWleJzHslh2AtmpFNRtg+MIZ5JoND4inGthyYZlgRAy0zWp7NWpjCXgqEzPtrFXBUEC4+FQLwXHYVdFhphmaqHo4D95DQOkOHbPpoV007FkDuoqwXZm84Fxx92uMfEjsyJng/m5g289jALaFmXZ5HBYV1fO7chTCz5UZCskf3wSmku/YeSSvnQ0XuGuf5l5D57JefODUNb1DVpGss+dp/SwPa9S7iJhENa0V/EwEeoaRnnf+h+ejjnXwJZESF7kwsOaWcQ1uBdhD9OkGtt02qLzF2oeb+Z5//IaD/yYH9I97jYHsBWA79Kr8IC5n4eeCj78AbOvYBeGUYLFbBUwzq+aNhrPn7FtoVSsT85OZ6TcA22a/TxmhwEueM1hvBLZ1B/24qfavDrp1OUNU3erMwp+9gmO/6uEjxxjMzrF7r202MUrLIjQLnkbbsirjJkadwlIzWt741A39QrBtrE+QiHkW2F5mLOY9z6JrL0tKPWtcvPGfd54F7M1ix0Xj+UMym1GMrIwFbK+MtFkJ2eJ+WWD/XBcbFy/inf/pH/H2zXfx5KsH+OR3/4T97z/GuH+MRjFFk+WxklTBsZNEKJOhkg5hm1nVQlgVZTb5WqZECtw2NjsyFljBqtbSpnxAf/K+WNvkOF1HtnMROzfewoXLl9HcWkfa6WDabMqzjEX3rNIIyhFigjbpJBghj8aYNCZ6b64TnoVSeUgrgRmyVoEdnE6lMofXVYodchWFpdKHMveadGhyE9uTfFekemdjlmTd8ltTHxUbV3bEYLzf167iiUhKSG97sKTXEAaNIJ0JoLK3WDM8kVrBdHzYHZLlBYu8kMRVGVNKPVyLYx/OtTVlmmfe+YRaVc4hSz2SqWaNdZY/LOXzpaZDUSCJE7RabaRZR65z1B9iNBoiTtgynVpttduiZSYgJoDmnm01sbqxjmarjclgjOO9I+SDERIZD1acmCLh9Vk5p2Tm6AQnjx/j4bffodh9hTjP0XIsO4eUjpt8towuufJ6KTQZsBAkzZwpxujJi/whrgOzeD/XDVYIXeYCM3fN8G9qyPRzlHBzbKGfazuqwmTI+YYyPCP984T2wtGAxnTPJjuaO1EjBn3SW6gJdsyjtcq2+39DsE3gbox4dYwtBupvYhttRBRsO+AaHI8CvoOyex4AC7Nd1wj782De8xgwrLCtOuAhg+6dqYphrwHowFmT30uCc2V3FgJ9D7uCsfL3MRtRmGH3ZpZMdT+uXnbAms2y2+qYuzVai9xo1GxW4nEWKLH32Ouquai0UxUhYlKl4FMDGZNdW5zB1e335U71XkP9TfBmt78XQaefwfZPAdun2eRw/Kvjdf4mP2uDnyUjCXDtHK/9zcD2WYv2LwHbuhrNGDjzfwab7k4ezbKaF56bA7bPknCc9YzGbBjgnmrZB88OzAL4WRahMsLugAjAdnjtee8LnYTZ+1x0neWH84+Q7swZmKVrconfJYeM1l9DEVGaECMtE0mYa+XKLBdJiZN8jKNuirS3gs2bt/GP/+l/Q7d9Dp/+8Xe499F/wf6zJygGAzTbbXRYWzqnpla79SmjZ6XoyG5rsp2ExsmqWykr2sKQrZD5CMC2gG4tDSgAjS+eNBGlTWka0+p2EPM7yzBlgxSCfuq8J6xRPUE+zjFlO3KCdoa+yxxRwdrS7ssdFpI46OQCxkzJ3NXC8A2MMlbsqPAXHQVFj/p5zu3zCZQ2Frx/aoipInHQWMenEYu2net4MtYa3KbJluPWKhFKNRGD38YmmR105cTiSEA0HQICb4JgNgJhNQU2vSmKWD6f8pViUqjGXuoJs3MlJS1Uvpv+3C0gizJggCwl2CY7nwvY5s2J+j1OpBsp662vraxhZ2cHWZxg7/Ur7L/axXg8RF4M1BnRDFaVzDSm0u0x63Wwc+0qrly5Il06Xz19jmd3f0B/b18SafO4gzLpIs4SAehSI4Xs/Ekfo6MjpMOxaMdTcR40OZLzQp03nTsB216P6ubJL4CQIqtAhLGRFdiuzoVZcLDIpr0J2LZFU4sOe1jgtEJB/eHQnoRSgIVw2wPqAATZ0rf1GgA7gyXVdWai8GGFCeeXeoBluEXwTfj0p+9O2fBKmmGYpsJui8H2LCibZ7fD7f2TwHbNEQmA67wIReC0Wb5GLbLoPiucu5As8eeK2RongTQ23DtDbryNMa+O18r41KixeWB8wQH748C2H91AWaS729tA74TU53HZXgmdvRrglhSTCitXe7Nuw0OQL8+zuv2eu94CoO3u1rMaCw7Zs8HfWbBl0d//fTLbOkE28c7VcRNY6YyXS1iWj2jFSC19nQGL2oveBGxXR/kiwzqrH37zFeDufSbcc9YVdWeprvNNwPZfArTDw8iHEpX/9EL92c8PAfCbslGzhjx8378psH3G5CubzHWXSre2pNQM/JSaXwK7tMCoyHEQTxE1m4jWd/Der/8BH/z2f8bhqxf46vf/N3747g6Od3eRkhmncaOkgMlvZLhEY8y1YTpqB7YlfJsr2HZFQYzNrQy+O6qlZKBy4q5aNSLKQvJMtcyOeWUZQHY+nCYp0mZTWsfzLKf+WUDkeKIAM6fut0Diqp6o0qNyuoSQUl1HDWRbAJmvnFAH7JwGDrHpmyssp3bdQLYcP/J5ZPBLqcyhKEP16FrPW//bqT5qdW79+hPnSJ2UQOlSYSMzba7SAQF2s9UUZpufwefv90faAU+ay0howYTTDvjropExNymMORMs8efAK6sysPMj2fIxE+FKOkSR6OcvXrmCra1NHO/t4dGDHzA8OEAjiZCXA8ekayRFu1A2gFYTa+fP451f/QI7O+fRPz7C3a++wvO791Acn6h2O11FmfS4sNBImPjJuyyR5KXULm8VypiLol3KFmp1mpxSGrqS1O4H4K9ire1IUAdPl4Knsd04c72eBn4GMJdL4rwPVlV8qEkObLznh/llfHweUdW9soI6QWm3hSDK/cETJ3Xnwhw7h3zd49ue4OqdD7arJ9MxtPNVQKbrYFrrkDtzf37cTkUig4X8BgdYyEjPI55/CrOtTkw98lHtQ5NIGCHl/u22kjLTlSyxvqZMk7xECeBwik69Wh4PLn3EYH6DpvAeQzmnjuhy5+Wnge3ZCfKhsFohgzeYxuAOq7E5dfaa/+9kOf5zzUMzbbuLqjZWtt6zGMPie/iZ2Z47NiGj/2NlJP+WwbYPdy7bL0uYzLMXuzkiFaPtt6eeQ0vW6tlge6E3u4BVPrWFA6mJ34DeVzWRpr4rTND8sWDbXh+y4/9awfZZzvYy8Q9BNllWGvNmnkliZIOVLkgax2NMKahOxjKao0mBJGvhJFnF2vnL+PV//j9w8dJ5PLnzR/z504/x+OuvUbpW6QQ7bA4usg/HXElyGbX1TPyxOs5sKiNSB9UQNHh9EXrwp0FblWgoRU59OX+y4yTQYkdF14CbDBlblMvBxOQ6Nr5g90PHchOZsSQhO78Nx2MM8iHGxVhAtQBhAyHO8WZ1DpWCONbN2G3H2zTHyrCbftpYbi2Fx3s0dkeNuOrNVcTAqitF5CQs8joHuKeaxc8KJJrQ6EBfAHjlk100wvHa/s4MlLEdfewaf2TNpowFEytHY9YHHqKcjFxzOz0Uyaarw6M6e6ehca18tKqJac8J9KmxpoxDuvalmZT/6+eluEKd1Q1cvX4dO+d2MB4O8PzBXbzefYlo1FexfDlSB6ihNdSHjQxR1kS2uYmrN67j/d/+Blka49H973DnTx+j//w5ug2gzbFO11HGq9KKCIlqxilh4VpgzkDGqjOSN6DzSfmIsOZOnmSOZOiku5f6KIKBouDcDmY+kHacbUz9K85ktj0hWQfbdrbpPAdRu4CJlhUypwdBeHu6xU2S4OY5wHkV4Tqf3Vd50RKwXRGqPxpsuxVu8VS97dAhOAMc2nP+LcC2d3BmZEZV9MoGcQ7gdnXubW7Cs8+vv2XSSQ8kg8ocgV7czrhqLfuT2oPyuvynwtnLzoS/BtgOndL6/ZlT/2abJ4wc+TM50KrPZbbdmIocyUD3ytZty4n4GWyH4NHrbs5OkPSgqiIhPHOwWLNdu1g19sFnaMhwPqI9C9z8LWUkld1ZcG9vtoaXA2bH/dQSMT0LvywK89PA9o9hmkPQbA/hjZhUGqjLMcxw8Ke97qzrzft76NzZ4Rb+rB1sFhWYY0gXX/uny0jOWo+1sPScmaecgYCxPc6U1WabcNasTsfS/KQRD6XZSVRGSJpt9OM1oNXDzm//Ez745W10oyPc+fILfPPRR3j96CGm4xHalC0wu69gDWejIfQ6Ak6lUgjhG+UKJVj/mIC74a7PpEYVNjiIJ6UArVqJJlOa3pvsubRXL8leswoHu0mqRIHXSAnk2i1husmG8t0E5aPxAKMx2zyzmY+1fFetMwG4JRWq5lr3mzKpmlDYdJ10NClYNce0GdK8RtCL/pS1wyQ/p/mVdvQNljOcOFChYFtkUKVWHaGkRHIRHMOqvKw6Gepw638LLpaL0DGIXXv5ROQ8lItIzVlp0U4nY4zhaCjd9qJi6K7tumOaBMuV4VM3R0v5VQ2HVG4URal02STYFhkQtfFlgQlSdFZWsHPlBnYuXsJkNMIP9+/h8MVjJOyaWY4xHrL2thSsAaucs2nSJG6js76O7es3ce3tW9jYOYeXz57g2y//hGff30E06GMjjdHmECQ9TKMOxpyTNJEi4kLKSxQlRspkWEpiHFCRtS2t5XUNxoUy25X21HTX1e8qgOtY3eD1HkQ4JP6mvMaZYNsjxiChzNhLkVcZs13PvKib5ZmsjGrbVaBDkawnryuW09O3eideCqgfuIC+YwAAIABJREFUoglvZ8tIHE7WSh3mBCyTkcwcxSFB4rXKZzGxcySKswBcbfWP1Wwvxh+nzOhMlMLkHspsO5TiE63tPqqHP3U2uYk1M+JBY7AWbT4Wge36uWBz5+581nkIHuhNwHb9vHNrKvil5U55pySMlC+ZL/8Rlfc3Ny/CGPpFYDs892UuVjZvO0XTAprS/Vq92vlfsyBgwct+4q//fcpIbDCC1IcgsqJGtzKqp4fuLHDzNwXbp9d17QYrLrD6tc8EP7XM6qvKh5iEmQsCToFeey4zHeq5XbmiUzIOt8Hk996pqQ64+pwsPsI82xk8i3b74h0TWNQTMzhX1nhASqb5L1obV3VhJtHXe9Mz2vN6Zrs/Cd1YVQfdPIegumzFKagNtmf96WD7rM291Eaw1JrMWQMrQ4Jtng4ximiKg9ZIyrRFMZnQMTYaLWl2M2meR7yyjpOdK7h09RI+eHcHI4b8v/gCX33yEY4eP0YzaqBD36sskbqSeAIPSZwK4CYQpkQhl4oUlB7wj3HBBLsYMUE355KMK98XsTQgdc65KxHIyiUlBo1cgDVLj0lSpmtaQuDFL5YdY+kKArM4S5E40J1kKeLRBAW1vgMm7o2kmobwhy5pT8etct8MMBnAMeJZOy1qIx1py+7V2o4TFzabFTUcQy7rirXsCHiZEKbykemU3ypVMEdDqrHI+LkOm66kRUPYHafYZBWRJJMOd4w88NnoWHBOx7my2cPRWHTYBN1UV8fo67Lh+Mr1XOcbiSwoOOBPAm3WddK0VmXai6KLctrUxEtWMJxOMconSLrruHztGi7ffBeTvMSTR4/x9PEjYLCPVtxAczpCMR6hMR1r46OohZL67vY6zl2+ihu/+S2uXL+OvZMjfPnph3hy588oj/bQmhboNaZYwRTNiNEXdjZlve4YJctSOsdKEjzFaavOLUp96BONpdoNK6m4mImbRC97CKvP1GQkM8llYUnYBZVH5u1HtxLkT950zeTBeHwxD4CKAFiRW2gdzVa9iSzv9HUrNtakEhXYqZeV01by8wGb2RcrGSn/dl6p3pfrgeBugD9qUQPnlAoD7HLXdF70HDKHe+64hpVBgpEJwavYY3fs2J7Wl+q9qWNQdScOGfJaFZUzPCuPC+w5A7Wqnk/OzzG2NSBjaqy3szu6w6v1F0p0bC7dE9SdJ5PjGDMQOG1u0ztpx2ncWWfcFydI6v3a+OmDhZKsqnyRmzXT97t/numkVtodN25zHJNQVuMBhItsBmMsc16B7YpaP/X4ogmU5Xk65+2Uxmn5sRuCxFObM/B0KlmGMxGzTF0ATsIrng1CF9/fvHuTWggLwywzZbdqH+2OC7er63ICXRg62R71qREMDLCA7XkrIjSQbhMveGENVC6bGXvEMCFkWXRpmeZKDkgrN+Q+hGCA77Eosd1L1QA4SGEREMRDXy2iHrhVBrffZI7NI0ZiyFoYNEksY9vpUjSxIsEwHazbGFKH2ZWCEjMqRtxYkBIl2b7gq6qNUn/qYOv5uYymqjlWb1cNPO+LjTWSlDWgyQSqQWfyWOnC4LaxeL9Wx9SMo7EzvEiVJR8E4YI1EsDtSlsXsDLy0to+M8tjlVhOG79qrpbv7YXOuFvY4f6qXcU1IyRI7IxTqdYhYLsxxUkzV2Y7GqOYTLCetIWBjXvnsXLuAl6kLUStDO/++h1cPHcOo73X+PR3/4x7H32E6aCPdgwptEawrQe1MnQqu9DkQtZ2k5UpzCrBeSLAO5q6zm0uUmFVSrQOt5vDaIoJm1MSgAoWVaAsj2zsZsSKGaUAQgHlrQxZq4lmq4Ves4UmWdnRWMB2PuZzsulOjpLrl3pT7dCjLK+rr61mxS5ktajtudSZMIdbjiNZRA11BpwtJ68LjAVQEGyrppUSEgXblvAm618+z8ogKvUsn8va2Gkq65tSkYxgO2nK70fjiYBr/hwMhxiPRXghjmcSUd5DGYnbD64ts1VlEUDnD1NnGww4SBlCqqMTxCzlR2aaFiLLsHbpMt66eVMkPA8ePMDew0coRkMk+QjFZISoUSJLEsSTiThbg6yJRruN5qXLuPnubbz9/i8lifPLTz7FnY8/wuDZQyQJ0MroTJVopg10p01kOSu56PrJXbKtjqyWTdQxVpBCoM3Xsa44H4lVaLy4p0KfdaBQIU5DCsFP96Y5QFtnaf6XHPizDWlOMbbBu92cVyDRge1w7TlpSG09+ssH9aQ9wDd5UBDKnzloqjsIiQhdN6e/KrCqTZM0IqQb0Jw2J3/xags7V8MkNzduPvmz0jMbQ27Xro9vVRLPwLNi6DBJWaNj+uXcGdtP8k8j12qHjn+Pv54B1jmjYCy2R7xhYx8DvH4FOfDswaBFEYLbc+dE7bxwWnhZR3OZ4ZlojXciwihFXUZSA8e1x9d71J0fjvjs+eTG061Dd9S4i7j5D9bX4qiuWzL2AWZb6/CsWsWuupKOQ+Uw2tTr9nc1ye38W9l6R2UkBvLsgWdu0OGT061gZ0Hwgo2u1zt9kNcA90xY4UzAveRaP/VPsrE84rSBXARAwlDYLGzWwfYbzxmoCkyHEC5kF6vNN9tBSQ1ItW1tPPUa/v+qR68tlOoZqnmoFurseOlb3+y5w/faJzYLMoUMVWsYfcKQrxw8yhKaOoapSRyJhMwVm1wQDEUJJo2m1Pht5GxM0dDucrwfamLJQrK+cJZimjRQJhGSVoaoqUlSLSSY9EfoHx8jn0wgDJx0lnMVHlyYnCyeJoWlAi5YdzjHCOPsSOsruzWrjJqD4w4AUNJgmlIyf7KtubkKgkU2ZoklTM06EwQh3fV1dFdXxCkQoF2y2sIIk1FfQuqQcPhUAInID4qpVmMQUlQPcAIvakE5fwa6+G+z4fK5weFtYT9dGW69eQMWmjB9kz2npz+qDz57Oy33zPz7nZlRFiL41IjNWQTw2kgro5S7PUQ4zG6DjBrQWer0VrG+sYFpkqGfxBhcvYabN2/i+uYmdu/fxzf//E94evdblEcHoGijKbmR7lCT9UeAqpCHkgsBpxxjc5sEaTrIZIyIYduA+eKvXNfy02Pkt5c+qfy/aCi1JrBUHGl3pEwgAaskD7JN+niC0XAg4HtaaFIlZSac/4QdMVngmXtL9ph+7jy1mUA/6cjoKq54ZsvABtesAphTh56NhYEPB3SlaY2UUIyQN2PEzRTtdhst6tKZfMr9Oc4xHo/RPzoWB4lOr9Y6d6X9HOhjzWpxhIU5J4DX8o/SWMgVYlQ3iL+jpEUb2BBMxWA1EZYLXEExbWLc2sDFG7ew/e516T//+M7n2H30ACv7+2hxreVTSZ48aZKVTrAySDFJI+yuRmhf2ML5f/wAH7x7G6tJht07d3H///kdTp48R9bvo2zHKHox+p0Iw26EtWEHvRHB/mLHdK49dS8/+10VSD111gsCmTk7DPAGZ9epqJ6d06okn2/dw6qCwQNUUMctgkVoXgy7Ozl8Mp2ufJl7idi4ApuyNyrgaZyRfXTtp8NbmkthbLOZPat3rKVX64SgfooBRrkJB2xlC6s36cpSqt2piBnFK1qnW0kix3lX7Lrlc7iomV7LVSiyuRYZlnNy5pzHthZmsVG4H2VYT1mXOgCtRw7DNuFK9sx+mUXSkrXOOs1gWv21GT19nZJT82LX1arSYTYiUs+7U9Fkz0JXd1YnY9y+D258ETAP7Vf1Gp1P/Vtgf4NzyvaIj0AE+0gXTuWMzVvyOj4GtIPzLMhxVMfEvU7BdlhfOPRGvSuoAMkWaG0AZkNcp+a12tx/LbA916tafN2f/JeAHZr3GX8Ji36KLZ+pbVkzh07n5VZONXnupkKwHYL7YOBt2QWhnmWjEvLNp1931nNzcaUSKmb4tAJNXitrclIH8IRPY6UHYaFpjCNMWLpNuu5pMFuC3OwISHaDbJoLx/OwLzPSlwnKWJmNJI8wPhni+PhQwvMlQ/PTqYA1qfGbNKWzYJQ02Q5O2nALXJZKFUCR5FKqTJLThB1x5k6kImrcBcEI68jGH4XU9GWNX4wn7Hstba7ZpZBhfnawa6+uodPracvsRoOFDKROMMvIscseygnKIsfh0aE2EGHonbKCCSs5k29UYGh1DCy4KfcizUbUY7ayyDrRBi69qxCwBXWw7YKsC9m1KuKxeD0sWxf1EKUz7u6jeHdsJWISAYtlCAPtwr+cH7ZcL8gSF6yl3ES310O728Mky/Css4ILVy7jvbfewlavg5f3vscf/9//hud3vkEyGYOCBia8pSKx0PrUdNLYXEWiKIG/q4eDWFsx2CaukVGsCCstX2vlA5dsp8rB1ue2g4i/nzBZM0mlHF671UIza6rOmS8lODw5Qb/fF+0xy+QxauOlRASwRjsuuH7dts/AQwGwTCN1IMHGwAEhb0scGaP7h1IRlYvEvQ4iNiES4F84J2GIydDJYVzzGzoMFpURsO4AozqKsoDRMLDtgLfPdRF5husSKWefrvwIA+T5CI3WFlq9DaRbl3H97feQ9pr45puvcfDgDoqTQ6xOhsj4GSx4UgKjmNKTGMm4Jc7C6OIKrn7wDq78wwfY6PWw9+Ah7n/0GfY//hLpYIxV7v92gmGrgeM20G83sDbpojdpWvniH3W8vIlPuty+OhAxe/pXXuzCjrR68C/RAC/1AjwsnPu8rpSzj0QaCPGSAC/EcNGlEHg6EFdrAGeRk3DAyF5w9l3CcEV66j6tR6bDVe2IL2Ny3RtFMuI2vgdFoQ8QfKa7ay8xkSvamIvks9pDdnZ70OnW+7yQwzwgaODMBlpPn3lwz12pRnjqnvLgVp55ebMyvYeKnfWw0YB28Kx1IF0tBbEzIbj1YFvXTXU/DrDPbgQjWgPCtcp3qz+nrAE35vbf5tBVFi4A29WLaoy8zr8bV3d++oTG8ECYieSEhOc88lMZefsKoggGtvV+qg1VjYWj8503PddjnmGkF1mfvxqz/W8RbM8urppgTE85b3+CeXAnYTU3czypf21gW6dHQ3nOPPpn4/kqJt81R9CufBbeVjBDMJQTU0v7bdXNRhErOzSRNtuIGfpNUyDNUEQNKk+lchjVrlIJYlygnJAp1nq/ccJOcpGwcEmWIVrpImt3kfZ6yNptNNpkFjNJvEuTFmJsSDKOMI+1jo4qSyHQJrtKtpGsI1k8stRk0fOTx5j0X2I8ZCLWCMVgLMCbrDmZ1AaBBwE4dcRRhGYEJHQqHOggs05sQIAy4ecSZDHkPWGJNCb7sUiZMoL6baZdpQz6v5BCqxxmmY/gUA7nR7nv0/p1/fQ58rFgk/sDYwmSeDOwrQ/j4why4LqSbBIR4X+7xkF06LIMK6trSHur2E+7yHptrJ7bxM1b17HSbeHOZ5/hq9//DkePniDtD9GJIrQkulJgjBzjjB0DYyTTTPXawYHpjaWP+ulinoUczg1bchRWKrT6OOlYU4KQyzqLteELywWmCdI4kfXHtTUcDjEZqbyEX5WUqJr/uTZXliqlK/UInM07ndqC+8t1iauaMwUOgUQUIteMJhNnlXIoAu8JpTECslldZIzcyUa0VaNGe0QGw8RPJ4FSKYPzV2W9WB1tl3zpK57oeMtacK3jpaBMpNcup7no4POt89img3Xxhvi/R3d/wIsHDxCfvEQ8zVHEA0wb6sDLvhtnKKMMx9kamus9rN2+ivd+/QusX93C6+fP8f0fP8SzL75G+uoYK40E6wTnzRjjGOhnDUxaCVplEwkN1GL8s+gIDH5vALH61VkkRrj6DCAZkPEs7RloXnIQFjHyS8G2IAR3swFTaLfvDqH6R8y8zoG6ypkNP85FlWy/GQttZ72U8Jv4aGOdydV7s2ubFQkJAnGoRSplRtCkhBWzXcmr3OfVcA0lV8F75NarfWWnXeVDOCZYUOHpQgd+nOawrj8VbNtJUPkAprs6a2ID9tWx0tVc8wx1n1wD9YoXa3hQl7RnvxUAB3bVziqZ29rdun/Xid4qklCPvIVLvIJRbq3VzrfTgNtWZKiPV0fBsc+Gr2bAdrih/T6dyXfQjwgjyG5VGtMfgm17sX1wCL590aUZikte8zPYXmhcjXEMjYN5VLVN9e8MbJu+1QyUMqcGoyKkjUQ3qitOTLip3eO0UQSbmETUgrKmcsLmIBnirCU1lssolc59/J5QelFOMaFklmuRwIXMG6Ub7Ra63S5WVvjdQ7fXQavVFGmLsIMsx8aDm+y2SQvKGOWkpbINoy4dU8ANKk03XGvtmodroLTYw7Q4lG6BAkRGBQaDIQbHQwz7Qxy93sfgpI9CGPcJEgElFmKdIsvIXmrFCTEqlBGMxhgPBpiMR5hOxsKiN0rV84o2ng6FsMDaQe80BnAOsx1JztDNe114iFeLejnYNrtxNrMdAozqAOB/WRLcPLCtMehEEus0AkENtDqo3d4KOmvrQHsTk6SBQbOBnSsXceuDd5GUJb7+44e484cPUTx9iXQ8lkS3acIGIwXG6RR50kBG8FRSrKRfPxZDGeBeZARC4qLOcrN6iAJeK3VnYVo2tBGHz3WVpBSjYM3x4OZM37/wuoZl3A2Y6dZcvhhTdnF0TqU4lnEs+0FkS3QA6aDy3/y9tcNm10o2qil0XY/ziUSOGG2Q9ShRG00A1K6ZrnvkDNiWnpNSkr6yCyrdcnEN1/1Pgj6Cw1UOw/tmhCOPI6ke0rl+HesXL6LRyCQZsv/9PRSHR2jnR8jiKU4afeR0w5NMEl2zcYpp1sbRyjlcuH4VN357WxJsj8cH+Oazz/Dw00+QP9/F2jRFN87QowiJkpk4wiRLUDRTREycDTsJvQG0rr8kXGEBKDMAt/TznCPkIlfGYkqXQWcLloP2Ssd8+jIVCJp3Cx7OBrc/C+NO76HwWQl4VUZYAdfgSrJAq/HwZ6asX0oKmdjqAF2Y4BcAJA+05RKV8142mMTK7I1qg4dAkZFMXruSrlYAU9fkfLBte1t9jSozy2yicjWBbMtclhmnKMQCPwZsz5trs+HG0rpw5txV5edidtw9GjbrVidiarcfJvcHEVVLLvUXrjwRt9IrIqjCyBXD7ldOAKDr0Yu6pa7IDBl9L0msAXt3ST0+nIwodHh04lzDsvkbUTHvQpdVD24fvV/AbNtHhw9kSN3Ystlw8s9g+w0trTMOtinrqdD//phtMkF06CNJVpkiKZWRJThUWYirelAQ5PAwbyGJ2VmuhZjJSB0y26nospGkmEQJxtMGhqwgIAlRMXKqudktLmuh2e6ht7KG7uoq4p11JL02siQWRrsVNZDEseh2KVMpBmSLxyjHWqO3mEyFPWZZMmGpmaRWUFfNNtJaZcRRKprg5lhHsuHWrCMj657xfguwdVwsDGWGhMwYtccT1d7mowLDwRDD42OcHB2jf3SEk+NjDE9OMB4N0WM5toJabU3kaqUqKWgU7LI3RjEaiA6WNYqLMYE3a0SrBMf1Q9TDzBJ0woMx9PrDU9KezycDzx6hfy1mezHYNsGIO+LcwaeVNeQAJpPKaAVBaELZD8FcIVrnbmcFa51tTJoJDroJsNrG9u0bePvaDQxe7eOb3/8LXv7pK4xevEAyOEGUlWhkUwyzApO4QLvoICs4T+FXCDyqqFNo3hf9d+1TakMZsi/6Kjp+VjlEALdjR3yKXf0092DbO+zW2nyOGRKwYmyLLgoX6YmRZU0k7TamLSqa3Ze83i8Gr82UcoaM4uTa1ZE/RYfNb3dg8YesU3H8HKATGYljDh0jL3dEwN6YYsKi3857ENmMG3KJfLk8BWlxL454ItEelvNizfJk+xy2rl7FypWLOB6N8OzBQxy92sPq0RFw0kc2PkCWNLAf9aW+NVpd2dPRJEVrYwvTm7dx4/13cevmVeSjAe59/Rm++/OfcPzsCbJJgbVpjFaUojllhIFlBjORqhW0O0zM9p0339D+115WrZyF0eQFH1slZJk37ip2uJD4aca3/kHzGuLU1+t8FtR+Gzp7s7eorwkBZx0MTZkbYzbGgLABHluCDoZZ2UQRHYndnkqpSE3WteRFlZR4si+o3FTlXugHFzFJFl6/nnTpLheUFbQKKPU8Np42Xp4R3qvbY5X+11kwJ+FT9jco+DQbmRbm243THJZbR3SxjMQDzJlov+59t0YWlA+2z662f+DoBGC7RhbbgHmnYYadMOLV8I5PyHZvqPuZNVmHSY4sSqGSyICU8cx6JWlWB9MZj5o6g7+zNOTqc/w1QnLz1PvcHNaXrz9X605g5dTZOMrbQhJ6EbMdDrzfTC5JQCZn5gZ+Bts/wtjaxgp/+hn69yQjYUJkBbYJpNgpT4C203aRydb20G3RTsdJT2oRx0kHaStF2qF+uoEJay2XU/TLUn6OeBBnLWQdgut1bGxsY319E61WB82sLcmI0+0VTDMy1CMFsYf7GBwfY7S/h5PDI0wOD4Utpr6a2mgmYRJUayLaCEVJZrqQ5iNV9zHuH2X+CPa47oUF5DerG8Sp/CzZ5CJlTeUOeisrWFndQHdlFc1uTwBO2m4jEZ1wQwDLYDjC0fERjo8O0T8+wfjlSwyODjEcDICykOQ+SlmacQNpzARM1XZPJWxPwD0QAFQSoJPxds6NB9zBpjXgNf845XxpPeQqhFiZjzfRbBMgzcrMwt3hE1FmrLdxSlXal/GbjhUSwxUJs8222hJZcDWtea+ttI3N7gamnRZOVlmDGyi313H7ndu4dukyjh4/wff/8hGefvM1Bs+eoCwHiNMSeVZIpZNW0UVaZpbuVGMtzNz5kKYlv8xGB2bsotnb09ZhZvQlgdipwoNDV14VJHFZhRov6XHXU2dk8ZcdDHyVMZ/SNr3VQtbtIu6whB5BMZnzUvMPXH1vstX8N8G1SKRcNIVjLvUVmMDs5Ud6uCsw0oNCAkMOaWg1IRu0qUjFyljrdQu8FyLK1p7+tLKGSZTJ3qMMhA75yuoqVm/exOpFNqwZ4dGDhzh++RKjQ7ZKP0K32UQ8OZF+M4NirInZrR4GrIbS7GLn1tu48I//EVevXMFKOsXdr7/CNx/+d7x88APSfIR2nKDDGuZJExmb3TQyxDGdkkT8C5byK+NlKtrlZ0I4ZU4qWnvDMmZawcKPqL08cysLK1w5vLLo2n5mlhgCY4UN21VAUD9c7UuQrCfrgzZW5Rke0AdOosEoKWsZTVwzqWqz6b5QwC1fPqetnncRT7m/E7mWOKr2YsdSWh6E1wnX9qLWete3KPTV+6oYTq9JDp1VT7BNzY+uyWBqeVvBQlDzWO3rs8B2BaxnJ9v21uKSrnopR2jYGqioYMspnbugK3Bc/VltgDmCgR8ROAN1PXkgAPKOiL8RPw4Va11NtEVzquEKyQzHbM9xYEJywZ6/tu4dRpG32npyzqydqxbpc0uuJgPWxREoPs4C29Uk2Eaxyhr1cf8fBbZtQVSLfLlB+6v81RbhXADyBlcIDheblNmJ9p+yQEbilk+wmqvwhUUdnMtl5qN6rTMYfiH50EelNZv3FO6sdOzi6VfMznkFoozboO5aDWA0ZT0OlvnSn9qcghuS4LSJOFtF2uoiytZEJtKI26LFZNfAybTAIM8xIMOcpWitrKC9vo61zS2sbmxidWUd66vrSKMU/aM+DvcOMB6PkJ5bR94osL/7EgePH2O8+wKjfh/58ZH+PDpWVpQa2LxEnGvcRgoARiNE8QtnkM0ou/KPAiYJCqr6JBwdhRzcb9SPdzFNuoizNlqdDlrdLtq9HtJeF0mrDXQ7aK2toru9jbWNdaTdrrT2lurbBC8vj3Gyf4iDgz0c7L3G0etXGPTZJjpHUxL82N6bxwbZ7BJlTiaeTP0I+WAgzVwsYVLnZZZZDDTEdqA4MpOd9OwgDwmXszTbdVtx9r6ozpFqdVfwujrKjOo0cUG4LgkQHcWFtBFjrdlB0uthuNrFIIlx3Glje2cHt9//BXZW1/Hi3l3c+fhDPP7qCwwOnqNRDhBFOeKkgWbZgxzG0pfFlWWrCF43t9oWnb92ZZTdg4Y71B3hAfBehIX1bLXkJeek1NiWgNEJh3QGkNvamzfqdmgbUJcGObLGI2RpKtV72FKeTyUlKeXbmukQIKizaeUq+fAMt8sYkb2mo2rPYXp/3h8/g9cx0O2AidkhdWBLTKXJi+hLZFGS5fclGa2qtlTfoVMeo5m1sL11DpcuX0G+vYaD0RCH3/6Ak5e7aBc5xifHOBkforvWlYTjmOt5kIuDNumsYsio1LXLePfv/w5XP/gAzUaEk4f38ec//gEvv/4C01Ef3ahEHDekhCEjZqxUhCIBaxylrOtdRhhH1ILPpm/NmYG58spgYQWCJZ3WsFBB+HnBWpA1w7BhnZwxp6qW9DXnlhRse6ip68Fe55PaqvwtlUFqXo3Y7zlgW/Ncg5rY5kw7dlftPX9Z1azWS2rkQ7qU+nWkfzFwb7fGZk0nbVZbcmDZ3YesQwds9F0VyHZDKlft5AkyVokq3bqeeWYhCmx/GxVdDYxPkg5JjCrHxehnA+QKtnhbVo7Q+rDKc9k4O+Mwe376ObG/n8Fs6/4wtl+lMPxMKXEr15sPtkMAe0oU4Z5d9nu1/Gza3OdWtcz9Unb3YatK8iz879zbZXzNfBsDr08dDLm90V3L/d3WltTad6V9DVDP/KzJZ2axT/DaMBpkc8F5Y4TO9pOWlLSoCJtqVUmntib82jBnw6tknPRrVrM9uz8N0JnatmYCTj3cmxy0gcd2iiavhtubElfqbJZtm+dVnX31H/kKy94+gz16k0+183fWa/WrN9inukF8IPn0xwd6ITModatZvaVmSPWDqwW95MYF4FSVb2qvlHtz5X98OLvmiU8xLZgcRWNTyFkqpd3M2WQRPjLRrQ6SzgbSZhfTbAXU1Y3LCJMxw9U5SlY/6LTQXVvBxsUdbF84j87aKtqdjiSRkWZi0tjes5f44dvv8fq5guQbN29gc2Mdz588wnef/Qn9l8/RYNUPaqQZAqb0gqZfErc75x9TAAAgAElEQVRcoiE1qgIicjSK1y4Yas6DY5Oc3lBrzmv5M+M5KsaIJcFSTciSctHaUa9IyNRHKLtMzOyitb4m1TSaqyvorm9gbXsLGxub2G6fF96QMpeTkyMcvn6FvVe7ONp/heODfRzv7YqWtp0lyJioJvQh9dsFiv4AxfEJinwichg2SJHkNKltzGfT/aVHnqtH65JDaJC1cow6Fh4Y1eodVwbPwIGBxrpd8MfFwhWmy6WyBZ45qi3kiiHhU+hRqkk56rLZ/TQEcKedNqKVNSS9FamfPE0zbF+9irffeRvtdhNP7n2Lbz79EE+//Qr5wS6i0QBZxBbbPXYnEUDBJEU6XdTbcwOkjFa4MSAbWwPbphvlbXiAfTbg9njZKpPYOMyCbQ/WHIjwq82Nm4s4LiIbbQ5Nu2kNP3i7wuRxPYZ2Z0GzkurhArbGaunLoRk4HGGdYjcuHjh5D073HCVmHFs6m5SMsW418y8YsC+l6pBqfHmotttdXLpyFZcvX0Gr3cYPr57hybOnmD59iXg4RofGpshx0mATJIJ2Pl8MjPh+oOytY/XyZWz9/a9x6923sdZr48n9+3j4ycd4dOcbRHu7aLFDJNl22rZmIu3b2c59WrCraBMpMqTScTJHwUZI/qvyrhRDuPEI2K0w4lM5soFX5iIPFn1QgDpvH7m96Q+U6lpyVi8LQTlCQG77dIi62nnB/rdHlEie9SyYcURN5KAOsCHlao3aeUagq1IjB1QkolJpLGij/L2F1T2E4Gggb7EqTU2TYf6409lqJEWZ60r6JnkEU61sVXMKZCO48QvAE5PszcJUc6W9E2rz6J1IqwhVRym2KyT3J2TrQzwxS7LZv11Nfrmm3HZ9rYTzEjLb6hKFiZxmY+uI2aOA0CEyUB+MPcG26tkVkzjfy/Ec4Tmhm11Qi5UGlPv2VjrYLTo3Ngwh2LUXyeMG9cHn7QUjD+ze6p/jrE7gWBr20vFyDuUMhpX9J5XPFA+YzawIB50HA9u2JmrzY0mSbi/I3uH6Ogts2+7RtsYzhsSNTI2CD0zQX+M/K0Z71r1yd/ZXAMKL7tN743/hNWpAW1fGaUN9ai/ZQp7/3PPveY4X6q7nF9obTYoxtQGGCN5ni0dtdlA+J3gNy+9JEhFb1nETkjFKY2HTmLyY9JTRLrMexiVwkseYFMB4ygStFOur21jf3sa5CzvYunAOvQ3WqAZOBifYe72L48M9SqPRzZo4fPECX374IV4/fixyjn949xd47+Yt7L/exScff4gDAitWfpgMBKRPpwTblkzoalMrDYF4OkVTNNNkQBxbI2FKBdxVzVXdzOKEOk+Wm7SJCAkro5ARFK2g1nCe8JtVVlhLme26+ZOfQF15p4O1rW1h7Ntbt7C2fQ7nyHyvrSJLItFyH+69wv7rVzh49Ry7u7s42NuVJh1k4NqtDCkdE7YlH46l3OFwOJDQPwE3E9j4rYmXkTgcUv3UVYrQJeIAinvWxWDbjG5dxx3aADV61bl51pLTkaycQMVv7rcOsBjZpCY9/HL6WWFJI7Rbq+itbcq6GhF0rXSxdfUiLr17A91OhqeP7uHuR3/Ey6++xPjZczRZFabVk26CRJ6U+LDzI5NQuQao9ReylitGQL4m9vk5l1J21VfohJz93PrMAoZnnG093YyrU7Atzlvda9fEwSUXmrXNIYsmV1/y5tp7l5oh++Pp6ijz3kbsQbl20wEL1lIn0M7plDIZMdLEZyaOJs0Wer0eLl6+jCtXrwnwePjwIR49uovhyRFW+yNk4xzNqZbIPI7ZF3OKPO1gQlZt2kUUt9C9cBVv//3f4dzf/RJZ3MDg8fe489mf8PSzzzE5PsRmqQ1rkqhEmWoNcTpreZIBZSLsNpNo0ymb6OQsHulWYvCEbpq0HpDpX8Paz7pnKrnVfLBtTLAufU+PBdfz7ostk7rsIABmp8/moAPkTJRE7BnzPwRgaUlHYyB5z7LOWU3JvoLlo6SDOqMmIyGONlZTmo5JYnfF3mvDJv237AMHtmu68NDhlL4IfpDr/q1hKwfeA95fbVGsCe9WbdLqNtkM8Np0tPmT8j5KpuxaZIjLKRP3HYMcGCFrV2NjZXNmNk3uw5jd0IkxEBiiTj1QvXMvBAkBn7els5bP1kYViagoCANnFeBVk+I+LFhbNeLSAe3qebSaUdi5mJ9jlYvkKqFjFDD3ixIkw6fw6yMk6wxTGEO8wL75rs0CZoPzwu8K51zZfNmjG0kyB9fZvtX1rs6VRgl0rZqf6QG0+4wQBzHyF1Y7kcZfJN3eGGyL5upnsH3WATrv7zZFBnjrr5lDH+sL3cY4C2zX2aaa0xxcKLz2WZ8oBtNZzHlncRh+mgu2CVjLFAnLLUkjkYZoqNk1L1tZQdpqYZxkwj71ywj90QR53BRt8+rGNrY3z+PS+bewur6GVruJvJzg1etdPHv2CK9ePsPey2cYHu4Le3377ZvIplN8/tGHePT9XanKcevaW7i0cwGD/jF+uH8PJ8f7AouLydCBQOUorZOj6V7JPMfTCE02vTFHwqMeOQ6U2fRTFgBtV+GEkJrSGfuyA8gVNqOgRk8gNieRyXL6SwL5OMZo7RKa1KGf28Lm5ga2+L29hbXVHposW9gocXR4gGdPH+PJ40d49foVRqOBAOdulGAlyoTlpkyGDDdLxo0GA4yHQ0xzLZ0lNb6lYYM+jPfayQQ61qkOlusOVeXNB+duLWQcGv8KIC5kZ9xaryBb1c2yAv1qMX1ZwxDgRsCEnlcJtArWq15Bt7cpkp0jOivdDCtvXcK1W9fQXWnh+OEj/PDJJ3j++VcYvniFslFK222tAc24BI1jIn4ix9LYIpGP0PAyOuI0xry/sGVEhXPeoIKL2+VBGo+dXbOBvFrTmvqeXFyCTsdz8W7X1bf876djyNXAK8A6/XWWfZFjcQq0CYa55pmPwW6ZTIhuNjGmY0zHtdMRKdDlq1fRXVnB4eEhnjx+jN2XL5D0jxDnY0T5UJOJpSmWZIegnLIzZA8jbsO1c9i4cBnXPvgVbt2+LTkTT+5/j/t//K948eghJi930YwjbCYxEuYCRKUw43krwTROMGEyLh2aIkZU0j7EIt+qEnor+2t7htp3G5jQ8XRYag7Y1hHT/eEoLc+KB3Poz9+6LMDBz+AzdE5CNtD/tzXEmUkQ07AjzYGWS605zy4CI1dVw1iVEJXJVDtod2+2lbXs+WW5Lcw/0aZI7rVOomQgRpjK4GEM2IgcERGyKWubVzIJ2YtB+LUaa+eVGkjlemIFIs6tW66za5TvbTabYmP5JRIFAdmu+k5pOQTKrIuTYDpz/spV4iEIlWo+HtaGcp+AaAuZauds6LM4tBCwr0Z0qkRmkdTIYQaPpSsn7VQkza+tAKwHdsAiA3ovej1jt223h4RbCLYNuFdryNqtz5Ap/oMCWY1bXz4q4UqSzjExfq9YZPW0U2llB934h47lDJttNLs800y00kdKAufInq0mJZlJUBaRmXuPFlX4GWzPm0f/u78esx3EBGZZ7QBrO4wdBMgXJzbUF9eMGN8OwVmDWllgfcYlrJavPrNghOT6FTryoTu35ZFOYrCORsy21O024l5XQHbebMpBekj2gGX7ogTNdgeb5y/iytWrOLdzESu9NSRlE4cHB3j9ehe7L5/j5dNH2Hv2GIPD15IU2Cgn2NrewC9+8T5WWxm+/OxPeHj/noSnu72utMJmImH/5Bg5Xy96Q2pQyVhUNcD1gKiYayZupiVboLjhUZrV04xWxqnyXJXxVm1bhLw8wbQxVvbYhV6FMWVoSsAcWVM2AdGRihqptMqW4lIN4FVnA4WUO0zEG273uti6sIOLly9h+/w57Jw/hwsXdtBsN/H69Wvcu3cXPzy4j+fPnmF8eIJW2RA9bkrgzMorrBwxHouEhkmi1Hc3ylLuhfcoUyjJcezcGTY/CCbXR511wcyCbWMnLPQdHtZm4xZFQGy96OHkQqC2A/yhb+HfOQtW6mZP0c8KtKIMnTHrZidYba0jXV9Hv53hIAVOVptYu7iNt96+gcu9VQyfvcDjj/6Mb//4EV7tPqaKRCrLSL1rykmkoZJ5VnqqmsNkmm0egnx26Ww6JzJvG2yhzKMGtquNNls8IGgSWm1bp6PV9urzN+kywZhb0TVWfvZTQhZs3hWM41zGrFfGtPoEASlTIBXyMBLJCCVjbPBDZpuge3VzE9sXLmheQ6uJ/b3X0n799atXImfYGo+RMgE6Gkmyoq5lNrRSXfVxvIKos4L07Xdx9b33cPXtd9Brd7D3/Q8iJXr+xe8wOTlBlheSULnCqj88EOmJJhEmCcv9xRKJku6yLD9SUkrRQOy645oz49e72zIEarNgOwQfulYqVyWMItn+mnWSPFg2aWM4IUGovAbYT4XKHYkSJH25De1NuTgKxk4a9HeSRo3AOBmX6QlEUmg5LSHoZuRQNzJZcoINzhHrxzMax7FmKcvhaIQR68hPmPyoZ4puO5OCuGjAtIFWrmA7RMwW9peGYoGjYsyslkKdIm8DJctRuS/5HMkpUlqL99ftdtDr9sQGaCUqEhaaOEydPJtK8T7Z8Vcq44gUyh2lZO15DrgeErSvEiT0XWmrWs6njIWTp9SiTjLWDlwz03eODa4vAXPS9LfV3ndg17Hrco+LmF3n6PizTdaJ1tmeBbO2nus2u45DdA2fcmuq39QiN3rPlWtSOXHzrVslrQmdSnVIzP9LqtyGOWA7/Fz/POYMWoRkJnIfEo2hw2ESKvU9mZnmZJpuL7F4ws/M9qKZ9KFsZ0iWvO6sPy1ktp1B8aEfh7b1h1uoiw7SELQH4v9TzPaik/6Mm/aNRea8bvZwEUYkCAlKzd4pjWoTWW8FrW4PJUtvNSIcM4mQlT+SVDTL61tbOH/+PM6dOyc1sQkOWUHk4MUrPH70CC+fP8PJ0SEm/WOU/WMgH4tGmSmY3U4LVy5flMTBxw9/wNHBgRi4SarGUrauaLSZyDVFRuaKRlJKlgnUdcbAhSd9Isnp9rYhaCB7oSGsylOSTRg1kE8nwqAI2OZ3ngu4pbREALd1eXeIjS6JGhmVcey12gI8tEuatrsn29fqdrC2vo4r167i2vXruHbjOra2t+WQ2D/Yx4OHD/Hw3gPsPnnuHIyJaLqbaSY1uSejISas1c2fQ63xrRDfmThvoeYvDJNH2EGs4NkZdm+MXSJIICOxQ8JAwLzlqPdwmq0LteP+4Jm5Pd5C3ijRj3O0kgwrrJedN5BNMyQrK4jWVjHuNvEqnqJoJti5fk1KAm51VzF+uY+vP/4U3/35X3C49xSNSSFMa8aoAwF3OZUkGTlQrQqJtGevQtJy544VrPZeRc8tk5XoDg+efEbVcQpkG1NngIHvZmh9GdgOopGnZtaaOcybcu9LL+Gpl6tQFCDMsx+yiHjoa1WeacQE4QbGlJZ0uti+eBE7Fy+i3e3i5PgIuy9fYn93VxKFaR+ozV6bFCKbGqQTlKm2eGd5wqhoIooy5L3z2HnrBrZ+82tceOsttJIIr58+xZM/foyH336FaP+JxKmSOEWWsEQny4/G0jiL0i6Rgcm9MVlbS1CaFrbBNvNCws6pCe1Y4FlGLGTDLCwdgkOHrVRy50PT9cGrALvtFUN64Tg7sOHOEDtLApgpzoM9i0NmHgBZUl3t9/584XUpL3GJtHwRnZxYa98LfmX43VVoYtUgYfUSrY1OHaDUjqc0C8BoMka/P0B/2BcQS7JBWGG+npIORpcoP5HPiVEyYZXz5KKI8rcwUa3y7MU2S/Ui1nqX3JxcSAWeC8VEc31yqRGv/QoynkedDjqttnYpdntDgCkguR0SKRxr6UvpGExA5n7y36I/F2fFnSwi19P3+wTwesjQG9BqTVR6YPtdzPwk9xUCciM3KiKjku+FjrbKeRyd4ZwjA9A1h3wGbOtwngbbKoU6Hf1QxZOTG5utCjXbM6y7l6/4EIY9pDuWQ+3zmTjNj5A/l6RnR6CB1zVdyXOrPVEJyHWcnDTGIg3ubAz3UgjOqyurJJB/E8lhEBn4mdk+A3D+zZnt0Guam0Axc7rO3G/N25wDuP1B9yMBt+Mv54bs7Rb8td0GtWQF6t5Y+zjN2mizM2NvTcKxh8ziLwmEOxIeXt0+j50LF3Dpwg563Y6AaLJWL54+xu7Tx9h78hAn+wcYDfrKRhM8s101y49JGcFcqgZ0O21p9XxycqwAlXrMjGX1qLumZoJ6S+2MIbopHjRjgm9lmal51TKECnhFuhs7FsIxE0LDCeFTsT4unurZBxNz5VKiSjXRUoWFHR8Z5nY6VQrTJWGHjLZvRK8VBpgMRtkD9arK8ughL816Yu2mmTUzrO/s4OqNm7hx6xauXH8Lm5tbMuYnR308fPgI977/Ho8ePhSnhVIRPh0lJKxiMs1zjPonIi0p2CTHJYnKIT8v89xOXWFWqudfDLZDvbVJSKpawPNxnUHOCqSqXXTg3ZjA+UgdZTTFMCnRKKboFKzYkiDJGyiZ7Li6imhtRRjuIWuyr61h+9wOrlx5C+dWNzE8PMLdz/8Zd7/4EHsPH0vHTtZHZ7QhYcl0MtxWN9pJR6yfiQSlRUYS5ko4vtMfNoufvWKXqyiR5ztn9LChvFr2p/v8mHriJQ75MnZbWKDlWNqDgbnztjQypu/wL5m5Dtd6GWcCnqTJVJygu7aO8xcuYmv7vByYB/v7ONzfw/6rVxgdHwHMO+AuLVmukY7rFP10LA2wRmCpzgJJwuZV69i8+UvcfP8X6N26IdWN9h7dw70vv8DR559hsP8a3cmx7KW41UEUZwL4CQZZ4o/7Mx+rJlvWIJMdYq2EwUyMBpvaUE7iCRlzMpXVYoSE75V65GRHw2obHkjbTKtT7qNFTg+r+8vV+PcknxEwoY67Lhepz5ONvluT8ken8Q90tiGI8NIMj3f0vRX5ouvNa5HF5ioY5k8CwyRjl1FlrwXcSAWbBiZlyuJPmOQTjCYTbYjEieb7CLBdd1JGMpqUHLI8JcvBpgkazRSj9Z4AcdPAShlWp2sOz0IDqb7CTl4gGYzRGLI/gSaPs2TkeKS9CshYD0/6IqkjKUMgTuDM6CB7HZCjaU5J8qhUyaQiBPLF2OXFEHS7hH05C7UDk9gGOwsqEm0mDGYsdmjzaPeNwHJN1ELCw+xjHYSfBtuyyhx7HwJEi0zPi1558C4gmJU3bH06CVGwHqtxd6SDt3sBcHbGqnZNY9rnNBLSl7vqd0vskzmr88ZCj8/FYNucD13boUzSnKNqjkLpTshsc21X3XzNVGqkhxIqqbRjvQ1+VILkz5rtM6D54j8vZbYrQZVjShRkmXkUc7k0TmuhG12gdcLbDGWwcOTzzgj8OlZ9nj42fErbPHZ/9N5Yv5eGckrpSLOFImljVACH0xRpu4eV81dwbucCLl6+gg5rThc59l/tYvfRfTx//BAHL59jcPgKxeClNHJhDWyG7KKC5QNd5RDJFlboG0nZvAKjIpfESxrvKGc9aveMLCMopc1ILatBn0aJdtBLKddg23eWHKS+PNFMeRp0bwx02yuL7YyojJ8ri+a65FGywkM1GvOeaXhzlGWOqKRohrVJpD6J29r0fIn/pe2lO9B5OEVoEgCTbRGGKEHJznXsRklozsMr0nA7GcD18+dx8co1qb5y7foN7Fy6jCht4vXuLh788AMe3L+LZ0+fCbgWgMJQFj3u8VDA9mQ4wGg0EpaboDtJAl9fnrFeEWER2A6NnR+3YCGGUpKzwbYteL22aIpduS9dZ+YKuk/iLUcNFAkbB00kgpDFKSL2XOFaaLaQ9VbR6K0gb7YxInPZ6WH9wiWcv3JVHJV47x4ef/Mx7n35FZ4/eSpNjyj1ycqGHLh0i8JoDsE2154pQAWM+6GbHbN6qbLa/nGAxpLu5WCc8a/Df8/+TcLfbwK2FxxYkuxpNM6cifHM0wLTFvSkqZuo2Wew9wdjRLnIqNlG0myi3V3B+sYmzp27gE6ni/7JAK9f7mJ/9xVGR0cohyOkRS4dQWMHeJjjkUuZwhGm0xyjKJcGWNnlKzh/7TouffBbnLt0BeVggmePHuHVnc/w+O4dTF7+gFZjiu4kF1lbo7uCRtLERJpPEURniCkXGZeyZ6gzbvBBGRmJCuSSGJmiAdX2GjBQVk/BdqfTkfVAtlaqArkSZWrXdX3Uo0K6fmx5K/BWRnZe9MjC8xV4crIBWYRWicLZGkNb7matDJz+2vZSEP63XBbrh+AWJ1/KEoposOa5stm0V9Lgi/aSmneCZTb2cuCwmGq0QUAvgHGjgzxiYxnJhhQQTblfs9eRClOsOsUa8FGWyt8opVObp0NthI6XGswk5s3urWpTKlkhJWWt1KDrocCETdq+/uGxAvD+AMdHRxiyshPZbzYOm4zQLY/VjjcaSJMUTeYXUD6Tq1SPZI40QCPg5nwL462Ai5FN1flbxPo02Ja1EzaoMj26e4/OVKADDg96/+AzYNuBViWCKmbb22u3H6t9bgmFdt7xbUbC6AI1PXcVZQlIEYvG+0owHFsjH6qfoS016YitRbs3+f0ZkbOK5dd9V/86Q7PtMVa90ouPVrmjJryv8Jyz/z6VOOoiLbmrtCQRkrAaiZRfMsuxwDDPlv4LPckaw7rAMJ/W7sy+cB4ADA+u+Tf2ZtdeeFNL//DGzPYi7yt4pFqkJAglSUKKWGoXknRhSLPkc3FxaK2DjWYGX8ba1fh05tezEWrQ3Y2F9x3cK38tpbP47U6A4Jx0295tMjEQ2qGRjE6v05PSXMNWimFZ4DinHjNFtnkJ5y+9hZ1rt7C+uSUswuHePnYf3seT+3dx/PgHDA72UAxPpAZy0jhQDoYlBYopmmQrKd+gBITHIjWevDJDvlEDozxH1EzFcLb6kRTpIlsi7AfLeNFoNzOpfR31etLSfUrmvdVGgz+bDB+zfTsb1BB0W+iN46XaDwGbLLNnjT/IbEida3aeZK3rCZLBBOiPMB72MWJFkPEQeU72hIfuBPmUdX+ZAKblrMjw0chyvHmmnyMbzTClA9tMaSSoKOggpCw7FmPM6/M+m02kzTZW19dx8cpV3Hj3Nm7cfg+XLu6gmcV4+fwF7nzzHe5++y1ePHsmrd7ZGCfldcm4jdhCfiD3yQMj0sLIlUE15s4ZaoZgzcio0TXsWwEIPS/CfeuOCSnhuXi7iRxi1ly6NRweMvoSZ6/cmqWEoOBxbmFokaHzoGPz0aY4IFGrh2RlDeOsjWGzhUmri9b2Nq7cuI73NiLEJ7t4dPcuvv36azy9ex+D1wdS7YaHqsQg3BjwISRBknp4d7+izwyf2R1yApqYmBtWcPBjpkDNyjCKSxeMj/GeFtO0JCm/TR24i4sqxHxq/Gq25PTYU+vO72Vfc+2rMyoJq+TN2Dh5PJtoL73xVsgn0yHL0Ng+h9WNDZw/dwFra+sYj3NZs5RCDQ6PRC+bUIY1ngjYJhxuukPypNnDkBh42Ec0LZC3G1g5t4m13/wS11hDe/sShpMCu5/fwQ9ffon8yffixEfFa6y2m+gVBHtNTNodTOMMo0Sb1jSKFHFBfXAkUbSUEbVoimlSSsm/sdQUIuDMVIQVOBY2fQq2G6rvpdPNyJoD4lqJRGUY+jsFCrZW3O5xQJuAzZ0EwetUr6FOuskorLyjkgK6N40Z95I3ISlYV92xeZUl1/twkgdtcqTnEgG1AXPRrUdN1V+TwWYnT5YfZZMvat0jwlF1RMnsTdh1lLaKz0kA3tlG1l1Hb3UVK2srIhNiEzK+V2ygHDfa8IjExaQohAXnZ5C8wKH2Ryj4uU4GQlaa2m8FRTYmqsGmHU/cGVD2upi22DSNibCJyEaa7PIbMTcmkmRokXzQ1kqeSy5acnb5PTncQ/76B40IUoLnZCf8jIx2WLTabvyYVOnvkax3IVFF6YbkIyHGEJttDACZ02/7mvgumiZzNgMGQmd43j6V+RRnycQsgfY6sDX2ORXwre6vRp5YWUWrIBOUBLQ1HMqhNMLgiENbX17GQXgRRHSCZwuB/LKmXTyPVOERyhfDQ0Yr7+jYVfuodhBVh1jQ98A5rzMlJM1O2hVs/4WfJ6MtzLar5x6C7e7WbS++XHYYzmM53xxwi9+2xKbXvXFblLVBX3Im/M0Atz9g1QTO/Vr2WLq99G1VFSWL+8lf/AYKPC2vfZJnnrmAm6Tae53VDh0mHoJM9OKXD3vL4ecMsYqWFbjYQnS/4q/zRoKcUodpiVgS6timRjun0SiOkgilGFh2V8uwmq1jvbuG7rQtmrhXTeCAHQ5b67j41nVcee9X2D6/g5Qh/6N9PPv2Ezy9/z32f/gG/cNDYDhAyfAdaAynyKY0ajpoDNvRYJCsFobFdd0riezYjZGGmiPFcGODVSR6SFo90TlTF766yu8VbGysY219Vbx16vVG45Ewu9QOMulFdIP8Hg+FTacRN82fsbpyJ7GW8qGukHWYpTaza/ZB9p4gmGPLWtn9kxNJ9OT3yckJjo4O1QC7WtHyQE7/TNZ5ZTKRznzy4IFmjcw717l2UXTlmGQcmOEfCavfXNnEpRvv4Dd/91u8/4v3cG5nRypt3Lt/H59+9jm++vIrYW2yKBIGqUmjMFaNfP/oRP5blpcYMTb3YDCA+neGwwnGXbKN3BqdMcpwTP/J+/BL222VCmRp2G7xV62NtGcJ3fGvi91DgyoyY6ZLow5yMFjtc6nNK5MlVV6QpOJYxe0O4nYbZZKKNp5dFC988BtsX7uFtBjj+YP7uPfJH/D0zlfIXz9HXE7QQomUTJxTXrIePB1RRhvIWHXLiTx70WAdYO4d1lRPgDQTBo/nrG+K4GQ7li3QIGQnW2saSI6Tohv3mFVilR2b5uVoUq0LtxpymxniZWNOZpugKKyLaweTyCXEEZwpS+hMOe+/zVKTrvCG3IsfH0qi6Pmk2vmTdePl4GoI88lurytMgLxxE2vM6cl68o8AACAASURBVMhLHFFCdu8eXr18IeCE0apJVMhek+S3cS7OaIuVYrju0m0MJg2cTAdorLSQXd/GW++/jcu3b2F1Yx3D569x95tv8fyjP0lp0HY+lNyFKJmglbURNygf4RwlGtVqaFdYMnFSmlDAl3OGpBsux0pLwlHyJSHqGVts4XeSDvwsAiaVkDg5imP+JIHSk5yBE2rnjQfKc/IizCMLAIaXajDiIixyUJ7PnTHCspKPb3TkTJk09HXML+GXVgoBmiUdcTK0+nomq7JMKfsEkLBIKL2JYskFyRglYsxOPiIS8qM/mWAwZadfIOq10VpdQWdjHevbW2j31mTMW2S0sxQdVnopCgz395EPRzjZfYkhu+geHUneCRNYhVmWfgEErUOfK6P8R9VwyZorKW/lwJf0FlDAWWQpciYaCvMYCbnSarWRtjvIWm1sbJ1DTzr9rkhCf8RcF3LZU5ajLbBf9HF8coyD3T3svXqFwd4BJv0B0nKKrBGjm2ZoJonYVjFXwnSrRrwcTVAOc5E2SsRTojNVRaiynAgzXlUUJRNuvZ6sJGsgyTNz6Da3bEknOTQyrZZsaaEBV3ZS2NjA/zW84Q30DINtOmRb31xLJt/RXa3SiRCvmXMgOvbwy9+zzVFQuzxgJNX5DCIBoaPiPq+eJ1ZhTMulkqZW7svuQi5v/xeOgXsOIz1DAL1ICCCRV58zoB8mxzn3Ui1K4RwLgu1Qk7LkPFz4p+VgtxKkn/XZp0IJgRc069Wd9Vlv+vel9+4ZmvlH1jLnRK+vx6OiBBOT6K+XQw+7e72ueW9mocO7kXGpAXX9ZCZ4pc7mMvGEi41duERS4UC3uzENfwaljPjvSSPFpJEhZa1hFNJuvYEceVyiYK+INMaUCZDtFbTbq1iJ15CiiXjYQDHKcbjWRmtzHdtvvYurN99Gd2NbSnc9/v4LPL9/B8ePvkT/9QuUB88FxJNtFWzdSJCy3nWeCyskoyjtzXloazIV2/6yPBfZXZoo/i9pNdFb25Ba1SvnbgnwbLVbwmyAB8DwBMOTQ2EmhscHyIdD5OM+Cur22H1RGChrea5JM6b58zIgdxiKbo+6bLLmBN1W2odAj3pNsjXUGjabUhmEh2/LsUBlXkor9uPDIxweHmiL9hFD4Qq648FAD3l3UPB3klFP7XeDrdud/MSFJVUzpmuA8xW117C1cx5v3byB93/9S9z+4D301tdxMhzi+7vf48svv8T97+9JyLRDMEhAwNb1vK/joTJGHA+y9HR6JDlHk4kEbLsET2Uy+DcaS0Ho2mBnztfZ+8QdJBbWDvad2sVqt/grWHKxOIhVO2VjQiS5zWusG6qj52HIsDWbItEhorOBBvrn3kb3xge4eeUCVlsp+k++x+Ovv8Szrz/B6yc/oDh4Lbp3MmEJAYJjNblW+cw9AjkHtikaGrP8HNdo1pS1K/+tVlgTqOhMOUmShGkbLsQsCY+64W2PW3kxYx290+H0gCXrxgeRrtoM+MjAfGuozFMh4yDryFWnEbPhwLFKeJylMLtFH5tgm91XxfnTg5F1sQlEGcniEw3zUp6/kbYQE4x0etjc3sL5nYvorKzgOJ/geO8A/WfP0d99BRwdiKQpigoBgQTbUtGa656wrgTinMmJDRTFGsqoDez0sHXzKjZ+dQMXbl5FljXwavcFnn/6OZ588y3GDx4jyUuskoFlreWkIZ1rp1HXAQaXjOykHR6kGGMWsG/chyQAFFSIUr/iUtx8yB52jnGVuKZngZ01dOLV+bRZtgoK1Wvs4K40hMHfQuRge8OkFrYvHOh06mpXIo99BNriUEziospPaVAyIx4hskKr68RUx9O5TyjryNCgLW2y66jmjiRMbi2mGA0Y1aNTlKKg85JlaG9torWxge75bbTW2GSqIxVnBv0jHB3sY9w/QStJcX51FQe7r3D/88/EHiejsfzE8Qny0RDxZCxMMxOVaV+K6ViIkrrMcnlkxs5h7n/Jp7FgXEKpSgo0W4iYINvuSk33uMOqWW00eysSbVnb3JTGY/2Vnjw/ITjzOvqv9rG3+xrDvX0Mj45w8moP00kuBEan1RR7rzYciNjgbZhL+VVGQKdlrvuLzdWExFCgbdpuUkcaaVB/jn8NyU57YiPO1PzrGywKoWbTAVAHnjVSoeeVvNbZJH2vrkYBuZ7YsHrxjoEmenDt7kOwbdfyYNvshTu7PJox5zRc+9UWqBspeZZqf9ne0Y8wXKQXMvbdsJI9l6sMf8r4VZ81B9cFQNwD/gVgUnBW4GTY2PP6zPnhWvXEOR/lXxPYDp/JD4j75ZtsqQVjsvTXbwa253/E2Yz6/2iwXem3eWVqDznbVqpMWt0GVRXc1nRg28ogkenmi8jaJVIGq0zIWpleUUOXWdpCu9VBu7eBrNPD8TTC4XAkmrxsdRWr776HKzdv4vr6GhqjIY6+/w6Pvv0Wu9/fEz3mMdlsGqJ4KnK6RkTmiYBu5LrGMWjckAYw1FeTUSJjLr4FQaIYywwbW1u4fv0GLl65gna3h0le4GRU4uioj72DfUmyGp0cSWMYVuIgaMyHfSkLiGIiZowAVphp2a1UiphsRI8qCxdpfVgCTmWmvdELQ2DNlhw4YjrdQU3mW8KWWSaa1Ha7JVnvBOIE+cfHxzg4OET/+BjlaCCaP4JeuUdhxZTlMGDN30vTFdnsVWLKNG4hRybh22anjZ2rV3HrvXfw/q9+ibdv30a708bh0SHufP0NPvzDH/HkwSMph7bS6coBMjkZizPS759gOOiLcyUMPuvTuk6U6iY6Xpb1h6WNs9MsOxnKIsC9iCGogEUQxzEQERjo6nPrkTBxFG02rIavMT1eX80lHUmnQiZdWQIWweBuo4NyZQNXr1zGjRvXsbO5hnw4wN2vPsc3X3yOF9/eQX50gMZkpDpT1o4nqJLxJyfYFPZMGh6xQAGr5TiWnfOT2KHr2l1TwylJvwUBJSNI1JJWh5/sizD5xoJQBoItsVr2AmUBzuEK1qTG7oOw8TwniHkQBMTC/imLbQBS4I2FUYP3VqwhE1AJyLTuPEFoyGxLEluzJUC82e3hypWruHLtLaRZhr29fakuMn71SspX7p3sibwqaWl5OO7LmMnQBPPUznN90QYwd4GHfRxj2NlEb+cyLn5wE9feuYWVy1uieiM7/sWnn+Lwq28x2T9AdzARpzJrM7oRYZLRflFzzcTqOhvnwbERGDYHbg1aExYJy3udfsBoyQInq6U5H7reK2RsQMEsh1qcStNfMYPVZ9r7PXBadJo53KAlyFwjlVonP16HSYqJHAjZtBRZXiZSgClGlMiUBUYZbX4sEcMkStGNWuglLawlHWqq0E+m8rphmWNQFBhx1bda6KyvY3VzSxqRbWxsISXZ0IhRcA4bEZ4/fYZnd77CwbOn6J8cYWtrE7/51S9xuL+P3//Tf5MIYMx69+KMMsLGSkDKEIq8zcrQ6aL2josVi5O5m2VR3VjxCTMmPEo00TmGLlE0Z5UTcRSV0Cn1MJKoFHXkvdU1dDo9ZO01qZy1eXEHa1sbQCcTqcCo0IgonYhnDx7h1YPHGB0cIZtMsdpqYbO7ila3K9eVM4ga/slEop5yHo1HSGItw8oosth06+rr1o7zvytGNlgDVs/ZNM6e1PMSI9aIr7TeIdhWc6KGwstFTkXSnTzGVdgwUkhAJkG77BVHHrqfVulGnXmV95lzadIReYRFoM6tZf/nGbYmBNy6ZyoA7s8Svw3mAGpbF2F0yHCmkaJ26C7ab15KU6+IY+Ovz1crZPivD2zPAti/lHU/C4D/ewbbLkKo9YF5KNoirjHbWvNW4JOVO+L+KVlPVtuMT5IpJmRUk4aUyWqlTay2V9FK2wCTi0rgJUqMkxidKxdx4eYNbFy/jSbr3O4+xtNvv8HBnz7G3qPHwEFfMv0HkwhJ1gSyBAU7Ok6PEDVYMeMExTTGGGSetNW56QBZJaLd6WJtfQOb585jc2tb9H8EOceUaxweYTAY4uDwECdHJxgSNI5HyiYK+arMtTDYBDvC1ivQFtBqCKXU0k96VjrvOcjI9omCgeE3e8Bse9G7S2KPauVEM+k0kJJA6pon8L/JektSkCs3NR4OMBj0RXIy6PfFKPMeE+oaCeZKBdqyLxzYNltDxrWYpnIYSmWAViZhXFYsuf3+e/J9/cYNAX9ff/U1/vTRx9h79VoYGSYDkYHhwdHvH6N/TAeFwJ9iCdegXoyTRhLEiXMLi168dsjxXMuCbbfcup4yi4GRrfZpBbSr19NBdLXTDRg5tkbWvSXbuFJufAaR0bRawmKNO6sYUH6UZtK5860bN3D+/Dlh+Jls+sM3X+LR3e9w8OA+iuGADbulG2dGeBmlmESrIqkRllqenKpTPdYJFBIBDlr6kYeq1L5xJ+iokWAMbQlvTS0s7hUQ1p518s/sWCnjxKsBnx3FxTRFzGoruS9Kq4eWc3LkCHZd2SrpWXWo8nWDJBIZC0GHgARqYFN2iG2JFnd1fUNC852VNRnv0XiCvf19acQ02NtHur+PolFKJRlKz8dJqbK1okSal2iOS2kw1Zxq45sBazG3mljZ2kL3xrs4f/NtXHj7LbR6HRwODrH76iV2v/kOD7/8EnixLxWA1qaUTkQo+I80xqSt7HtUOmc+AG4q3XHAxA5iY/uCw1gdEt870INqcyaV7VoMti0SJTtGWEdXRtSx37rWA4lUwFKeOh/9xOscVPevAEe13ApG+IpxoYx8h1ECykrI1AMYJlPk7NDbTlCQmW+20G11sB530eIcDIARShylEPtSpBGaqz10trfQ294UBpsRI+bCTEY59l/v4ejVAcb9IS5un8Pg+ASP//Qx9p88EpC5tbWF3/79r8WZ/+TTj/DixXPdN2J3NaIpINtJYxQHKMDT/Ah7rqraj5Akc7AVf9UpuJa0ypM4xfLNK6oUi1Kn/5+99+ySK7uuBHd4H+kNgIT3hbIssimp14xaZvV8GPeDu6enJU1LIimyUMXy8MhEehMmw7tZ+5j3bgQyEyAltbi0CC4QKGRmxIv37j13n3322YcJHUkcfo1XINidSWMyg2JmTuQl2fkKivNV5FbmUVmaR2FpTvqA5Hn3BhjUT9E5qqG9f4z2cQ2D05Ykh2zGZZVVWOXxWOL6sMcKImUyOrGYMif9U5lttx1UNWUMih0cO16NmOhIq69JCiss8tzdLMAmCKvkQxdOVHELB7oEcTeEi5rHOZt8hk7acv4YxNt7BMoNXYnBQ5qt8p/x3lG6Gn3N78Us0A6OHdlYF3dYenLr7LQz0yYlmBoX/9aBFoBtJ+N0m+lno4RoKtfml/4gmG3XubhGMNSZkZKfGrbxLvj8u3393yvYluduGueIzY7AdnwAR2Vq12sTeMvQCVpsTWR0cp+Al0xHvohSoYpyvoJiriTND03R6I3QWyxj+cYGFh7ewsKlNRTaCey93MLu17/EwatnSBxuYdLtItFnQ0sCg0lJmtcmiRwmAzZA9ZBJjJAHB1WkcJIr6tAAgmEOnVhcxNr6JSyvrKBcLEnQZad/k6xwrY7jkxOc1uvS9JdliXTUF72fDEvgxkjpUBmCHkWKsc6X5WX3SiYTx9G84kUbMYiaJgdtxG8tMt9oNtZAgnqUcAeHZ8wi6qQxdvATcMsgGv4uFlhUkCadfm+AXreNdrstrAg3sMcbOTKMvZBrk0MzJaOl2UApVQwCdDKxlZI0Ud57cA8PH32Ah/cfYHlpCfWjE3z7zbd4/vQpTpunoH8wD/5Bvyds+2mjjhb9zTl50mRGMkKYJWbtgpLQKWBbRm77oXDeHjwfbCvzMf0r/O7wa/quUTXREIsftAG4CIC3d6tLfiCa95QAQyY+2UIOqWwKQ7rSUIc6t4Tq6jqWNq5jYWUVzfoJXjx9gq2vv0B9ewvj2h7Q6yAz7IoGdZiaV3cFB9UJPic6Z2jRWpkq9dwlE05/ad4zskyUXAirZjpP0eT7ZD02W7nvcsAe6WFm65iZrtwQZaXDknCkKT6H3BFZBrVl4TCJqHJr5RQrN7sW0SgweVDNLBMNHe2dzWRlrPrc3Jz8ZgUnR7u2bl8SR0qmms1TSSC5bxPDHgqDpuiGWd6XUdqUk8mkQILAFDIjAnkCnwSalK4VssheWcXq7Ru4euseFpZXkMtlcXxyjP0Xr9A8Okb6oI7W7gGSeyfITRIoSm8B0C4kkChk0C1n5BBO9mLGbnbtub5ec4+4xB6vO0+ifb0G+npLSM+WgcSL1sGiMrLqOhKXw98BtkOmb6Zc5Myjv5Mz8M4sslhGpjklzhyqK+adIEhmLOIQHyadyVJZtMy0Z+z0e2i2u+hTKjZXQblSFrC8trKC+bl5aTjs9bo4OTmROFyr13FSO0HztCVr+YMPH2GuWsU+hwk9+QGjQV9mKlxaX0OlVMTu9g52d3ciGYWw26w4euJniSh7iHiTRBXtFj62Gfi5mfSds9SRHQ+Rlv1od8aeK5MmsVeV19GGdflv21MCeOlulC5ZY7taFWZKBZTmqiguzqFUraC6tIjllVWUKmW5n2zsZH/Mwf4+Dnd20T1pGGnC2QcZpAnspVo7xLDXl3jPc5D9PEoE2WRaLj+vVkRJV5wUK74LxorbmRVXY736OL2WXZusZ5yuPRnBHqx3B82yM10G57dP6ewpzbLfewf/0bXJPQ+iuf01wl4h4I6Yaq+7x2fC9OvqhZyH3/SY/x3AtrH0YbI9tcZmj7Sw+hVISfx65HkGPyP77w8CbNtFaclIg2PkkWli/AtB8Xln+3v8+79nsO1SB3/o8udUNDKdVgC05YARplvtiljiJiBI5krCVJeLC8gTaI+S6A2G6CQmKCzMYfHhTVy+fxvDhQJO2i2cfvMM298/RePFN+jXj5DpN+U1M+RTkhl0B9T7spybE1CfGdFDm+zDAP1sGrVqSRra5umLvLoqgaxYLEi5msMtBGAfHaN+cqKuHzK8gCB6iPSwwXZKHZAgOmMxOYu0sMoo6X+7/jo6Nhlwk3mLDRrEzmST3AN3hgFPSdNc0PRh+m7V1ToYNb6AXxP7LO2QFw14IY9MLoN8NidAjnID0ZmbTR+BsAY+1/VZIVUa76ilzEoFg9ZD3O4T6lTFBzeByvwcrt68iU8//gSffvoJrl+9JnrxzVev8OrFKxwfHsl/8zcBfqN+Igcox96z9ElwrWtDmW2CcwHbfLJsQnqPISfnbcmoFBjpBWMWJdJoGsiIgXYU3sV73Q/S6LUcbEuoV39cvpafG9LwlWKzF1DMZ4HyPEaZLGq8h7ki5jZuSHPv8vISWHFobr3A9ounOHn6DU523mBYO9SiSXZOPXUTXHMJZDnUSJxGWBXQqpHYpsm6INuU1qoNnSHoA0+AY0SDrFf5fmU76WQiDYL8cRkfrQ2y3hyUFFsb3dZ6ULocZPpAPuu+i9f82N0mpnEIX1Hey0KGDCsRhxwfMpLGqFpFulQUYF0qlpDP56RhmDiI8ijuTa6jLn+LMw+dJbTZNjUZokzJGAGHfVaCqMwkiQzHorMLezRBl8xjNovk6iIqN65i4d4NLFy7goX5BfR7fZwcHmJn6w3qW9tAp4eF1hijRgtJMtsjIE+WNpVEu5jEOJfGaUH3Zqpr3TSBXMlBd3Tg+i0JAUgEps0mLWpkDZuD3wbLMRupa9aBtZTaAyATVnBCGYr+u/7sWUmovap+1cGMs4iBJGkytOYtkT3xFut/s2k0l2PsKYj+up9Ki0ykwWZySi1KedHZz60tY2lxEYuVOZkQ3D9to358hPrhIY6OjiRetDpt9Nn3wZiUBG7dv4fV9XW0nnyLzW++kufP9ZJhg3ImLd7XdEVSGz6VV/Gjik7fiAqG9h60KdUBYbSmLfE8T6bGT5oR7loHz/i5KFU60derLEjuhye7MZ0qe2oAdZ/RwT0pJNkDwEmY9BTP5VBaZBPoMqorS1hcWcbSpTUB3p1+H/W9fdS3dnCwtyf3hwCbySl7QERqT5kH39cG5oz76mAjjkoiV+P9MEbZk4VgbbrXs68ldzIRdluIEOvJMOY5kjF5w3u0x11G5gInXW2aEGoy7EmbLEXGj7CxOw7Huk7DBxJKTYwYUBDvxEmsGXdZimLluGckPqNVWul7ava5a9FD4+3bFM50JHR22/+MqgRR5eScE8sybyfZpl7HYqcyIr7f/1DAtm0gaTSzLk4GIG1aY6k2HCP9Hgj6d/iWf89gm4WMqC0zTCxtMcpSnAHarqQYskEpPUImkUUhXUIxv4BCfg7IlkWXfcLGukwGxdV5bNy6hqs3NoRl2n3zGi+f/IjG43/AoHaCgWhYJ+iNtQFRAAgBCUtnI1prUUKRx2hcEglEIrOATCWH9GoeS6tLWF5eRrlYlHVQOz7C/t6eWAbSJ5psL1kS1TXr4cdu78yoCbpvJ4XGJtgOAoWVIblExNXDx7Oaj6v6gqqHrq+N8xhX32hRXCawIiCVkV1WBjTrLNpXiQuBNVbqpDXtanLwJIduLidNeBl6BstwoIwCcTb4DDl+viXNi2IpZmVHCWxEfQOW4BPSyCOWiAK4x6BrCwEHGXOWPK9evYrPPvsMP/v8p7h67aqMUG42Gth89RqHR8eio2TnPdlIOUAPj9DiqPeujilm5YMNuMLiCyVrpVg7wM8EdudRTtE3B98QJDDxmeeVgvhPDbcekN8G29OBViUwkc+wvTCBYSE1QY6SiHwRyBfQyhXRz2Qxrs6jNL+I9WtXhcmrplNonhyj9vIZtl+9xNHrl2geHyLV74hEiVPq+HpZkQfb4cHjNEGpFFdkFsMJ241Z0WFzbxqZxADZpMY4SoV0cp4O63AWWdaHHDpj7V2QxNIm2EnF3bOc8EAOJAXnxEN6XRNIRT9lzg1Oeoi8gfsjbe4TrALksvKbazRfqCKXK4izBJMWJoKc+Niq18VNgi43lD0lbLiL9hl40jtCKtEX94bCKAVKWpKaz6GfSKKVSqLLBGhxDpm1ZczfuIa127cxv7oiSWimVUNjdwf727uoHx1hcNxEsjdEqT3AsNlBuZ8QZpuAjtWddi6BfpJsvLKfWTZaOqXnLNXMfYqZbHuW5jSha8iSNku6owTPXiMeSBNHh/h79JU1vrieNj6UI4Dj1YsoFmli7YDAgU+UaEXrwPUpxt4HDP2Ag3lIZlkcYnUxl86inMwhl8qimC4K1q3RtnUywkk1h9zaIjJX17BUncMiJUKsNpy2UNtREHl6eIRB8xSDjk6p7Y3V4pTe95SIz68ui855fHSI4+0tbXrklF9ObOW9H03Eu5oyK2lAFeLAPPY1QMq6GNLhJ9LZzj6s2AlidrnLOSdOtl5F0HkNWpWzzMfkNH4vIwBrHuFk/An+kuJW44OsLAHiHqKVbDaF5FwJ8+urWL15A1duXsPCpXXMs8H0tI393T1sbm3Jn5Q5cggOm03p5S9e/XSC4bk64MTfHvoE34OhGBREEyhDZBkwxFGi6GeBPXOZ2Mnf5kMtJGYwnMzvlfdqzIJT6UURbkenCkTOJIqmYweSsMfEzmI5GoL3it7DEyYpMFv0cUwSJVN6ZdFsAfuss6z5W6DepJWy8t9l1B0kLCFYnnrfi7BkjKVjTbqvp/BrLg+bZbb/5Rnki91I/EO6owNZPmF0qGsSsH22Dut3wNPnlhrC1zjvc184YS0s5515QTEb8TYd8a6cy6FE8OcZpfbpt40bJPnvBFoRxo7YDi2LKhvmzHbMi+i/TkQ/2c+OJfjO5eZRKS4hmy6jM8mgOZzgNJdGeXUVVx/cwtUb15BLTrD54hmefvEFDp89RebgKVLjHtqJDCgLHaWzYrOVRB/JUR9FDqNgIBnTp7WEQWIRyWwVhaWbWF5fwsJGEeVKUTRtZAR23myjfnIkIJuATzS6ZqslLK84UvAAHSOLrnjvRoeWQudoHUiRUmfYmhSD2b+BEw60SIQDK4wsCkp5qteMf4VgWyzD3EdXmGsFecKtywho2cqqo48infmhsnyZsqEPFrykuTKrEhMdKZ0Uu8Ium2sGA/Pr1VfKchrmcIw+WWieInSMIUj34SUG7qlVvn7tKn7yk8/x+eef497duzLFs3Xaws7uHnZ2tlGr1dCs13FweITdnR0cHRyiWW8IO5kcssRLFt0sEGToTgIjSyzO3EtnVAiiOxiUERVfxHr5kGDS758F3WeA7ej7fD9Yxcx+WnWyBlrG9HAfia56lC8gXS6jV6xgkMmgLc2uOaSKRaxfuoSbly9jrlRCgazt0SF2nj3F66dP0Nj8Eb1uC+MB1x1tAgm2ZfyogjKogwndMwRwI8e6iwDwXLKPfIJu6q4jiEdeE3QzOaLW088NlzgwPor1Wd8dAvQzjekDH3w+iZ9nrFWpHrLpkA2Wvg/I9NtobfoRi+6felO66eTz0jBWYJ9BTv2Kh+2huFEQWNPSstNsShWG3vLiskD9Naelyr1Wj3ruHMq2qG8fj3oyACo/SEjFi9IRdii0k0m0Szlkrqxj8e4tzN26jur6OvLVOfQHQxztH6L96kec7u2IFpjeiqlOH5POALnWAJNOH/PIyoAjghm60LSyE3QnY3TySWHfc+K4aDp/XwtB4S8uccfrLXIIMr02gWHIgvvP6L/5QJq3wbZWy+Jk3vFTzK4po3kWs62vpvWGCGy73tYTAJHIcV3EFQ+pmNCxKEOd8liGZWWzeZSLFRSyeeQpmidRMEhII2q/kENmYQ6T6+soXFpCf6mMDK0ea000jo5x+HoLh1tv0D+qAZ0+0hwSJDayqkNk46C8JC0G2dJBJrjXlcFEkpjR4nTC+QxpkfsRbHsfA7eCeFfzPhvQE9tXsZJUtlvutQFBHTpmQ29EdhEVJu0vootU4OYyC90kEeiWBnneXFsTYs3nNn6JBPrGsgqZwjVM1lQkh+orP0glpVl0VMgiVSogUS5gfm0FV+/cxv3r13B9ZRXVchG9Xh+br9/g2ZOnurpR6QAAIABJREFU2N3eRa/Ti+4Dh3GJ1epoIsRGt9uVWJ8eaXwIGw+j8pydIrLOvZLnANbcRxRwa6ymTEVtIAOWOoIYATVty5bnD9+CDjrybUaIeuVN/i3qb4h13B5y9GXiastUMDKmXZjsoFnRQblUIe0HQpDtf6cUSo+LMywyfwew7dcUypVDnC57Z4Y+V5Rkn8tuW8hyR/dF/6KfT3y2AxZv6mb8i/zHu8E2A7qyeGqXQ71Lj2NUHUy8kxU7/0LfJ3m4mN2eLtuF7/Tu1z4HbL/X/Q5+Niyfv/OZxI0jkYY2WrHeFezDajR1jGF//KwG2QkmxRTKxTnMlZeRzJTR7SXQGCcwzOQwf+0qbty/i2sblzDotLH9+DF+fPwYvddbElRHqV30hi3pfp/QiztZkPfJT/oyBS4z6oj2bUBrtGwRWL2J+au3Ubj+EEuFDEr1bRzt7WJ3e1vGuLOMzy51MtzUwIqejw2O5kQRgW2BwQZlzcs6Hj5h/qI2ll1rghJB7K6qtYJwfYKTbOFF8o933nxlfa2eYJhPXsftFv1ReBqkyZxfh8sMJGsQAYIPqxAHmHRGAI+WUVkYYEI6kADOLndaZNGaSgIhHy0PI7GkM/mKWN1NhFGnPOfy5St48OA+Pv30U9y/dw9r68sYDEbY29/H1ptt7B+wNHyMHToJ7OyidngiDPioO5CDiEVQGTZBHMXXZvBz7fAMwHNQMlUtsM9+4fb2+xNF74jOmdJtyyiMyLXDV7QDpaQw8Xqn42fq/yUSD/EUpvtNCuNcEsl8BijlxVKyn0yL802xsoxLl67gyuVbKJXK6HaGONzdxvY3/4jdzZeo7e+g32piPO5ZY6S5ilAekSmIbGQkso0Muwnl76z0ZOW20c5OB3Ro1UMZZ+nepyOMDBHRSgcTLw7skAYojjyPDhyTlwQgUHy0o09uDUUmSdBnppKWjL0++wf4PhKTzS9egL2MHx+JLIRVDlaV0OxiwpL3cIBW61SkMwQL9Knnuk0nLQG26aoZMv6c2CpJAt1G1DpymEiILzMlaagUgEuryN68hvnbN7B6aQPz84soDZIYHrVw+moXx6/eYFB7hWGvhg7XPt0dxIt5IrMFCIIK1Mbb38UT3SbOjtifkSS4VxCg7JuCZg0F5pMcMW52UJqMhuvecJr3igUHcdCsZ8l5DKRtn3ukmQLbISAPekUiPch0NcdFtrMUiYICl7doGCRgdQcK2t/VCqo5JpNdytFppChCMHEW4blbzKFQraK4vobltRVU5hYkFDVrDdTfbKH14jmOjg7F6ak/7EuFhdIPqp65YumFTtcPDgSiowwlgnzKTMwHE/OfTyV1aA1JAI5x571gI35KtdMcUsZrZEWC9nzJjIJFMurazM6BNWrZaE8reo4xw6sstgzVoRR1xKZYqgxpbUrGWMess7rK+ymOzLw11pmjntd6L1PjCQpWQeU64n3ktXL/EGQztgv3zORGRrTrb8brcqGA0uo81m5v4N79+7hx/SpKpSI67S62t3bx/MUrbG/uoE0ZTSKBXIZDgzICiinnI7kx6bblOn2duiuO9ulYjBF23NaOVXKls0BkMjqjwQKFyWg0aTjzl8flgNyLGzS9KdHkawHhGMX2oOnYgapKd4zF9vd1sB0dgUo6aSVCzzjdn3qV/vouMSbYPh+D0d1ldqrkBed30BBtS0ETEtv3Ltvz6/C14eSQXaCdSaFbzh8a2LYhGzJNKqFjlwVsm8/yuyHOOWvmncxz/ADPX3T/AmA7ojDjd3kvoB7o9KZD9bvviLgwcK3ZapWD24aRuJ5Jq6cO6pX5EA0zD/F8GqlKDsXSHLLZCskLNHsTJKsLWL95G/c+/QSl+SpOdrbxzRe/xv4Xj9E/PkaFmXqvh052H9kSA30Zvf4Qgy6DbhIlHsBkn5MD9Km/zqSxuHEdV3/+51i+cRdPGz3s/PAdMptP0KqdCFtGvTCvU0rzHAhgNnQR2JZGSmOLbPqlb1ITkMSf0z+vdaXrxvKgY5ZuUvo646H5Lpy5/SGzbYRLALcV8AqHFtkuumZ7mt2W5zEVIEJ9otqzOcNNuYFXgSgpkXvE39aYIZ/f30+GchCE0zqNYC4h+kw2tK2tr+Hunbt4+MEDfPb5Z7hyeR3JdAI7O0d48uw5Xr/awv7BAY6PTnB8cCQ63NNaA4NeX6wl9ZmoXptd/c62RYmKIsFIJ+m3birMzwBqZwii7/WvW9SdCtoRdo6fWQyoQ9BtZcWIvTTbN3rKjzk4hb7t9B7WaYGJXBKpYlaGeKBQEm/3QaKALAeyLGxgfX0Da5euoVrKy3S5w50tbL54gtcvnuF4+zUGpw0F3FlKRXRyn6xSKW0QzBLu8WhX9pdgQku8FuDFhUdBrjA8IvEwPXZgWZfM5nW4Et1V6HKTy4vFpDfe0uKQLKE3RMUHojrmTJK0n6TV5MCGOw2kMsLY2+U+7nSkiiJrzBq6qLHloJEcKxwTiO6WwIWAhfkWpV28BrosSPlbWF71Yef7E/BQO5wa6sh1GZBVLCC5toTq9Q2U7txA+doVFNZXUcwW0T/t4vT5DurPd4DdOtKtLsbtbYwGNXSHA/TpyW9SEAWWKWSTTAXNgsmNCfw+ip5eLQ91eQbWaMYAintQyLYFYNt6q4MoYPydvY4z3mdF6fj+e2Oba1u9N0QRSMxqW3XGklir4wTXHoMe8VOSja+gz4VMvA6CbjZMNyspFKplLOUqSA7G6DUpxxtgVODY9BIyV1axsnEF81cuS+J0eljD9svX2Hv2Gqf7O8gcH6Hb76JPr2jpB2Fs0+cr8xEI3Qd9AdqsHtDzhfMeSEL0kjn1YBeXDMqF9IzisJlxKoEuEyL+WyaFdCEvTkqVeU6crAhArTLZtBHxMkjMei4Yz1JMrgh8rSIuFq8DndUwHIzQb3Qx7GgjIomJXlsbzyl1YjVmxOE5RuKQzBHHEK55yhInE6xx+NFkgg6HLU3G6PJzU4bFOQSsHlr4YUzk7wz9ygneJ0l0siMMKmmRRN68dQsfPvoQ9+7fxny1jFZ7gGdPX+PX//QbPH/2ArlsDisra/Ls2h3TsXfacn0cvMa96uhT9rXJRvj9EbNtWm/1zteuEU9CTHd3tp46Ahme3HmdWyt0MS9kad6srtm96Y08mtpfAQssYNr3XqDJ9mpP1KjJ9eAe4RGAJ6GgpAJfg4mz66Lj/WZJiKR57/Er7Nuwb7dtFE+5tNgse8llzTP9WrO9RWFS/AfDbAuQsol8zvCIhMRn1b7H/boosF304+9itc/BV/KS7wWYQx1dcCHv/bPnJAwXsoG2aVyyIOvctdnmEauT//QbxV9UmFAyXBlkONY8X0SuUMYwn0OD1lAc883x1nfu4frN21jOlcRT9MUvfolXX32F/sEeCsI+0Ly/hVYGSBVyKJgzSJIlYwalVFYm7aG0iMryKlbuf4ArVzfQGfXw+uULHOxson9ygsnBsVjceSe2T9wjgJHw4aeKAG9jpeyZDBN5aYcRfjciqW1TRps8BthhDzt/is1bF91fzWbPWFXyFuajOPMts/Kx6MenmgpptxgDRFtkUTBRJw0dVS/sI/W94m5hoGHYx2TQs+ZiG4bjAdSHvJAN4VASY0bzuRyWlpdx5cplfPDRB/j0s49x9/4d8cnd2jnC8+ev8fzVa2G367WGSEnok06mC5QB2ahjaXLTTaEgJ1y3M36j0Z2bKc35530LbNvrhvKS6e911iRgCOUZhWy23Vep5EjIjAJ1B2k6issMPIpuWBBOJodIpSdIZVJIFUrI5IoY5OYwmKTRSc2hXF3AwvpNrKytYmFlWZ5Jr1XH4d42dl89wf7WS7QPtjBsnmDcrouHvKi1mejQtcScdnrJEgbJotqO2S+JDW55ZgyoNwrFRSqtfFDmQtAsh600K9nUPEsq1ddWF4EyRnZsJrQZMTdS2Z5PO/Q/nYniwSYjsy2Jc5AjQ4yETR5KzOAvAhwhS4YDaZYUNsicJfTzqN5cNk86h2GmKsNSEsvzKFxZQ/X2daxubIhnc54o7rSPwX4Nzc09tLcPMDhuYCLJfB+J7gHQb6GfGAsz2ktrIzDBD1lSsqLySW0iZHqk65LSEv7i1ICwF8g1qeHac7Dtsd4HeXg8VQiivyLW0Uras2XnMFro674Ntqd13B5k3gbbQg9EiQLf26uZPvxEG2WtNCLgQOI6fxcY1wsYZlNo9Xo44ECmXBalq+tYvXIJS5fXRdIxPGli//Um6t+9QH1nD4njpsikxuOWsMv87JGnt00i5bvTZUOSR4nR0nEoQJz3qZkqoJ/KKtNOF6ZCXib8FioVFMslFOeqyLFBvFCQSaNMxDq9HlqdlgyESfZaciZIBYizCIy1jnCCFCbVaUoBuA0dk9HttN7jb079VQs+2Q9my0rwzSbeTqstfTGUKxKsS9LF6++3zCxQx9JH+1CDnlZF2Mci1RRqu807cDIRa8tuVocd8XOurq7h1q1buHvvLq5sXMPcQgntdhc//PACj7/8rVQUxSkpX5DPmye4HAxFVkK2m6y32/TKuhKGW++5rJqA8RaLQ5lG6VMedfupHE1lVFMxQ9aVn5vGfkfxw4uwZ4DtgHGKwLS/VERN672SOGVWlCov88AXykkskTB5p8cw3WtulRmThQFxr59JomPA6IcbcPbv54BtfajTCbkC/OlBhQH1HjHbYbXMQfi/vYxEn3bUjS9rxzqCPchddJ8uvofvhKQXA+aINTv7Xd4bMP++zLY+7XPe/Nyv6PdHdlrObkfHrQ8h1gGl4jFqGzKTEY1osUTbrhKS6TzqkzGOMUR+fQW3PvsUN2/dERCz8/UPePrFY5x8+wPQaKLMce4sK/bbAjg74r9NWUMbuTRJkL4yvKUqivNLKFx7gDsPHyE9t4hnT5/g9fMf0G0cI1HbRarZQjpdVDAkjgxx0JMDT1ME09zZIABPHViuZMMlS5Z2CFpE0ZDoOrApGVl8j6klJfQ6v55xwZfkniuTHf46S/cfgm0/VvlnmvNQoh8w0BolCOZqEVQgtJmOLI8Y8gmo4/4RJlLGBROmWVC1QQQKGrxxlD2ZObHzml+ax6MPH+Fnf/Kn+ODDD1Aol3F41MAXX32D7777Do067QCbYhnYajbRb6kP+IRsi2tIg8AcLnsHGBG+ntFlR7csCHzhPbS4Heu5fWcIcHkbbOsWiBMqreZ4GJaQH0l0eskshrTjm2gDb4ojwCXh4gDqiUyCzBRKSJZXkMiV0ElWwe8kSM7ki1i+eh1r66tYWZpHKZ/FuNfE8f42dp59i+0XT1DbfoFe4xjJ7ikykxFyk4HYkGWpXU3PoZsoyVj5MJBTCsRSe8SiBGsqnKzWNxd0AXdmFegNwTxgCbCkoc+fS/B80iQnuzyOY3lJdKiJHZp9jU4zJk3R8r2OIk9Tj8sGSANXXGXValW87QnO6TxC4O2DLQiOePBzqFO+uoDU4iVUL6+jfP0y5q5eRnZ9Rby6W81TtHcO0d46RGdrHyM6i/RHyLNJjk45zSYyvRNk2IhH6UEqgX42hUk6hX6GFYpUNHDHwTZtBCkxybAJTZyc2ahtgzlm2G09Y4OqkrPmpld1GcnUHo88unU3n5VH+vf/88C2JitekdRrscqHPDwjTgSAJ0S2w2qHkCesfKRz6Pb7OBr1pIFxsraA5SuXULl+CeW5ebH6PN4/wPGT59h/sYnJ1gES7S5KPTqLjJHIDgWsSowZDLSaQdckk0ApaaZSIVZIZJ1kMygUiujwTClUsLBIm7wVzC0syKAtPnNWTY7ZJ3J6ilqjIbMSyOxyDfEXj4L0qBtP9jUQr0O17Lyb0spzS2nPAWUng0kSQ4JhIfY4Lj4LEg10feIeyaaSkiCWCkXR9JPRrp+oJzwt/MaDliYN5syhzimMt7q1RGNu9p568HgPxQSD1Bj9DOV7mtjSpYXP5MrGBu49fIiPP/0E6+tXkMklUas18firb/Dll19JRYk2moVRUipJUn2S4WwDaUbmNGK5N1EqbVUNH6FuXu9MWjxR5Lrx5FqTFAW/kpi4e1fgdhTuA7/PER0UECphtVHJghikau1Y/01BfwysInlJMAXTwboTVCHQVrAdV6IMPoZpb7T3OOX03F9h/9sZYDuuQnvlSZ9zOJY+uo5AK+bJ+nQvh51G/9aa7ej4i1ITK5SFna6/J9p+Nxj+A5eROGo+5/Nf9Pn0dsaNZrE2WwOy6IhFu0wJALN1jjzPS+ZdKFcwTpdwOkyjlwQKy/O4+fAeNm7fAPo9bD55itePH+P4xStMjo+QZwkxRY1ZBwP01EFjuAB2xkySXYyTbLYcIlspo3TzNtav30J27TrqJ3Ucbe6gwUEHB2+Q6XewNDwVlq9Fs6Zo03sG7lMUHZ5aI1AEvDRLZxMaLdacXXIGyktpVvSN7mqcWBvXH43P/t0WngNtHxkeSS59kQfoMwKP9haykYURib9JAqOBWAVYZlEljXBG3AqTqYGSygQ2nwk7KUCbY959NLgGDXn6ZKPd9okkY1qb4FL5FBaXF3H7/kN8/tOf4eEnn6AyV8XTlzv49rvv8fTpcxweHqFL/1zqO+mfXKuJT6yUkAMbJ79z/gy85Pf7gm19vemmMQX4fgO98BcD6hhux0mrs4DCc5oukBpRrjAfl5y25lu6IoidJEeO040gyzHvBUzyZWm6G9BlJJFEt1hFZW5eppkuLi1ifnFBAOWg20L9+EBGvh/tbKGx8xqd2gFGjSOg3xFLrwmrMGNlhgkKlDm2xjABMiYHCA4YH37DeznkOvcGx8A+0A9VsnNhGNFDT+9RRvysbQqcpGRxJUgOZEYIMpX87AQJNrWUAIYNkmzAFUA9GgmoIzN559591E9P8XpzE8e1uvo48zXYaJrPyjRJVgKqa2tIbFzC/MoSyvNzyHA4UKeHzv4JWls76G4fIHVyimSvh2S/h964h86wi+aki8F4iHJ/ghxZayuVj9Maw/qUEoiuVrW0XgAjyCarrWAbGHBEtklDZGVJw6ntvQgUxA1YCviUHYz0YNGN9UbJcI1edM7//sy2Dm+KwbYSqAq23TNa5EoJevhnkeUQLQ5v4tTdRAqTfgL90RCnlQzmL62hcvcqqssLOsmWdqrf/ICTNzsYvdmRgSy5UV/ej05SfUoo2OfOdUoLweEYeWSQI6gZWkqf5pmhzi8DkSKWUFicR3F+DnMLS8jnC8L+Uuc97DBxaqFTb8rE2nG7q4n7QP2nE5yiK4BWeHRMZPhZ3PCrz48stTHt0jAv3ymJp8d5/tnPpTGg45DHREq76JdNF5R0Whp/+acw88J+Z+Q3/871dIKeSFsnlN20Okif9pAYjJDvm4SRbynrDjIArpeiZaIOg8tQty6NiZyWLI0L8rx4TpaqVSyuruDBBx/g0SePsLC0iHqrjd3dPTx7/gKvXr1CpjdBhrprG5Yy5PwFs2iVZEaQobFH5ukv28LcXS4G2yqLkGqDnAuUIqlBBV87akaNAGlAYlhje9QoaMhXC3MGtiMSbLqhNzofZln04DW8UjoNtuNENj5bwpgffz2VkDtz7q8IP82C7YBkjTz3oxgbVG0vkpEE1VxPHv7NmW29t6EH8fS9eR/AfN7dfJ+f/cOVkcQL6Cyrfs+gzltMDrYt+jjVbRkmYYXOBRwTdFlzarZYlClgnHbVRg6NcR6VpQXc/eAebty+gX6/i+fffI3n332Hk5fPMWmdItfriLsIxn2xVhpTNkJN9mgRKeQwTAyl8axwaRGXbtxA6ep1TNJZbB7VcfhmG4O9faDXRapVlzLh/LiDRDqDJnW0dpgJw23oVIBz5PKgACsq50abn2BbQYQHAi/bahBQv2gHcBGLbTeTA2GCb5hZXhduX9VJy3qOedUp+DcDuP3FPTTJwSKHfshq+98JtlNWArTmLm9IFHs/OU+jMmAUgK2sKFOtqHn3Empwf8VvNseGmgRK1QXcvnsXn/38z/Dwww+RLVZQqzfw9//wCzx7+kysF1kqHvV6qB8fS8lVRpezvBncLfmoFnTCknz0Le8pIwm/319TLz3QEUbs9tTdth+1+yfnkV1hpHum1nwE/k+bW5PSzCVe6SPVB9J32JNSNkXJfqGndKGARCaLBvXBHARCvXShhMriElZWVwV8lws5TIY9tOrHOD3YRm1vC7WdTWmm7NRPMOwNMe6RtVKG2GUaArHZDBY432jPRVhZYZLAgTixd7h82Zv7OCreJCZTi9gfEtfagKWUgNk2qYm+pllYWlPggCxjIoFKpYyFhUXRrjZOT9E4bYosaWF1FT/7kz/BSeMUX3/7Dfb2D2QiX4b+zPMLmFteEr/8lUuXUFpcQKdaEGDUbXXQPDrB6d4ROvtHGB/WkWi2kev2kKYLwrCP1rCF00ELvdQQyVwa1XEOGTa92SGoySgb1/QZy8Rb9+0YQ4A2QV6WYJs+4KYfV/AcW5t5Qj4lMTEqO/433d+2fSIW8yLpSHj//znMtkgaTMfPGDELthnPExxAluVaLEiTK8kLPmrOIuiOU5IUVa9fxtrVK0guVNBsNfHmxQtsv3qN4dYu+rU6co2GDGXKSlJCu8ChNDR2uOISKZEg0XmJDjLSiEaXDvpG53IY57PIzlVRWltGcWkRKOelEZLgtN/pihSt2aiLRzcTdcYNkZuYtWhKxvDSxpSMbGyzx0nqkgQKu6z9DS55cHcM7Tkyjtk2C7+rl0kI2A7jbURk8DXd25uJhA8aE9Y7K04qg2pB9meGXraDEdKnXQzbXST5p8wgGGGUmMjgH9orEmwTeNORpcBmyaHKsfhs6M/N6O3Dx7KlEpbXVnHt1g2Ju9dv3UJ1royd/QM8ffIURy930GvzfbTCy8fPxknOlxj0B+ZP7sSKSSrFQEDlInRyiXz8Lf7J/bKExJNOkdaIw0vs46/7QffWLLMdrn87dVQeNaPJ5tfigTnBsRscFrp3pt9DkqYpXXY8gEdq28H5MSsj4Y+q3eHZ57XQL/5DZ4Btr4q7NWHsRDR10ZpKnMFsT+13Z8T/rZlt/8Ci4Ym7O2YAzu/3n/9uwPYFMpTzPqPy1wZGvXxuziNs9uIiFGUyM9pCQeQjmVJJAwvHn+cqGKxdw/2bt/HoyjUUOx1sff01nn71hZTIm+0jDCddjCkPkaI6Na4ppMZDaeZIpSrqulBYxtz6Vazf+RQLS2votTs42t5C/c2PaB4fAM19CebUYgsjK5m5gkqxCDMfYB3moYVtd+jQw9T4C9sD3GBqv2frydxKNFi43ZFrvI3JjhV4knz0Te965qrziHPukoxZ1DCwi37RdYzGYk/BQvt6bApor2PX4mOGJcj49QXXKWAwOZbfOinTgiTjlQz7Me9aS2wjMbsFHYHuWWU3x8kMKtU5XLv/AB9/9jkefvQpllZW8fT5Czz+4ks8e/JEtIM8MrqdLjqnTYyoqeyTBbOQGViXhey2U9HnpiznyEgiVnuKMTDALWdBnHjFAdZSmPA+OePiYFtGqrNE3MVkQh9fDloqyeCZ8TgrTmBSORC2kyaK3DVdbhtkMxNksmkkC3QFoYShhEk6j15+EelyFbnlDcwtraKyuIoCdahcW50WTk8OcbK/h9rhHrD/EsmjTbQaTdVj8tD2+QLiZR6PbeY1iB+vye7kc9oESF2Wb3fnuyYySkj9rCPg5FRGq7R6UipAxg45L/d6+KE0iYfO6toabt68hWQ6h52dfWxubolsqbK8jP/lL/5KBtE8f/kKJ+0OinNzKC+tyATT0vwCKjbWm6Cx0zzG6eExujuHMuJ6ctxEv90WcD0Y99EettAZnGIw6SGVpJZe5Tf0zkZqHpNJTsAzoxllInGOzL2gYNsHLcluMn9k3gL++1t6TDsUFRic8fWoScuGOoX9FoFW+13nzj8bbMtAK61OmnO5VCmlGY4e5GSzi2VkszmM6cQifukc6pPB4dVVYbTvzq2hxAayzQNsP32Bk2cv0Tg6ErnEeNRHIj1AmpKcBEFeD5NRD8lJGqlEXtYZR7qzIZouMmNWYwpFZCtV5CpVlKpz4mKSL5Ul8Wm1OzhtnGK88wajek2s/oajQTS4ZSR/J6h39jP2b1bwpr9icBVWtCz5NC2thDfH4GbBKvIPyhxNJ68+6ZRpkcE1YClyiqRUrGRojQ25UZu8JDL5eeRzPCfzMpCGt5sSKRJQfcqm+n2RO7J5mP7Z6tAiPaTiZpJgMmESCp4xJHRov0jHqB6dlBIJMRy4fusmPvjkI9y5d0+qiiRIDl/s4GB7H/v7B+iyaZKfkQOfOm20T1vSrM4Gefpz8x65rERJY/7PJ0P6iRNrspWpss/uA2oiTbc/B4vqUX75dvSelZFM7YGo0difowJUJ2A89sSOJ8HztuqTV+qkOusJ9gxZE/MQ+vkkep6BneTTRHs5JG1igkxqKRYLtSqrM2Dk36VPTN/tXWBb4/K/sPXfxQHmbQASARHLLqYu3gGAi+PCHfc74e6AXTz/dD+/1BAF03Oyo3cCL1vc7wGWpx5a9Bn9fc97/wuyNvoukyAAs+z4OnjgEMgyYPYpIcjmUCxXUSxXgGxWOsQ7qQRGS1ew+MFP8dGNG6j0e3jz+Dd4+etf4vD1c4y7LZ5uGIx76FPXSvtTKfONpHNbxlPnFpDIFrFw+Q5u3HmI4vxlHB6eYPvpUzT2dzBs7IkutjBum/OewswBr81eQwYcmT6UQdFEU5atxsyul5s8lOjgAd/+pu82sB2B7oAh14CjD0mtp2IGJN7PDsydJT3zoQaZtB0I0dAgm75oPyaNn/73EKBSBOjkZQQSFWDbGWKlc2/+0LIf/0dPW7Ir7m4R+dYa2BYbMK8iBcJTzeI5BEgDAwed0GM5O7+I67du4+Of/RwffPgRqgvz+OGHp/j1L/8JbzY3ZSAJwR9lJaf1E4xZ5RAG0bSMkQWdHjQS+wzEeETwoUo6nS3cr2es7dmynT3wCBd3HVA3AAAgAElEQVTNNJvqNgoBt99yfXdlbRi8O0iAbgTcF0SfRQHd4xHt+RRsq6CHgG+MVJJJBUeyD6SakypSLpXEOFtBMl9EN10BR0sP8nPIlaooL61hcWkZc2z8IyPO+zCmQ08b48M36O9tyhS+Rr2OVoOsX0MkOjy4dcAHD+uhJE38O0GDW5Mp8x1a+nm6o4tLmF9rRopitD17ssCMDT40x++Xy6AkgZOhHlzEZvOYSGD98mUpe2fn1/Hq9Ru8/P57cAJgcWUVf/IXf4HiwhKavP5UCuXqHIrVqiTxvIMsxTfbLbRrNXQOd9E+OsG43kaqN0SWDH+PWtQ+epMBOqMOekyCkiNkOWgzMUaGria8+5LMZ8HGR8qX2Osgd8I2CXXckos4FrO1wJ/ltxAKObGlTKm6GelkTwPbFodFSjRVoXGnjzjG2KlrBgTnHjYK8K2SEIEDiwV+MHtiGb267xke+nz+1hDnYFucgHjdIgejH3oFhXxJ7neTvRtM0uYqKK0uIfXgGvLVMuaaI9S2dtD88gn2X24iVT8VS9ZEYoj+kHG9o43UHFHKahi/RrvKBAE8FYIqhxhn0shXKjo9cXEJuWJJxpvTNaPROMXJcQ2NRkMY7UKriZQAd+8hcVcKm0EgsxG0idebvuU7baCKTwSOpFAW93Q56/NTDXfwXAykc4QUCR0FWUF8NzkdddQqnfKgogDLBxiNRlnRf4sFJ91+smrFmcroWuEQGnc6IVtPJx4/xzwmegxXMwK1SxXpCRNfirYSE6lGrF25jPsPH0j/zI0bV1FJpVA7bOLVq03s7+8LuOdrt1tt1DmArH6KXreHYVdNJTgVVj6F6fblvexQcd4tlnnoItdEJFj3gfut3+8pjOfHX4xwo3DrQHZK222x3XHOFGiWawvOU9s+fq5rJda02nZW6rXEFxEx2/5aDrYvwItvJQQB2y2gWrIVXTPabEu3G3dCiV84ILbtHnjGN8Oel5cfTPyDX3BdF37pXZm8oaQzX2OK2Q7SEM9kgvPy97g86+R+509eEBzDC/AnGrReXSgKsgV+1tvL57ZM2z92rDF2YHd+GUQ2U3Q90+/AT8NmoPmeZs3bFf5DSpo5qK0rTmiTlEErmUS5UMZSeUUmwTV7IzTySYyur+LK7c9w9fbnqIxPsfX47/H0H/8r2q+/Q7pTR5aBK51Ftz9Cd5IC7cdksLPMUWFD4wiJ5QdYuHwLd25dx8JcBfuvnuG7rx7jdH8bWfqmihbQXUVUP+46ci7zxITOBraZhKUOtVLyk9aYZZP2Io0YS8QBMOWWDFkq71i3CCNl5Oj7mSjwUFcjfw9Qenen5So67d3hb5y9ThIElm5DyMPRsnhSpMK4a7OIy0V4aQaX5F1GSR0eEIceA4vywPWzSBCzABR+r/D105dkqzduSpE1IzHENKrGfvBWF1li54Aas+JqJifIFAu4/tGH+OQnn+Pjz38qnsfff/MD/u6//w2ahzXks3kkhmOcNI7R7NWQGgyR642QGYyR5zQjJgG00ZJpcnSjIXOu90HuNUEShyYQzPkhOLWugyTH70vobmLNa3FJ8LzNfv4eVzjqfsp6k9X9Q8uWznTGCbF+Ln6NA0LaqYFOWeQ0RY68TuelaXXCgU7iI51ErlxBibISNoXxd7WKXKmISbaMPqjv7qLdqKNxuC+sd/twH4NmA+PTOoadNtBqYtTpINnvIjEeyaCYZGKEYarBO2xWb1FqocyOuRBItcecSuQuOLgT/90kBrT+k4FLpvsV20G9bk0xRFBuo+CTWFpdw91HH2J87UO8Oqzj6MlzDFunKF67hjsffojlpWVh9Io5OrxMkBr10e+20Wkc4fjwELWjffRPaijUm5JM8FrJbGoDWA8Denfz351RsiY3dzEQoQinCZrLsmyNmdzXW2Z12/geihNcqZAFHrrhiOsQdHijU/ynugFJg7EwgN5P4mvIosUZubhuRjEj17+63EfAvpICnl878JPPYZkpwRr9m9P0Z5fEi9UJlcwMeK8LeRSzZVTyZRRQRK89wB5B8sIckh/cwMq1S7hcGKF9dIja98+w9eNT9F68Ea003bbZsMskhUx4z9i7LN30WWEZTNDKJHFUzQgbyx6P+eoclhfnsbK4iCoro4kE2nU68uzhaH8fXTYWmnOGJCshkRCcq5JoB02lDrKiW2iEBf3oo3hn906JBpOr2eh5jwWhzEAsCa1ywW+XKqkNNtOw6eTN27FXbv/YejxsLQkA48Axsduk1SaTSUp1RmItyCoVBzCJb36wBqfxgmIAX1tcU8KgUpK1uIBHjx7h448/wv2HG1hapP1uDy9fvcLWzpYA7k63j0atjkatjcYJJ7f2MOiMgH4ak3ESmUmWBToMUgP9vN73Yb0HUrnyRCVIzPW4tHgZyEKiSpe/Dj9woM92PBMlQyYfOS8iO+48U34VhOspQaZXJ4xA8C3lhILHZTlXJUb4fpxhof0LEdkbf+aQ9db9bZbIIqcLmjNnEw07oz3EKkiPfybxrw+2/a6dw8KeAxijuxRmOec9tXP+/d1JwLteMLx21xPpv70Lnr/zlf0h258aWMLyjmf9v/t940+Q7an2gN5kjH2aHXCaIFnjERuL0tIBnigUUS7NYa4wL1Z59d4QWKpg+dNHuHnvEyAxh81vfoVXv/ob1J//FsnWPvLjPrIYoc+An86hn8jLSHZpICPrlBpjZWUFC3d+jpWNW0iN+9h8/gybP36NXrOO9LgvrB6ZBoXECm4UaKmOnNBbnCCiaBs/Bz3SDCC7vFm3g3liJuXAED36FFvh6XtQ1rGmEKb1vsFUs0spgbOFdlj7JYieTUOzbDzJdLUZURjCicxni8BsKB/RoK2HqrDvUma0Dm1VkoPKSG8BOvO8lutw8/94lUVa5DNG1IaJXQy23fvaSm6TiTg+UNzJqYJkyQi2yWIVVldwiSPef/6n+NnP/gPKxTK++M1j/I//9nfS4ERPY2p3WoM6uicNJE67yI8myAsFpvIfOh/wt4BtJiP87GwcGnOtKrCTNTAbD2b0cPEBHATPsCT4ro0383Vlt63wavc2ONJ9hdpPTUdXgdwJWnv5QB09LNNJ1Xqm0zlpDEzk8iLNYuMY9d7pUgml+TmUKKmYX0WusoRioYBCltBmLENhRq2WNFg29nZxWjtGr1FHj4C728ag10W/dYpejz68/G96JXd14JMcDOrYEyWM4lJjSUvUD2BlVuvbkNoUwTXLG8Jaqv6WlS9+BjbaZQsFARilSgXrlzeQvX4fp6OEaHC5D+aXlrC0vCJeyBxC1W+fot1soHVygGa9hl7zWED3qN9Dqj9Aud2V6Y90raCzBW0Bvf8tsiOzJriYZdRH4c/sooPcA/Us2NZUSR15+D6qA1Z7uqnyckS4xcNq5J0NFM0evMrGGrA/qx/BkAEtCqMzRKYYWkLu4MXAn7msWx+Ixq00VC/N5ES889P0z6aMoyDJWyZNhXAKVHRxTEVqdQXrd24hfeOyjFDvb/2A3RfPcfjsJTq1OvK0UuT0xwGrNg44uBY0EWOlR2LhJIluLo3T+RwK+QIWFxdxaW0NC5WyVGDqR8eoHR7g9OQE3dNTDHtdJDlxUuKbfj75PMFx5mn09J8aB/0px6n2RKa8hhXL2ArUQZ/F9ghgxf8uCYOA7biZUvS4+tCVowgqY2Hs5ZrIyJmgearqwxnIkyKdFCu4REKAdzaXlcoICScB3TY8J9RB22OecrzxaaZ8LX4vezco17rGSb8/fYAHD27j0sayNLLuHx5g7+AIx5x50GRVsY2T4zqOdhtoHLcw7krpAckxKxEjDJNDnR/g1Rnzpo7xkcsq9Rz0uk28SN2Zx1ZtADgdgEeAeAauvAuDTQHp2c0cvlY0E8TW6AzQFXI2Yi31Opm0+K+IyJxi0M/GchEzH0yODOPCmcnBzLV7IuE2gfLffwTbF53O/3PAdggg7Iy0dR4H77fW4QVJivwUO++lwWtsE7lS6GXTeqCmMjKpaqG8iFJ5Dv1ECg1OqyoVcf3OHdz/6CNUK3N4/uQZvvz//isOf/wtEu1jZCcdZM3mq0d+O5lDP1VQ32wBGQksrixKCWxl4x5q9VM8/+5rbL94hlHvFPl8FulhVwYKZKXMa5m1MGjxb1LA1IBrYJ1+Bm8H6IiX1FoYx4ab2Z38lx2MYpHHbmtzE+Df2Q3OiXniP0s3Dmsmk2qmsxH29orD4t3vwZPBj0BBpthRs2fach+IQGZHWDNjcvVqYybOZRSO88ai3wtCvf81AvsxIJheAoHbuLEV4ZoJA4issSBgOkPPQQx8a5kEmU6ix6ENtPhKp5DO5XDtzj386X/8j/jLv/wrKVv+t//yN3j8xWNh7HOFDPrjDpqHRxjVTpEZTlAYaiMTj1lO7hsx1zOw7aVVgm3+fUinhHeA7SByyl9nD8SLdvJ5X3OwrZW04FVDSYsdsrP32ysNo5R27nOyBc9g0XiLjzkbJzNS+UlyyAt/c1IeD2PKo/ienAparogVGg9XMlrZfE7WANM22qaRHWt1W2h3uzJQpNVuo9Gs47TWRHqvjV6zjUGrDQw40c/SdvG4prTILp6le1uHLmUQJop7Rqb0ESTEQDuRzSJXqYjLCiVmxXIZlUpVSugEE2TzyrkJMjKRkfKbBEbDsdik7e/t4vBgH62TmiQCIxllzyFIHMbO5Io2oWMkW13RmQogEdcctSjjIekjpnXdejJkm0DQipaWz6I9XAN6Edh2fbtXUP3ZKzgIAHOw/7WIEifmzqL52gqBxbkHsg3WmQbb04mQW2Q7OFUQqPIKstqpIdClvzilDLmCaLMr2SJK2SJ6iQROhwPUc2kUV5dx485drK+uId3sY48yhK9/je3NlzigzSqHx+Q4HnyETH8gE2GLA2XPU0jJGm2JPaUCba7LxeVl3LlzB1cuXxbpxNarl9h8+ULANp81ET5Zd/HcZnIgjXqa3sSh3O6vPaA4ptu/T220OOaymuO7fmqvGjESEgn60jGUY4xRXG3yIiNi3MlHX1m/yeNKBPTlc6TlZwmyfWiRDqCKK67iZkLwLbpv1fjyT1Zs+qLpVn/wqGrjJAFf164n8nAGxEVmrlrB9Zvr+ODhfXz6+Ue4cWNFGoSPjprY2TvEyUkdhwfHqJ80cbhbw8HesTDcwz7jEStUQ4zdn9APmZCNltVu1Vb5d5WSvAWCg3upYVLvDs/RqV928yIN94U4xQnFCyL3GaDaZVi+x6aAvlVqBWwHzHYU2WfIm/Cdoz3r1rqW+OhS0msNKynnJRLRdc2QQH8E2xee0P96YDsKBK49OpfGnEkV7XrfnTESNSlPnB0lRVrBMmAim0GiVEYxX8JCYV5Yq+NeX4L0+oP7+OjRR5grVvDm9XP89p/+ATtPv0OiXUNm3Edy0DItHUuXBRnwMUhT36pT29avX8Wde7dRKhdxeNTE5ustnLzZRL/TRkqY6hHS44GUmKkBjBJRGaqjzLYALhmfy0lZ+mF9pLlucmMh+B8+ycl+RmydWDpnoyYPEpmsl5UJd9TX+dhiyXgtE3ZP4gh8OsVhYV3gftTspwFZALMFU/XqVXZars9kKtTviddwn0BCPa+pVaSlFa+Tz8ZL1+oyoYepyFCmYOT0OeWHtILE6ZAY2X8FZT7Z+FFjUBDcPCgZwOQrKXdD/aB2sFOPSZaTa4PXnKvM4fLGBv76r/83fPaTz8V3++/+9m/x9OkzDNhAlZ5g1O5h1Ghh0qIOl0y5Nu2MkhMB22Nhy+PBRNrMqjISqbycwWw7E2SizAhoT+2Md1XIztnnMbMdNmB5cFWpUjxEwXW+sd6X1zZMaKlY9NEUSNrcljGZfTKzHDzDMnMmI2B7REmXWYBx5KI0TNmDZXNbea6KuaUlVObnxDmC7gVMfgS4s+rAcdGsGAxGKDQp+BxrsxmHxgw5opqT72wqJDXQgT4/ug28NPNEFgcU2pwx2SSrLeCZdmBp8UEmq60j5DPyHpy8x2l2hWEDo04TJ7UTHJ/UcNpsa5PnwCb1Uf7Csd2cNjhWH34Cj3G/iwkdHYYqBHFmULzPXe5iNpd6W+I4HOWePiHxrPA4lYW9LSPRfTrdTOp5lup+/WiOkbZfg2Lx+IrCn5s+uM9dcPEXZGuGlm1RcFcm0tlWA4giq+F+GU7QTyeRKBVEn83GvQw573EKbTbuZVPIbKzh8v3bWFlYwsn+IQ4e/4D9F68x4NAwJm6JIRKZpFSa6DLDUej5dBr5HpdaColJCv3xGJ1sGvmFOZQur2FtdQXL8wsy/KV2dCxJ1cnBAXrtlty0NJsBXRrISgElFN6wF+nUHVBbbI8kPp7gmJuTfDkG5fybDyQ6685GYMj6RMKYp5Kq2KWDP69VSJUIKEkTG8yEyydab7ZBlckNSBf7udg72uSGwSAhvraDbJ8h4lVXB3KRlMSTvQQbsDPS45EvpLC+toL7H9zDx58+wq17V8VatNnuYX//GK9fvcHxcR0nhw0cHdZwvN9Es0YJj8YpOi253GPmxNAcKJSKRL0s58tU4xjiExztWZo8bfr8CppZZx6cVo/PxjdTe8nOQ5en+NkXxrKpl7aHJr1p/ive2Povb5EpRlJ4EhHYgp6zk9/9z8F7yDX/kdm+6J79K4LtMx54EF/iDX3WRJSo3Hf+tfPH2hxGk0hhtZ2WwFnLppCkTnR5EaViGcVRDq3BAM1sCkvXNnDnpz/BtblltJ++wTf/9N/x8ru/x6DTRD5FaQWkXDjieOdJCj3a+qXyQLqAdCaPeTZNffwRquUCtrZeYev7b3Faq2HCg5VsBzXYlJmMB9bgFd9bYds5kkUAqzJW0pBj0go9+uKA6M10WuPXYCkb0RpaSiVaXql/qgCJaLyqAiqy0AQnAojJSttYXgHEAuJZfvLN54eCXYFlvfL4bDgMhySIE0sqhWwmh3QmZ6DBno8xzQTdnU5XS+YGxiUI20GgH9FbugIiKKJa4nKflPq8Uz9KSrS73RMIPcc1OYgOn+gAiygIPWjsf87wsiFVLMQ4ips+ECxb0+kgl8f123fwf/zf/xcePvoQz1+9xP/7N3+LN2+2REJTok1ep4/uSQ3D07ZYYglrk5zoaGf+KU9ZD0BOUmSyQaB9EdiOj159Mk7SRHfpvLK97bPzdkrEZPrtCLrdRbsr99M9mM8A2/w5AklalAkAVLBNN4LxyOQH0gilI+3FgYCVAvE1zyDBbIP2amTD2HCWoq9vCsN0RoazjDJZpDhVrzKnOu9KVYYNsREtk8lhMsgik8pos5Y18OjaVMZNOufdQtC66ZWRnUhfR27MEfK2Bk2WJd7ZxjZzwAd/ydh26spbLdTrdfQ6bVTqL5Fs15S1G5K1034N7nf+IqvJyXfjHh0t+kgMB2pdJgkYry8re1NYbFaeosY1Z4+1s8sBbQR8lKN8r4PaQYav8SgjFpcj7wJzQB77uMcEmPf9zIKGwCbDF9eZhMkZK0+SMotqgqhjLbkuVy2Ji084fzt76qw6q3MkEUpllIpVpDiUaUBFzgSTxTKqV9Yxf+cyCotz6O/u49kXX6H1q28xODpBoTdANp1CJwd0McJpivvae0AmyA51DbMqQ2vL7PISFi+toXxpDTmy5m+2sbu9LZULOmBks+TDJzLhcTwcyPPUCZIixNcGM+FFzC0mBKqhhNLWntwOi1fTYFuHEk2fkW8zsM4qTnmoq/YjZrZds+2a+aDaEDLbU4+V7IOfu94vw/VtoJ3PyydWOuHCOMy/K+kTyFBsDoKSMLo/I9mi9IPqdEd+Bhm4kwGKxaJUje/cvYOPf/IId+/dQHm+jHZ7gK3tfbze3MbO9gFqJ3XUjk5xdHSCXlerw8KcBIWF2Q3l3LTbaOp5YRVYOWSMXo43YJQCR0mGVUv9zPF7FzajhjshJtnfA2yHbHSQGETPIzwc/Dpke+kwr7OkKlNVKPne6UE5PuDnrGrV+yQIU7vepaJ/BNvnHcPhE7TgHhzc714iF71u8LUgs9O/6iv7/0cky8zLveuBkz1sJUYoJNJYbevo23Y+i0y1gvHKkoCmSY8TkXsoX9vABz/5FHOX19F8vYc3v/gK209/jd7xE4AT4qImAU5mo/40LVrtUTKLVKaAlavXcf+jR8jlc9h88RRvtrfQO9jHkIzHsCfgOptW7Z5MmZSmEb2nZLIZBsVjIADb1JzbcRTp/DQQ629h66zkLL6oopejVjYtI8Tl3BbHu7GyfEMFuK6lE82jgyjPhA10sq/P768D1Xhj66GrOs/YE1sxP4EDAb4CfR5EHCwhU9Vs8h5fR0dgD0XT1xv0pSlMZCejIZL2wafSPA+UBky1BhDz2vK9/KwEc65dmwXaDrjDXv0Itep5T02nsGfyvdqJz3eRZjmS8ZQA2CH/6eef4z//n/875hcW8P2Tp3j85WPs7uwiSx1jf4he8xTdehPDbkfdB5TysmepLVGqXddDcMKm1HNkJLMYJgTadgxMea7O7jz9/ot2bFw7jp571Jnv73DWq9oB7OvHQJNrHn0SqKRPlI1QSiOVA3Nn4YS7bEIs1oRR5oQ5Jh2UmaSyWlWQgSUpIM8R1pwokpNnQAZcdOEpWpGpVpR66uiAzmvjFhlrTwq1GTjWnYqOezSWdSj7Y0BJ1FCbu3o9AdfiZzwa25hoXbOdbhcYDTHXPUCq37LhFwrSZI/1FUSQ4SbYnhBo0x2Jvt8EHlZeHyU4aTA2InDJSPSnTLa1Q1DusUXF6Fme/0ynkswwwfTXIdg2WYKzorI3g/eLYuxME1gEVryvw/dUxKidf13hvpZPFAW1eJXLP3mvM/ezBE4DxJTCcfohJ0LmS0gSaI85zTQlDZLzNzewdvMa0sUMdvZ3sP3lV9h//gKF3ROk+yMUh7rvOjKwnpMNWe1MoZ+YiINIilInml+Wqli/soG1jQ35t+NmE8d7u2ju7Ugzb58TDEWTbZMaeZ2U0Yk9pFuP8tkx2VY5mUxZjFwpjDyx0+6tnCMC4nbHOFsqaoj1daB7kjFKz0lN5Pnc3K9ecLYkvmp9asrFYFy5AUsLKsEym8ZLfA/r1VEZQ5zMuvbbh8PIVbCXx6qKTEB4JoTTE3k94vRj0hK+XtSwayPkNTzz3FSL0XwhJ4D7+q1rePTRI9y5fxsLTKhGY7x8uY1nz15jb+8A9XpLqo6dNh1K+pgMrIfIZzhYnHK1op7EsV5f94P+tyfA3qPk9zvaM2ct9eBcOQ9sz+Djc8GSJ8TykiHQPgN0x5pt7+fxT/Y2k+1vGO26IPHyrzng1qWlcSiMFefl1n5LQjmJvNYfwfZFoHgK8hibFoLh9wTU7/NtXnKYKm9YQDrjqb4P2CZrkZmksNQhu5tGslRFfm4e3XlakyXR5lCCagnXZOPeRbPWwA//+Gvs/+ZbDI6foTjckYO6z9J0giXwPPqJLEapHMaZAlK5IhbWLuHO/fuYn6vg1csXePXjt2i3W0h3mkiOyWirVRlBOwWt4jtKpk8ClwI5n3imf9LBwwCfAMZg/LkdQASUZMIk62fjlnSDk9kjYKMNU0eYNNdTi3RDZBwqaSBbJ2yqjPyNT3sHZbTKcgIm2jjBMww3nQTDQLenH9OaqEQnrnIWSluob8vTb5lsIYGPDJqgA0NfRlz3WX6nNZa4scRAjtegribmMBGBbbtMA+MEcqLRtaQhYrQDFnCqiSQMlAmgT6kHD0V6F7OaMSHraSjefNkJCulWUl1cwM//05/j53/2ZyhUK/jmm+/w2y+/RrNWl4Yr+sp26g1x2CC7Lc4y0lSk2lz+t4RCSSAIwqmJPLtBclqDazzFTBnwTKlEALIv2i++BCJm562GS0uw7EAP/rCU0RaHIQZNhiz5kizMPJ8nYwwnI/GSJ4CivWLsXqMJjozVSVLvTaDMJktKONR5Q/bCWD3yZZ9Qw5tno7L3I+godZGHZPgalIR4WmNPPnBeoCtMP2UDQuzQJ1ieyPCMkQAnGcPdV0Y6o1NFxFOY9yo77ErliiBNGuBGExmywTHSxvGrI4roJ9nTodINfd5JTLK5QDAVAGm13FHJWCDhehtsnx1YnRkO17/vCa+G8Z56KV+Bjh7MPhzlbc2qgzprYo8OXkMBNtXVdecOWGYLLrIcouQ5XDe+by0ZsuFYUu1z/2PqY3MZpKolLOSrKE1YmRyBBhTjtQWUrl/G4sa6TOrsv3mD1998i5PvvsOwUUduMpR8Nz/JSjLEwSzc45QMUTbWyiQwzqQwWqxI8+782hoW5xeQH6bQODjG8esdNGpH4kcv+9g2je5Nd19ydtBZZGdM9N/dESRkrGUth4Db/q5/BICcZ4JODIvyZpUTKGwLY4RMhqQ9n00+1Uqixn7P0/zZK4ibtnoML0GfioJObYI3lxx5kPpvU42Hor9W0M+Lc7AaxRY+Sx8qZtIGnlPq522g18an852FObdKkQDuYh6luRIub1zG/UcPcPf+XaxvrKPdGeDF6zf44ccn2N07lPkHg8FYhuGMTtXHXPazVJbiMfNy/1xKYhKWSCrlVVwjbkKNtINOTTpi9ngqzloC89YuPQPYngeR9N76Cpmp0M68b7wGHGzreRIdc6H8K2zytEURXvvU5wvANq8zbHo867r9dUKALmTbRWD7LAr9ohc/J/TZP5+d7b8LNPqdOi+LuAjHvvO1/crOY72m0ly7fn8wF73x+34tZLX9Z2bA9kXV8fjwefsNGZc6KdqrJVDsp5HPFVGtLCNXreI0l0V7NEKvlMfVu3dw44P7yGcyePrl1/j+l79B++UW0t09VCbHSGVy6LHXIknZSBaDUQpjafgqYPnSZdx7+BCVahlbr17g+bMf0W7UZKR7stdFlswdgQZHNhN4C8BURlmm8lnJUKZZGtASGQkDqvldhYFMdaNkAzNisZYr5KXBkYBiOBxjMOjJlK4hAUC/b3INC7JR4UsdQCIPam+cCe4/y/f6DUoDxpmxAY4AACAASURBVKyJlXynmqSmS1D0C2CDnDPfqplWYMXrZ8ObsHu5rDHxNCnXcj+Bd7NZjxIFBm23CowafBzQyXVrh73Ey4jZnlkLAQNwZtNWkE/Sno/6zcSIXt0KthmYU7R3pAQhlZYKCafIpXJZrFzbwJ//1V/io598hl5viN/85rd49uNTdFstaaQdtNto8/P0+sKEyqAHm4BHtkYBlR5WvG8RC+L7YubeezI09adXOy7eKBdKDkTS4JprY6zk0iKmMq50RGvBcYSexXog279pcUIZRHdhkAPW/G6H1OXbZ1OdvT1Jp92M2uT9SKdyUp4WPbP0RjBx9irQBL38UD17XX7gzLWx5wQektS6J7FogRVYij8EJSwRAiHwHomTkTDkXJejkbJjtBsk806XBfoIixaXbCarRgq25X6xiMF1zhH39ojJSM56vMtAqox6xSvYiYkFTYDj+6/PIQbjcfVheoqcfNdsLA8O5Jgl02FZ2jMRDlBxcB+eNmefW86cB0s1Ysq1uVPvse5NAwt2LSKxsORZrjl6O7cTVGZbqlQyAEXdh1KUxtF1ZK6Car6C5CCJRr+PMXX+t69h8c4NJDNJ7O5s4+i33+LkxQskDg8ASvnQl+Qsh4Lku+IC5JMlx2P0i1lky0XkN9axfu2qDCNqHJ/g8NmWgO10s4fRhE5JHXWNkWZWY2MZ27iuZMS39g6Ib7n4ZWtTujxnG6ylETUIPN7vEti5RbJBuYHKsviZ4Ps/WreyWQ01MrGj3zj7G6R6wcqmki0+DVD2pGfYQWIdvUxYX/Zj/61BLwqapcPGhrHJ+eb6bweJHkMCrOEMtkqndM2xCVoAsci+4nvmEyN5P+npzc82To2ll+LS1Su4e/8eHn3yEVbWVtAdDPDtd0/x2+++Q73RlHgx6g0xaJDEYf9QXwgmVrQmQ84LUNciI+AVNBvgdqddr5/6noyPSXMusWqZAvYYDOv3xX7T4akUMr7vwmgeb2ff118+el3fQ76s5L+DiaG+UcMNG52dvj9jadpZYFuejVUg/H3POlO96uEOM/zeKbA9G6jOuglnHtZnBbip8z7YVDM44MzgOPs99uP/WmD74ocdB0xfPGeH3jM+2Dv+6cL39VLbOXrt6YVr5ZWZQ4aSAnE8YFxP5zFXnsNqYUXG+HIUejs5RvLuBj762U9QLhWx9d2PePUPv8LOq9cYt1vIjRoojRsYp7LoTVIYpAoYJjkGPYV0qYz5lWXcvnUTa6vz2Huzhaff/haNxolorVk+TrPEKIyAA4+YAZLrtzIuBSXKXquPL//U5mkOt/FmSA1AuVwO+WJB5CrUEhPAMmhSM8rSNkublGKwMcfLcwJYze9SyFVpeDQGQQ46K0IG5x8Zv7Bc5Afm1Pqf0oLFqIxT1njtIdiWr8o0TH4+e207EMjA8POIG0o6JUCbn4eTwljGZxle2DK+qrH+wiyZz26UtwtbSE302yv0XQHNz7NhRhlYcRPgYSzuJBwaYhZpSWq36e1M4J1CopTHvYcP8Gf/6c9x7/4H2Dts4hf/+Eu8fPlCWBS604x7PbRqJ+oRzcqGDMjgQa3rdkSrRP4bwbYFR9/r4f1+i50Ikl7NP86PEBd9fj9cIjAXR/UptO0HfBzcTY/Nz+AHsh0uarununQBcx7z7fuUw+Lz4mHEdU49pwjXo0YuSbK4TjkGm8vHKih0rqZnNtc03/e4PBCHl0jAHxyW2s/ARR5diSA7v1/p8RjZoVVRDHy477W+v8pMqMGWBFl+0EvfbNIrY5Q0azhP6tyTVv7kVete1vvnAhvuA07QU9uf6PlYvIuLTQ7KwjPES9z6JGafewTaw16FQEYSAflgsImvASMa9dmEOtEI6MvVxjgxSrgsOfA0RgBmfHArsNMflUmk/t9R9crPGRteJUtBQTbXChXwTNILpRIKpQroFMPVNaDbVKmIhesbIh8ZF3M42tzC5vffo/3dUyRqjOFMlPo4TXZFm50c58RphPaBwsCOJlIdLK2tYGF1BaWNNWnePT6uYWdzC93tQyT6I5T7lEANMEoPLFG0JEU+Z4yrBGgzgTY+Ur5kyYKbYkTlDP9BA7yWnpqEXW9YhKG15hNQJm9r9r3iqHIOXWv6vNnwbQluVCmJHTic/dTHMavjt/UZ9W3oOebAMopVDtyic1i/EkUlf+Z+P3zipe1lxxcaQtzjX93EqD0TkolA26pjtPItVEpYWl7CnQ/u496De7h2+zpanQF++Zsv8P0PP0qsztBjpkNNfQ/dVhuT4UinK/NrlPwZY+/PyWdSeEIUIaDZ8Gr7ndc09UFDckfChRnZhgRKKMkI5kWEDHkUF9x+z/aPx+EYU8d7T3dnrDePT/mzwRifYXivQ4B9EbPtX/MYESYP4XU7WyOXHjZIatQ7pxzgC+mcA+3dgNVe/IzP/E4g8G8Itv3BTZmDnv3cfud/fefnni5Qv+P1nfXxA0j9f8UjgQ1Xc3NYqCxgLlGViXh9jt1dqGD5Tz/Bww8fylTHX/2X/wetH55iyOlUGCI36SHdb6p8JFvEKJFVb+1cHgvr63jw4B6qlQKOdzfx4skPqO2+kaCbpi6VNlIp6jFZWla9WKxXc09TZXG4EEVKIgs/Likm2TxFCzULnLTp48jrIkfKpxIiuSAYJcimMwKHCUiJj0GRsgUZw+1TEKxJx7NS9xyOyibaQOMHBJlC3zSyIS0A+5+iY3ZGNhoxrJ8lxeCWoOe4+nHr9D1tpuSfPo0vkbL7wOtMpUVfS6unYrEgrCDLnuz6b52eSqAkI+HjusXjVeQdegO9RBnpPIPi/HsvTII3PjJeq5UZpXdPJkJq06p4l/PgytBSCjJtdGltVZjtn//Z/4q1q3fxmy8e4xe//AXq9RrKxTwmbMA9OsLw9BSpEYexKNjWWW06NY3vyfeYEud7zAk4MHsoBtzeTip+HzJgFmzP3i/bWVZ+ngZavl5kJHhAi2ky56V0r4YHp5UBXgHi4ywSE/7241aBuMpudHcoa2zyG6OhlJcGOkkaBDqjxOuIR43L+eagz1gnfXU90KXKQLbGHRwMYAvIlqqKP3/T10tiqhCC39LPljGhx7qRA960G2nWoxjmw7lcKkOwwqbZ6fmOyoTpWRE9Szmp4mwl5hTeg37xxHYKbDue8mfpZfDZMyqEG/4Mg+cfIKkwPjgY0D1JDlv1u16r579Ly2nU+Ml7G1sbxtI67ZGgjSknNXKyIO0XC/ky+oMJav0uMgsVrN65ifW7NwWIvX69iZdffoWTl6+B4xPkRmMUSGFPRuBMSGE+OOhE7FG5BhJI57JYWFzGxs2bWLt8CY1mEy9fvMD+9g5GbKYkoGc8HzFOMQEYxGV9k9+IpSqbedkbY/anvkYitlT2eLBnFYHY2lFJhmcxGtr8+cZNyayQWIeHbVOXG1kPDStnnuhEkiX9VoLtSI9vPy2JjyQCTDxiMG4hOzoD+BdJkIJftkz9oLBdEV9WsDzsULYKaAi2PQmZ6g8JwbbadzK4yDmYVtkKpWhCGmXSyOSzWFhdxs3bt/DhTz7DzTs3sX9ygF/+6ku8er0pVcnMICXNrJ3TU/RaXUngOcDI97eDQjnrFHVHqZI8omjfBzfAHqVOd5xOfOKE16ranlBbjJwiUYJKot7wGIO6S1F43z3Myp9erZt5NtprJE/t3OMvvEZ/9rNgWy4nnF4ZyF9CoD51fW9JEC3W/hFsn1F2DNeTnlZndrNObbx3lLDPeuL/XLA9+/MhAxC/XxKpYhHDSysoF6tId9IYDcaYm1vGKic7fv5AGli++9u/wdP/8Q/IHNYwSXEAyQgyD4sa4nQe42xJbIQm6RwWN67g6q2buLo6j+PdLTz/9gvUD/eRYOPjiKM7kuL7St0yHS10DLI7hji49oxfg20EALx0L4crfa/JZudRKhWRL+Sl7MVym4DsThs9YbM5iVL9eZWZ0gEe6nKgm0302mTmzK7PNXUxK2yB0J+jj7d/m8RS+BCY3cuGDDJksX4jW+mBQ2upUXmRh5FPraQ+mp+HFy76cw4Q4cEqoLuIbCYrDD0BN/2LWb6PDgLf+JbNaxCK9W3nRpnzvsBEQAdnKqPJhiQZex83Y1rcFzcNAXrDATK5HNauXMGjz36OT//jX7M2jS++eoyvv/kao2FP5CSjbgfDegPjVhtpNoGK9lHd0ClBpiY1aYh1CkLPSgIEaMaa7dmP8j8bbOsdp9Z9+koipwlbA3GxwYvjwQ4d5ZAaZw3NMfFQhOtabpYYlN00XWfCbLyYu40TyLU5jdVAS3hwOYvuIN7L2wYLBNBw2itZ8ZDRc0bdgDbvtg9e8hxOQXUCPfZu2B4z486IYJe3sb4MqVpZb4ZlnpJEJBPaOBn/cihv/vtShTJuLapk+PfEEpCzYvFUZSqmwezTK9C0rC0gq+OrkVgSwT/79xjbhZRlJDeKriNg9/hvzp5JGBS3Dn1r2cImB3O9voJtTWzlsdLhqFgUkoF7LYUsBu0xmvkkFj++hUt3b2CQBmrPX+H146/ReP4KaNBykRN4x0hQk0+pEAkIPnOOTUok0MkkkS+XsXz9qth55pIZtBsNHP74Cid7B+KBTus5DqvqDfsY0QCF8roRwbZ8KiupsydFe1OkR4aOMwF77CJpeR5BVUBDTNxo6PS45XkB2HONM1lSfedZ1nEW+OhSsXVicdKtNWOJkmnN9QXjWaRxWUUjqz0rTZBiwK0JqwTLKGnQu2K/wrwidALxL0cOJO68E/+Ar5coYbFr9HvIeMDoKZCb15dNY3l1FTcf3MPP/sPnuHzzsnhwf/Hl19h9s4dBc6Dgegy06g30TtvIJlNSsaQ8LJqiZn0CkvMa6GZN6m1aw44335PWSBlWlXgjNLlRe0U/N/32RHsrePHZd5p6zl7tt0Q/ZI3jzDXGc1p5CKz/zjj3HLiHco8wbkzFkKCKFjLbZ1XWZvFBtGZds62r+I/M9syxOTOp7D3YlDMe6ln/9C8DtsOoPa0xFVCSzKIwV8X40hoSqQw6rQkymTzu3nmIOx88wKCYxpe//hVe/vIfMdjdQ4HT3SZ9DJPUZOqOm2SKGCayGE9SqK5v4Pajh1heXkRj7zW2nv2Ak93XmPQ7UpISvR4z6QytqKxETNBr5VBpirRAyIAhGl0Zexw31kipOZlCJltEoVhCmYcM7eeGQ/H37bRbkTMC308PbdMERmDb2F5rnPHXd60cwXe0ASLWKw6VXt0881GaFEVeywahuA8zVwfHQUSWQ4G+Sy2iLDj6iHhruCFkExY+kUR/zAbOjIDtSqUikwUZuMhy8/N3Wx1zLiGLo/pYMdry8euRSeJ7LsTgcPAcwUsOqhN31kKjojxDc5MYiARkIs42i1du4OHPqd/+FI1OC7/6p19i680m8skEsmyqqzcwqDeAbgcJNtzxkOLZTd9tGfiTVOZrtlHY1ouXg/+QwPYUsz11u0NQHTR0nfFIUuP0/8/em8fHcV1Xwqerqnc09pUgCYALSHAntYvaLNkyJTuRLGulbMfOPk5+mcxM5kviTGLHM7/JYjuJLUVZJvEiWatl7QupfSMpixTFHSABEAQIEvvS6L2ruvv73fveq6puNEja4/m++UNKZFJYuqur3rvv3HPPPRdGgVJbsZfZX5nt3sSrsy85j6YQ95q+z1ZhVFYmpXva4GmktgxG3i/W0NJkVtbIu9lbh9lmoMDtCSWQ1+6ZELpeoRknlkpoSxkgsoyFei0cBYuY/yoGmrjxu6hcqaFV4lrp53SP6bojbnSigJL6VKIq5DqdGGoo7FZ6+HHCrexAy9xzJVeQkGEe2BavJ77rjviuNg75qsoqcD7AssFlEdgWjZjUx2KDbQfZCBkdgWwpI6HJkCTxIKtH+pMGTGVNQuxhVHe0YMmW1dD9Oo73dePMR4cQGxiCHk8iQIUv8s8u0KoRRISf7ShBym1uiNSqI1i6fBmal7Wztnn01GmcPnkKhfFZeAsehCXoNDUTOU8BpkG9Gx6e+mqDaU4ehNMSESOk3ScyQd00B3hKGCUJEWWKIYOwBB6u+QkyaWS9N4FEaemqpDmKjVZ/inst1oeSsHDlQMkxiHBhXbXoF1IuIMKbXrDH1I/Ar+GWe4hDgvlRqgeoBcE7Uy5wwXCLGFlK3LuXnli+6ipdf+f9I7J1Bf7cfUJ8SeLCJPgX/Qb0Xwy4aeIvzaUK+BGuqcLK1Z24/JqtWNK2CCcHh/HRh4cwMngWXo+OilAYZjKF+PQs+9zzs+RhV66qLjfkOp+JZGsLgW1xVVKOY1d4ncEvdsx2MdvuhKsIA8nnVbRdVeVBZjxKFmTjBbVPS2GZjWPLNNzbkbI4MCgJklqT6jO7Y4v6jQsF2+7X5N/5GGyfaympQ6z8z5zrN8vE+JJ1dL7fdg7Qcq8lFqoDtkWG5WTJzKDQVLHqamRrq5HK5RH3eNHQ1IJ167Zg6eLFGDpxHLtffRWJoZPw5k340nPweMgH2wINoMpRU6THz82RoZp6tK1ZjyVLFyMWncHA0Q8RnTgLLRMHzQam7n6Dhl7Qz/MGFmCQmWsCW6Tlk2UZbrYTJ7atj2TdruZhoEkMjj9UJdgcr5c9XOeis8zwkv8vkXTsJMeAV3BmqjuegxbpESVrJN5HZbwSMKrToIQlFXeQQIBkiV2bWOx3amQUgYkOGNXcoobTCCBIbIFTOqLDgv5hC0LZ/MKBWV6DzQZINohkO/Q1CnHksELSGWqGoT/pPpLPcTKZYmafmCSx8UVAFIMbnGFBpevmnAke3yN1VW5Ozyn10vtzlUA2fNBBazs6hGtRs3IzNl12MRZ1LMHw2WEcPnYI6egcghqg07TAaAxmbA4Fso6jPMvQYHpyMKn5rqCzftABVDLgl+oe/y9itm3Zkc312eHYufXuA9Y5Oe0DTKRKMhbIA1uAbQE+FINFYhFO2JiwEUkqH9KW6G2wDwd1+MsroK8LK0d1Z1VzgtBkk4beZo/txEocUtSMSdUVSp6Zwc+Qcw71RQi2SiPmlJeHsFXTWLhGPyn0R7wXWDolXIeEn76A4/S/RkEMA3LdLNdVq8YtFecUUFH3qri5kW9tGYcBBQgEmHHuklSS2jHUBYPknhKXYoeAogO9BGTb2Em9viASxH4T1T0ByqRm2+5qVkUFOTxJyiSIeaaeFt0fQCAUgjcYYJkdNcBltQCqWjuwfN0qBGqCODvYh54D+xGnZsjZOfhNmgQJZL0eZFimJZpqAxaNeC8gG/QhXFWJhjay9WtFOpfD0NAQpodHYSZSqEjTXiS/bRO5vAVLM9myMmuIdeLNC4mcYhM5/kgpgXP/nfXsZiCVs4p9Y5lg4ENBNFKSSxQDbOpLkFNYaU4CA26RqCjW2kmI5JOTb1n6vES1k2xNXWCbm3pp8JMY/sRSR5K/yCxAVUdVYk8vHXAtBrdsyA22OW9yrWb1d760UhLBhs/ybFIX6mJQxa/RHhIMsQD4oheCXk/sJwLbGicSNDiroroKGy7ajK3XbEWwMoyT/YM4evAoZienYHg0+DUDVjINk1xKpDyRwbZs2GZvd1mJZdmiOz6VASJiGqar2lBSUbCz1tIeCgmURdrtOPy497Db69phzWWfhpTT2fvazlScfausa8vhJ3VvF/qeHcnLyELKSUtKf36eVIae3Mdg+/xge+FCyvke1cLf/+Uw23JhufRtqkOc/HUDldXwhyNIef1IkNarqQkdnZ1obeuAns2h7/Vd6DuwH3p0CiAtXnYaQR0Iann2903TOHZiqivr0LqiC4tXrOLBBQN9PZge7oeVnIOWSfJgEuhk40VzHwMokGNCPsNaQR7YomQkcvwpgwgFxqX0gcjegN/PkhFfMAzNG2QvapKMpFNJmJk0B0bSmCprNaHL5t5DqQ+nwRrEdJPfsPAcpre2Bw+o3hdX17g6jPn4YLAqxgwrPZgLl9ud2hRPiBURP09Wa2IwBwdGSlKkjRp9nw8KyZowgyst/0hGoerUMk2STVFybLYKuh5wY2goFJZSGh1pajpMJPjeiLKtPMSlZaB72nspllloLYtkQhwPSq2qSokqYPKETnkgUeAWrLpIQFi/W9+O9tWd2HjZRQiEAzjSfQTD/X3w5vOooBwgGkM2GoWVTHJpm3TrDLZpsiiBbaWxK6ITS+nF/8tkJPO0nE48Ua4fNtCVn8t5BhJO0wRKmTw7o8mV9EJKKuzmQUklS/CW81iiSqBgqsyTRPLllG+L+ClVKudrV8w3r2TpdS481g3Dh0AwhEAgyEdlOp1FMpFExhSMtDIVFI45LHxQsFp8n2X4CmhzDcoG3nR9XqltV/y1+08FLGwQrO6P/Nxy5qZg1mRCU8okCQaymPYSzJpoHBf/uFl/BdwUWFSYUkltxO6wf0/9TaAp11ZziA/+jaKGMAKn8jUkZpVdrFz2Fo2R1AznZZmHn2SAZGdKlUIanNXYgpp1G7GkoR7TgwPo//ADzAwOIBefhcdKw0Ne+UwwiEoCCiSAoIZtmlpqwGipQdvyZVjU2IL4XAxDvQMYGx2DxyJrRw0WJcKU/GrUlE6JAnmt09AmijEGctwN7HxWAZaUHEbcB6f87siBOFGXIE7oqgVrTVpztrrUdDHll+KocuNgokK8H9d38kKiIrCZTHVd1pDiriuuVZAx9kAnaup2NY8r72/W69LcA0oiyR5QSvvIrUMRCbS+fdJJxV4BbnCvyiAlYNvZlMUyinkyA9sQwbXObJUTrQdx1vCN5pst96m0ys2ThIc06dJitrapERsv2oz1mzciGAzhZF8/jh/rwcz4BAK6F0Hdi2wihUwiKXzwZV+VkC+JPg8eEEdVGJWsFx0k8j/kc5BP3bWdnH2kPqs6WVTKy3vWLh85e1TtV672qmF0cp86eFq+muLrbL97Z7+KM3FhGYl6/4XQn7oOtZYFQeZOKoqTezuaqCqHknnK/3aYbcWyOb9hl2Xc97g0cLnfoNyzKAaU4mO5Y59bW+XUUEpeqTRjLfdGqkzxC3xvgV+xA6pqXrGDrP10zgXSi+5a0Vvwb8kDUQUt57Bw/SivrPPAfJkNi2YSYQ9FC5RKYoY/gIqGZp5mGM/kkPV64d+0FivXr0NO9+Js9wmM73gP8ZER+NJRgMqFRhwh5FGRyyKj+ZCggQmaHw1tK7By3SZ4ghU4dbIXZwZOwopNQs9l4CWrMGbg/LAKGswCgW0v/J4UH74UTMPU2BMKMTBLpJKIJ5JIpVOCldaEvjoQ8KGyMoLammruuE/ngWg0hpnpKcRjc9z4GPD6EPD5ECJvbeqCZhcLYeVHQzlSiQQScRqy4UEwGEY4XAG/zy+GvTCrLEZUi5glgjIx6uR7TN83c9TYqSPAr00gXbEJAsxySZF046SjTsTZH5s8u3mkNVkQsj6cBoBkkUgkxeAHajRTloUeHXV1tWz9Rw2eBJjpPuRMAbbo2oiXEp9KkT7OwUQsf0UkwhpJ+gzUHEqvkSFLJ7oX7BihiuQOy6b2HG94d2AqWaaq/Yg5Q5duTxxSBR4FTuVi+j9uQuXERsgZMkYYyVAjIouasfbSzehcswrTc9PoOXgIsYkJRAqAL51lOUk2HoOVy/J7mLpoktRywmvATQ2pUq0ogriC8wL7XTEkziGn4r99chUHIL7J4p4Ug6XiqOAwU+p1XIGMG0ido4SPewm+xFfVc5DvIdkp9dW8J4OclhHPRVrk0RHHqQfVc6WWXSOwxFIbp/2QAEjaT4mLwxC7B1XQfRMVYYc9V9+n9UJSLrr3fGVSxiR0jpJZpYM5FBIOGB4dqUwWcUrylPWfmspHiSOl2gz0iO0W18PTN3lcNMlNSPghtP7ChZvAtqwEuYFv0bMtuXeutcsNluq+lwycKCrzStZMPYr5YNtV9XJOc4eVttfkfDbbTqJU1UCdVXJyoIreipW0D27GAAowqLWnEh0q45N8JIhwVTUMvx8JclnK51FZX4fAipUorFiBwEwMI7s+wNSRwzCiM8jkY/D48ryfSD5i5KhVW4cn5xdgO1iBIPlndy1FdV0NjJiJ0/0DiA6O8IRBisEkAUlpppR3mUDBgjdnwucBAnmSLHiQpiZ5lvpJ5t4uKgowyGtN2h7a7kL0fIg99YrBTXQm0JAXanr3kpc8OUtpOn9Gtf/pTGPnI1Oy0CwZFBaT3NMgEb6NJ1zArwj4yMmuBXInITcWKXuhM5JjlwR89PnpvcVUYcF605/srkLDfrI0AbnU9Ue8U8nytYOHOy0T+8vRFNvgWYYIG5S6iTOxMWEVTP7MLFFk+lyuGblXc0RikVOUnDqqBfxobGnGlksuxoaN6/kKu4/14MTRHlipDMKGD/lMltltsvWk5kk660TlzD1AiZyoBDxWuEXVPsVlO/HQBqcq2XJp0h05j4qIqiIvWWq15+U+clhsJymdxxTLvSbOs+LrULeQ3ZAUoF8I6NkSJOcHxNKS1+pmtt3AuaSSJo4SJ8koWoPq9yoaVhUEQycerPsfN9RT2evC11zyu0Wv5f6e2ChuoG2X24pJCHlOSZC+0Bv/HwPaNhR28njObsSh71ZllpAnritV7S4C3qmwagNu1piJDJ+mxLH6gn9KBF4jb8HgRheVUYlrcrIuCpA0JENo59S4ax81FVZWw1vTyl3nk4kpVC9qxeKt16GpqQUTg8M4uvtdmAd3IROfBXx5aD4DpqYhaJmoIOs5bwgxfxV8lVXoWr8Bzc3NbOk22HcCydlpIJOA11PgBjhqSLRYd0p6QNJ3A36dmvlMVFeHcMUVl6OpuYE385GefpzoO4nxyTiXSjXDh3DQj8qwF9VVYSxra0bb0qUM6qYmp3DsWDd6T/QiHAqjva0di1pa0NTYyK4dNrNGDT/pFMbHRnB66DTGxsZQW1uHrs5NqKutl+CUuunTMAwPg2UCD7m8n+85BfqpmUkMDPZg7Zo1CPr8DIhNS4BtOVxcXC+Vc9MZDAz04/TQICojFVi5jvIUXAAAIABJREFUYhkaG+uZGTGtHGZmo+ju7sWZM6OIzaX4WZK1H4H/T1x/NWpqqhFPxPHRRx9hcPA0B3XRVEnpiZffkzXtcsw2M3EMXjSW2FRQ8hIOcZBPplIM7Km8TzObDT6UHO9gxc6oYCC8aV2g0XVaCAgkXC6UGo9/VDbB0WsJhxfhLcu2imxJR2DKgKkHgIoImpavwOatV6O6eRH6+k8ys1JIxBGgEeHJGDK8fpJ8vYWcyYez5RFATKaNRRy7OsQlhnXtr+KYozh5J5mV+0bGCPEsXQ2BNnhznBBKmUuFv8S5J+6bnbyog1IyTqoiIC7QfQAoPscOwfIvshHS1h+LvS9TIiHv4Ne2v+KSfIjPkjNo6qcD62W4L+JZVdwpRgYq4XTnN+rgEsw2xRSaykrMNjGttG+SqTQyPH7dkv7cXNuQN0VotgXqcg1/kM+VfaNdjYnklKD+cSeE7oPLde45pXibmVHsprzjroPRzR7aki11V0hv7nIkEyBY2iPah2zp4evEXSFNkytVLkrxGhIL8WsrRkXp16W2FR4EGVPmEfUTsKY4TzHUA19Oh8frRY6mfwZCiFTWMICKZjLQ66tQuaodtY3NMLMFTB48hpn9h4GpCfjTCcQRRyFA8hFyCcrBSxZ/BR2FvB9efxihlkVobG1FbU0ForMzGB8cxtTEJDzpDDPaRGawHp/mglGClKdBKBSNAC+xzhTjWeOcY/ckkg3yxFBlzyp7C8i3VTWAs++KbBinn6WploafRpfTlF05dIkdq8Tr0nRSHhzD0g5LvJ9kXQVZT1cjZx/YSFZVulTDKd1vCdopkZTPRTQTUkwVa5sqjgy4WYoobGX5c6lBLrSqabqqafK/2SxVVkWTsrKSpRUjplOq+QGCFFbnOzsK8T9UXRCuPSo02MmCnU86Wmc3UBM/LxarqnqVVoK4SkNrWsZuqo7Q8LRlK8ihZCPa16xEJmvi0KFj6O87yRMlAyRXzOaRj6WQS5LblUgmcgZVqT0wqXmazve8qDgq3GHLPBiTuKRSknkXyZZgxTleuobSFAFmlaS4MhIF3tWffI8kkWjHCZsYlpFOacVl/5RwbhIAk+RTbrDtfv95xHEJ6HYz2yoelQPTIj451TVbLlTS68RHR0VDZ8nHkQeF60hzVsi8LxZ/wdYFOihfLS4JEzkG2WDb9fPqot0v6GQ4qsA9//3PlbmcN6s5/8eRly8CJ/viytKNgs5qrbizWPGy8tCBJUG2gBLOcBJ1BBJINnhcea4gQAtPjNN0+HNp+HLEejlWYCIjFk69BOIo8yfmSPd6UaANpOkIRSKorG1AIbyYm9Vi2ixWb9yC1k1XIRNPY/D9fTj5wdsITR1ANp9EqsJgL27LU4FALodwOoOkUYFMbStaVyzHqs4ViE2N48TB/ZibGAGsLE+H5OEXMuulpEG0RokD1NDSrOlcvmwRvvrV30ZX10qks1k8+/KbeO2Nd9HTN4aCTtrsStRUV6DCn0ck5MWVF6/BJ6+/Bi31tQycn376Gbzx5lvYsH4Dbr75s1i1qhMN9XXMjLAuVBKexGxPTU2i53gP3nzzddTW1GHbJz+PjrY2+H06HybQ48hZaakJ9CJnVjBbQ9rhvpOnsHvvK/jVz/4KKsOVXNKkJIY2Ph0oXGyX7MdsNIZ333kP7737NlpbmnHTp2/A6q5ODrSZbA4jY+N48flXsWv3XoyOzvDXqBxfXVOFv/j6f8ay5R0YGZ3Eww8/gvf37EUykUI+R6OuSVrhl8mc3IdSxyvs3agxjppHfQy2AyEa16wxw07g3UoloNEESrn5GQTzoAmlsXWVeFWQd5cCiSmRZdkiTXlJmdNdnufnL5tcKUUg9xpvbQu6Lt2KFRddjoSZx7HePowPD3FfQMTKwJqbBqKzQCoBPZvlEe8JQ0PW5U2stlCptt0+iIoDhb3jSq0hisqALv9a94GmqldFzLgrNqn7Wcq42Gy7o0mQdUzB6DqpQGlS4HyvmP2WkdZG+PN/r2zIcsddO3zL312YCZCHP/U3KJtBteYUQylACVVUeCgDsWymhUw2w5Uk+/C3B3jIKCivR7kBqWjoXLusEjEIcVjK0kpfMWB27g1LF+R7FtX+3OeJuodlbpioaDmvpxrw6Ctikp8EafYTVCy0OFjzDH6kM04JG+eS3rreWQFv8QmrM6KiNhrRkCe/fcsDzSognDNArGShMiLHsVcgTtNlvQYqV7dDX7sUwUwe8aMnMbbvAHKnziBkijMipqVgBgrI+jWk6UTI+2DAB49egZr6ZtQtX4lIdTUK42M8F2FifByWmYFBUhHO7slJSs0pVRNrVc1HDBmj+QUGWQhShYLOrAKRK6JJlhp5CxoNSaL2S67hw9CC8HqD8Bkh6JoPRkiD5qV3EVWJPAPZLNvNivkIMom3BNCnc46ugHzliRwpFPzC7dQlHeGk0Cb2lPZYnb1yYqRqPFbiE8nAK3aeQaOUr5AbFPUokDMUM+4sOSrA1Ao8lZGmI5MrFM0MEJpmWgp5eMhlib31RS8E/ys1+gUmoETlU2AImxZQ83rKuZ7KM164AZ0Ty7AdvqiO0mehNUxMfXVtDVqXt2PtlRejfeUKnJ2cxO49+zAyMoGIEYKfrKCiKSCR5r4rGjyW8+aR9wIZI0+u6vBbBgx5pnOFhsfQS1MCWUm3AbgE/crmV1yz0x1xHrhV8m2XJseuPjpkiToXVLLEZ5CyMJWJCU/QtUGvXDf8uCSd5KqICaDnRJNSJt19jiz4ORSzze8p+zBU8k5fY7DtRuYLRXPOKM9zu84JtuXvys2iWKIi9rzkYPj/G2zb55ZiKfgWqA5XngPmHPL2rZGct7DHtBk6R9+oSv2yPEObgyULdPMMLiESiGYpAfnQEqDk+yJ9dtU7Mvsp+wIpELGoTtjHhSJVzGwXfPWYIr/jthZcdOnlCFTV4uSxYxh4713MnOxBKDcBzSggq2VgEbtihKGTxi9TgBmIINyxChs2b4DhKeDI/r2YGjmNXCLGQgdKD0RQEXdJsL9KiEBNHBnQlMD1a5fhz//bn+DiizcinkrhoSeew9PPvISjJ0ZZmx2urEEw4EM+PYNwwMAtN1+De+78PBY31qP/5EkBSN//GW699TbceustaGqsZ8YtnTY5QItDN49wmCbtaRg+M4wXXnoRpmnhyks+hWXtHfCz7CKPympi28QkSzObQzoZ4OdDg1W6e/qx58PXcO/2e9BUSyy8B+mMxY00GVNsTmrgoUmVc3NxvPnmm3j91Z1Yvqwdd995G9at7YLXq8PM5RFLJLFz51t48slnceRIL6an59jCkNj9B/7lr7FqdScGB8fwwAP/gtdffxtz0Tj77gmfcSEREdUTRWw6FRWeWkZB3etFOBJBmHzHCXBns7CScZiJGNsh8sQxnoRZohktKbsJoldBPjX8xFUbdZfI1UEntbBFJTxutCOw7Yfpq0BtRyc2bL0OizpW4NSZEfR1H0U6FkW1Jw89m4I1PQUzOstg2/AASer1k2PvXXlAUTlvoejjxAmHfVR7VwVJ9buK9SgG5SowimNQbPfiwKteR8Iu+XKCzeTGKlkYZCAoX0OpRxc+KG1aq3zULVOWXDA8uyn3CzjVxDVJL2hXY6H4HM7hrv5uA2dbXuUM3nCvIfXWpfe9+JLU6wu5Ft911xnk/l23htO+NgW2ixil0urBgquFv8EcvBq57hosohqg+RqK6gNyiJFyhFGWb4Jrdf2P0hQXf11VcunXglJWnQgIHTG3lZLMyuODPxhCsKIKmo+GiXnYVrJySSuaVq1AusKPmf4BjO8/jLmh0/BE5xDKW/DnLZgEcvUC0j76nQKyxCjrPtQ1LEZHx0pEquoRnY1ioq8XczPTzNSyJIzkPSTpIrBI90H2ofDqkBUVu7JSyEH3EPtM5xOdAAS0CXjTtEsC2DmWNFGsJbIiFKxEMBCB1wjBUzBgIQsrLyb7UqM7JWzEYDMRIokoUdaT/TCKNJA3OJeXje/2o3XIAyfJUXZzsjFePRupUbOrW7IGwwmdnB8g1peoNBteH0sQfX4fkxseX4ArO8S+E+i2qLpDCSe784j5DtTgTdGb7fTkUCuxb2gYjXPtyrVEHp1yqJsLS6g8WS4ru6q2wObnJNiiPgoPP1PeT+RqRdXU2iq0b+jCxVdehvqWFhzpPoG9+w8jG0sjpPnhTefhSWaQpwFqmQxM6t3SC7C85IQEeC0xZE4x8eJ2CiZBgXsb5UjaVu0Hm8g/B2dQFBvL4UsVp+ReVGcVn/tSoskaf3sKqawgycpcaey1JS1u4mWB5lXFCqv7XzaOlzTsS77dJU8UD43v1cdg+wJOJucEkXeupOw8b5HII5m6hGVWSNwoQ2gJSgQPLLJWGWpEVloQJU46DDJeD0s7eLQ1PzA3ny7Zfv592swF6L4gwpFKhMIR1mqnLR9SVh6rt16H1V1dmBw5jcN738f4wb0wo1PwF9Lw+zTkzBiP6fYaAZZWmAgjUN+EZRddjCWLmtF/5CCDpTxNI0uTfCQPQVAojZ0A27bcggY3aBRELaztasdf/MXXcNmlm5FMZ/DgY0/j6ed24OSZGCoileyYkkrEEJ85i5qqEO6+7dP4wva7sLipDr29/XjiiZ9g5OwofuM3fwOXXrKFm7T6+gYwMDDEumkC3H6/l4fsdHV1MtDZt/9D7PtwP3KpACIVNVwmJXZ769VrsLSthX+GurR7jo5iejoKM5/HyNgIxqdP4k//5I+xuLmFJ6gdOXocp4fPIJWh6gQLvhnEE5Pc13sCvSe6sXnTBtx91+1YS8w25xuiM/zEiUE88shPsGPHmxgeHuGEihjtB/75b9G5aiWGhsbwj//4T3jllTcRiybgIXMpOrjkLXUSOeXowOIQJ9+lZievl8uF5FRCZVCPmUFqLsqOJdQ4KewEVfe2a9O7NG7FQMllGF1SqrFBJEdydTCIwCb+X6QJpsdAUvNDD1ej86LLsemqayl3Q19PD0aHh+DPphEmeWR0BsnJSXgyafZ0T9Khryyn5H7jt3Fp5xaETzZbVB5su3/PZqOLAKYoLbtLno4eUdiJqcSiHNgWsiRx8NM9V8y/8gV2M7yloFM+lfLH6PnAtgLF8h6p++VcYzFcXPC9S/Subi2mYpeF1FA2A8sGN2LT3IeXEybVmljolJVAlispci0p4FvymX/5YFslslIOxRI8J7k4L9hm1lvO2SnqZ3Puul2CVqV/BUykbIlCIxPvchx72tBE86I/yI3QYV8YiUwWUctCdUsT2rdsQKS+FqfOnMWp/R9h7ngvT/nVKfYV8vCxVzJJGXJIUGNjwIek14C/qhJdXRtRX9eEmeFJnB06g/jkKEwaXEbAmZJxamLPkyRIJufK2lGCbYZWdgMHxfSMIIVo2BlLvwwxmIpKtlqeZqgxI8wDyIIV0D0+WFkPMmkLyUyCwbZ7gIzw9FfJvjzfpC+1DdpkHGDrS3ESyoqmbPtV+99lf+pIY+0Cjo1mFYnh7AfnLCUGnR4OrQMCcdzgbnih+QII+AMIBgLC5pCmFksrWmqu5KFjqrdQ5V6ShhJB2NkLDgknmW4XuC5x4bQvcWG8KtYuJS/0NmJMvegrYgWBz0C4pY4Hj11+7VYUNB27PziM3mMnoFsaKnUftHQOOXK3SqaQtlI8bCrvpSqqBzopHC3R02Tvf40YY6eHwS0JdqUM/Fcp358X39wxpnxcl7C1HNhWDbKuCq4d6VxJQDk3ktJ4pcgXsdZK0usSAkCBZnUE2lSJO2apDMP1IG1W/GOwfT6wLbtQxR532A6+qe7y6/zXYc9Uj7DNUo1rGttdqb58OdSLFSEi8+WGOhpkEAgi4w8ixUy3ADMUUFkWQDZFOdHQwA+epnyRLVNFJapqa1mykCWG1cyhflEbLrnh8zA8eZzYtRO9h/YhO3ocIF1cXoePgGgmDi3PamEkPWGYNcuwZOVyrFjdidnJcRz+4H0k41HopBvJphhU6TzhrhRsS02HUPPxNW9Ytwxf/4uv4dJLN7K++NEnX8BLO97AqRHSbBtIpnKYi04jm5xCc2MN7r5tG+695w50LGnBqVNDeOThxxCLxfH7v/9VtLe3or9vCM8+9xJ279qDyakJvhc1tTX45Cevxy23fBb1DbU43teLnz71LD782XGkElzoRHV1BH/wh1/A1q2XcBPjW2+9jeee3Y2e7j4QcV1AFrUNXvzTA/ehrWURg/kHf/wo3nlnF7J0OEqdJ9ka0gY1s5SoGLju2qtx952fw9o1q5FNp1AwNBg+A6lUFq++Quz28zhw4DBmo3No72jHP//Lt7G6axWGhydx330PYMfONxCdjSGf80k3CHUP5WHsEiRxBYQkOjRsggf8CMadAHdlJIKAoSFDiUtMsNs2G+uqGBWx0TJq2PIJ9wjrEiahCLAq9lZ+kXYCOcLQM8/kPbB8IZgwULNkGdZvvQaL2pdjdmYWvSeOIzY6gjAN7rEySExOIhePcQmWXEmYHXMzyvKQdQe5crv1fMy2eBlHx84ndZFNnPK3KXYDEO8lGVDJTpRntqkpsHg4BZfJ5eRAe5JpmSNHvce5PtdCEYrfkzM8h00VCcOFJSkC8jkVS8fHwYUW5Ju7759K4kT4c3TTrIm1k69z0Fl2y5WQnNngtOQeur/nlhPZMpJflNmWaFm8L5cxWArF7+ea9liO2Xb06AohFTMt/IoqLrobqlwVIsFBAhVpkUAnggZ06sGoiiDkD8Bv6ZghWVg4iBXr16KpcxkSU1H07j2I0Z5j8ExPwPLkkaN+Q7IILQBeMw+PmUOGvOsNHZ6mGixdswpLWtswOTKO4Q+PITuXgKYRk20ywBb7Sujs2XmCJyk6Lkt2I56cIEsOQqBBRBqlx15YOUH00O9SzPP6qTdFh4/+bni5oTebzSEVs5BKkVSEYpIYLiYqB3L9sDSBnKVkwqrK8PbCF24khYKYXimSWimrk3ItPjslcJ/fxKc6rEoZBIe8IL9qtssleSKd2zyRWFwXSUzgIWmJj8E2gW5q8qSkgRhlYuozqTSz3qTrFvIRVS0T91e15auPxOvEnU2UEQ7YK0ts6LJhQO03BsMka5FyL2HJ50GBpn76dNQ2N+PSa6/Cus0bMDo1h5+9fwCTY1MIa154qc0nnWGXqEw6wevDQ0pWcoohoE29S/L12UGG2HO594XbmGK75yf3rFtfIBRcCOAWP+NUmdxVQ7F+5cTcojgim3htTbm4dbbcxfWzchPI6tR8sO0+e8ox2+pr8+O/86E/BtsLnWBFX1ebUTE19vHEi1+G57IbQfnJWqBucAKfohbjmF8JMMphxMVM0YMhf+maunp465thBSrsznhiISiDJjaXNG3kRkEsazZLkoo89GAYwXCYS1YJsszzGdhy+dXo2nwjBo4fQ8+rj2Fi8AT0xDAv0gzC3PhSScDRk4dhZZEMNUBffim6ulYh4C3gyIEPMTZ8GgUqNZppZrWJBVGfxwYkshwnPhF12FgMwDZtWIFvfP3PcMnFGxhs//S5HXjt9XdxfHAGMzNRRKNJbsbRCkk01lfh7s/fhC/ccycWtzRw8+CTP3kK6VQG/+Grv4vm5np0d/fhsUefxNtvv43xiTFmacIVIVx08RZs3XoFKiIVODs2gvd2v4+eI2eQiAkrq/r6GvzVX/8RNyhmM2m89PJOPPHYGzh8qBsZshTU8ljcUYWHfvh9rFi8GCdPnsI/fO+f8NJLOwDNx5pBkohwIyqD7QwaG+vw6RtvwB2334LVnSswPHwayWwSi5e2IhKpQl/vIJ59Zieee/4FjIyMoqmpEfc/8Pd8b08Pj+G+++7Hjp1vIxEn55aQrGwIH2sVXkVDrsNqM5yhQ5GbmMTaoWYjYraD1O1vZllXSPKXYusk9aSKu7dtZlvVNOeVzx2ZiYCeRWJkFcXEVLy8iUyeZm5UIlPQkfeHsbRrHTZcfhUildXo7+/H0PHj0CwLlboHmdgcsjMzsDIp5LgVzFX6Vbvql8RsF4HteXvf5azgOtRsEC/E+7wPy4Ftxfq65Q/OaGgJQBc4KtVTWSgclS1dun7Y9nwVp4n9nRJYUeblbV5m/jOVzJF9kMxLrhyDNTewUQeTe424tY/ORUiQz9Z08g5IRqi0CvBLZ7YVANZIcyxAhGBK1f2Y38CvdqMqpfPRr+bsqA8luRf6T5Vk2UBB1KFtuUmacow8UJsQ+ylZFYBRFYFZE4GX5hWkCEh7UN2xFO2rViKOHAYOHMXE/h5kxkfgz84xqKYpkOS4QPxuIOuBQSje7wUCPtSuW4HFXSsxMzmFgWM9wJkZFFJZ6F6qnlIfhxgKROBbfHbVniyTDzsRU1VcqrBR3ws5H1FzuZBGaJpfjJKPUHWNdP10PpkcHzNJE5m0ibxFIF75sjtr1IE24uaJYYOiOiS+JxhslcDkkRbnLu9FB2S5F7070ZSbVrwSv7hKBuX6k2CXfodnQxApJnW+ojol34cb/nxixoIcgENTfoPBAOu7CeASs0zOUIkkuUtZ3BckenyEbQCRWc5id0NnZins7LYUUjt9JOcG204cEdconi1VTDS2jiz4vFi0fDmuuO4aNLV3oLf3FI4ePQ4rngLNJdWzFvLpFLJ0dmTTfB7y71Psy4mEWqx74Y6ldgtrxV0Jth0D7WNCJuMLBLhzxze1BuaDbQGSRVIjzkrBvvMRYl+jijPOm7sBt/3eZWQkIpy61qodH1xRzMVoK+JDbHUhCxPrx2HoP5aRLHTKyaepQLOQcNhQ0v67rfEseR1H8CE7qO0lwTtfAgvpTktNOQygxKQ1stuqqa2DL1zLQ2LocYkSFWXfsp2LB8CIyXNkXcdbQScW3cNyjVg2A7O5Dlu3XoMqox7733sbZ/e9gvjMCDRMMjuRKQRgZHOoNMHe0jxMoGUZghuuwNLaKsz2n8DxY0fYWztnkk4tCT8HeKbT7eZqvm4ZysTfPfBSalwgzXYbvkHM9kUb2DHkqWd34JXX38bBnrOYnJhGMpmF7iOtWwb1tRHcfdtN+NKXtqOlsRb9fQN48smnMTM9wzISYo9jsQTef/9DfLh/PzdEkge3lTNZSkJsw+zsLEamxnFmZAxz03mYGcHCV1dX4tt/9zV84rorOTC++PJOPPrwK/ho/xGksiaI0OhYWYdHHvohVrS2Ymx8As8+txP79u1nLbymE5NDh1QB8XgCw6cH+R5cf/21uOuOW9DRvhTdx47h4LFD6Fq3GhvWb4JlAbt3fYAf/fAhHD58CLW1Nbj/H/+eme3B06P47nfvx85X3kEiQWOrQ1JCIoOyi+kQgFuVOmXTI+9kGdBlqDZIpok8MywUKBRwcYNADkblZCQMsFR539XgXFKy4wPJhTQ4ILF2nyRSNFScapk+WLoPaWiINLRg/eVXYUXXekRjSfT1HGcAQF4qJHvJTE8hk4yhYKVEpcSF5S+Uof15mG33NnXuixOU3SyriOfClaAc2FZVAsHuSgLHwWwux98FobT8Rnnq53xAW4Hbea+uGDP1jbJNki6w7dJoi+fpJFhFa8d+veIEzH7/kmbB0gPLdUxJRt11GLrYQPfn+WWDbfV5SBrAkwTVAe0G2zb0cT8XWTa3KyRSnqBgoS1lcBhWu7xe8nhThthn1SmSEWrIV1Uw2E5UkYxPTP6sa25E25rVCAQC6O3uwal9h+EZmoCWicKw5pDWPUj7vchr9Dk0Hjbj1/wIRCpQ39yMhs42pGDh+MGPEJ2cRCN8yMzFbStSPs+4MiKcVcj3n9lRXVybOr9sD3BijskT30MN2ASq/fD6SMJWyZU1X8DH7lPZbBKZVALpVAJmmjycPTA81E9D7iVkJyiTatKD87oTcwgEm6ysVt0TQxWlxUaXdkO8AuFCzuA0tIqYIVxvxP4RsJ1JLpKDycFZao1xw6UEbmLpC6DEyZHaR0oexqFONpvrBjPdND2X+qTItSdrWjwDgfpneFiO0jATmURscQk7Ld63fPNjEbQuu3+d0KHWtNIx89RY5QrCNDs1eOrQwiGs3LAB6y+7gmN0T28/Rk6f4WmSAbpfZHlIg+NSSUGWMVRRpKKC8y6dvGqMlyy3ikfKiUQUEFX1qHwMLJ+My8irnl8ZZlu9mhP7ZZIhh92pQUultLqqfhTFzgsA26VXL85QmRLKCiPfc3nNpY+MdxXJSM6JNyXoVJnm+X9WPpTSTMB9CKnyn/yaynDL3XjBJpUuU1fYLpNxlD6I8tesNlNxBlP8s0LwIUCIcARxhg474Ftk3i4uSVkD8thj6rh3Mlm2v+LBBfJPKr7TcyNpgG7wSF4KFv4gacMiKFDjHLMvorGSSjhe0lKRSwDZJ9GUwVAYkcoqBEIVHFwyuTws0gEuW4pVnasx0z2IvW+9juSpA0glZwB9FtR1TRIXPZtHJEtuHWAZSm3XBgTXbYFnZgajH+3D1MQYLDNL8xQEm81d6/TZBQCRsU0Oalbd1gSeSX9cwMY1bfjv3/xzXH7JOh43/ugTz+PZF17Gh0cGYZp5WDliKPIwPFk0NdTgrtsFs93a0oiBgdN49NHH8NFHB/ClL34B2276NHxePzcojo9PIRabQyYjxpenMylMT09xg+SHhw/ieG8/JkbTzKp4NQ/C4QD+7h/+DJ+64Vqkmdl+BY89+ioOfHQUqWyWtYbtBLYf/AGWtSziisHQ6RFMTM6wYwmVEkmqQ1WEqalp7N71Lnq6j2LL5o3Yfs9taG9bihM9x/HMS89gScdSbPv0zaivb8TZ02N48smn8MwzT8Hv9+F79/0dVq9ejcHhEXz3e/fjlVd2IZFIw8oFYJl5GIZgbhzJlzpsRFe8KNvJJl21seWipUZWAtvucfQqkxdshL3h7IzbBjPyxFEA0g5i9shjx95IlUjFuhYOApR4kI6fGr7SdNAYPmQpwAcjaF+zERsv3YpgVR1OD57GQP8AtHQSXmqojM0iOTeLfDqJCReeAAAgAElEQVQmh6IU78Ai8CvlH0U/sYDsRISt8mVB+1BQLKdq7J0fIQXYlnKdUma7GGyfg3lS56IrVhXFi4XqrPLgOFfMtV9ngQNjod9VH1XiAfZO5wqKqrK5Kgpudmbh1xOfXx38gt2ZP1RGng4SbLt6BGTloFRyU/QaLjCvvl6UkLhlfu4LLfk6H4qGVzr1OGBN/UqRnMYVvd3MtlCduFgrF2hS+885h5yiA92ljFdUUiozOnykB66KQKsIIRoykKGGwWAA7ctJyrcM06PjOLJnL2Z7BxGZzUC34tAQY7Bt+f0wPT6kLTqX/KgIRdDUuhhLOtqQ1fPoHejD1NnTyGUzCCazbONHLpPs4MATSsl5hUgTkSxyb4IqNlDvAT9SIfWhtZ4jsK1loWk0VZTmGFQhEKzkmJQlJjsTg5lNIW9RwyVVK2kqrAEPNTbS+yLDTLoN3+TkWz5VGcTK5nAFeNWQK943ZN1HMhS1xmTskYy1qjnzTyofauL8ZYykSal8ditiSAJnyqPpiohoEraUQpCvmHNKANgphYQzcsIlnd+UFHHF2jBAVru+QIjlffQvDSBKSdBNPT5a3mR9vfgUTgVKYPrzgG3xgexnMK+S5JZASZcWxtfSrpX18fScabaDYSBc34CVmzejg3BBIon+3n7MzUYRJHtaegSJBLJxMRWa5zYwgBQEi3svijXkOG6IXgdlUSjt/3h7LAwvS+ODQFkOjrKTpXPKSOT5KEkCvp8kdWF3kuJ7q0gRmyByxWM3eLbjwLzzwO37KpM4eZ/tJJ7/2yEyitjxSKPw2T7XPw7QLs/ALPS75ZiZ81HzpcySAHPzywFOIDv3NZVnhxygveCNlcubBzKwDERx3EpGIacXymYE1vLS70hvR26XoBK/vLWs1C54YJHezfAy88cNcWR/FQxBo6ZGf5AzTuqEJj9lHzlc5lQIKoiRsjRiNmdKz09y1KDhMB5U1zeguq5BTH7z+lG3aBEia9bAX8gh+u4b+Oj995AcH4ZZICupFANcPZ+CkdPgy4WRsjREOtaiY9M6oD6M0QOHMUcm+CaxpDkpHaGDSWjOxXqSQdq2A3aAYSGnw9B0bOhaim9+889xxSVrEY/F8dgTz+CnTz2H/UcH2Tc1SzUuchMJeVBTFcZdn78Z2++5A4sXNTPYfvDBh/HSSy/hE5+4Hl/8whexZMlSZhTosNB1KnUJ7TqtG9LPEQh/Y/cevPDSThz8sB+ZdA5EMROz/Z2//1N8+kYC21m88OIOPPbIa+w9SsM6PHoe7StrGWyvaFkkpCK5HNv2UUA2vPL5WTmcOTOG557bgd3vvYu1a1bh3u13YPmyNvR09+DfHvw+yFHpnrvuxUVbNlGPKN57dzcefeQhTE5O4Nvf+Rt0rurEqaER3Hf/P2LHzt2Yi5GURjDbui5HXtvL2pEyyXgigratr1b3nHTTQt5zrv3sBtz2vrW3v9xnJeDEAXTOTlfBlr7HdmnUjc/fpiFB5Iygg4ctkMdvfQs6N12GFeu2IJXJ4ejRHsQmxqDlLLYtS0ankY9NswyFWXKbJXT0x8rru1hr7bAL80CnPMjOtb9tEClGv0hY5Rxspb9rg20VL0vBvCsQlnCiUqMqgr8I+gqIKvatfBwrJwVyx1uVCDgyBUeuINHzgqFdFCVsTr4oGStaG65LKwXe7mflTkrKx107asv7IYkIlxevWp/u3y9az661We6smHculAHaov7MvhGyKVb+lkBCYi2UkEPiJwTt4gYZ6hqU3ph+253susGUABdkPCQa2tlRKFSBcLCSGySjWgEZqvJ1NKKjrR2VwSB63v8QY3sPIz+XgD9twtBNeLQksjxgKoCs7kOCenZCFahqWYQVKzvh83oxenIA40NDKKRiPJwmY6VYkx3Mk5EbnWZCRkINi0TgGF5qqrN4phHZOxJgsWiYiy4m8ZJcIkvNjT4gFKIhR8TohqB5AojOzTHYNs0kdC0Hn+GBmU4JYE/ANa/B0LzweJLw+UTySq9Nd5MkcCTNS9I5RowHxzWRhNEEU5oirBr+qE+F5JM01Es3qMJHblTEINM9F03s9Ds8womaOFm2LNaYRp8T9LvkpVUQn5H8/clulbzOvQY3v5Nmm0e5SzcnBpEFC36DiBCdfeaJ4OImUTmgiXqkqPpJzzBSVcOgnTzCs1aOP1eBgasA+lxN4X4pki6KBky5tCTimA9PbYLd5cJDa4nXlrTfK7dfeW0yEZJnMs/UDWR1A3VLl6JryxbUNLdibGICp06fhhlPIkiJQyaLbCwOTyrNTDdXA+y6tUPW8G4g8k9OTnbQgEggxOAj0Vy+EOB2g203LWL3ZyjnNxc8LYo/iuwr6r+R7y09/VmHL++xssFdkN22mWlpAVoiI3G/t73vXQkHrzOZhIjY6uBMflb/J8H2glH+5/mGpOtLywHzguoFvaZTGiolxMsDFLJlcjHb7LchXUU4UEtPHF701KFNkg7hRkBRi268T05SyuaBbK6ArMcLIxCCt7IGgYpKGOFKeOnfyhr4QmH+HjVHkgVUmIZK8IEu2ENiDKjzmTRV5E8aj8eRiMU5IBk+H6w8JaZJdiRZvroL9WvWIzExhsLe1zHUewLRiRFEE1HMFWjqHAGdKHR20ayCpYfRtOFKtKxYgvH4KEYPHkFh8Kz4jJLJJoAuhEjS91tU7ORWdDV88M7zwat7saZzEf7y63+GKy9dx+4hj//kGfzkyWdxsPs0381sjlgPE4GAB7XVFdh+169g+913oqmxAQMDg/jxjx9hr+1FLa24auvVaO9YxlMYQ6EQvD5ia4U+rbW1BW3trZzQHD7ej4cffRwvP/8u5qJJTlIa6mvxN9/6f3D9J65ip44XX9iBxx4lsN2NZCbDGrWOlbV49McCbMfjKZw8NYiR0QnWJlIlgF6b1snE5DT27N6Dk30nmNm+5+7bGGwfO3oM//DA/TgzPorPf+4O3HzTTVjU1IDBU6fx/PPP4YOf7cHXv/HfsLKzEwNDZ3Hf/Q9gxyu7WLeeL4TFgCOa4FbkTepkyeq4F0vdSUBVGVQlhOdiExbaJqrYuuA2coGPoqDi0sqJp0EBmpodgZxGFlIhaBU1WNy5AV0XXYGKqnr0DwzhdO8JLq0G8llkE3OwZie4J8DNOrhZIAV01ffFLZAlTVdl6VwsbLk9rtgTt1vABYUS+UPnBpXqh9QTc1CrOlA4INvPs+SdF5BWuH9KsTWu3KysCKLcZ1Jgm7e0S1u44BpRP+MGo/KHiw7OBdg653XVc3OB7RLCR4FU9cxKGyTVYV/uWud9FhfgVs/bSVYlTJBAW0BtmRSphMgG4a59Z/t8S3ZS2o/RT9iTEKUUge+N9CemcKX7hNyvEAkjUhFBWA/CKgAp3QNvfRUim1egurISE6eGcGLPPqD3LLSsCT83z5vIeRKEn6EVvMj5gsjqXmh1tVjUtRrV1TWYmZzGdG8/khNTMGhOgyePFA0Z8wDBDMk6SLpBib2GjElDt4Cqqgr4/F4G21TVM00CzzlUVVUx4Kb4Z5G3VlCMfs/lDGQzeSQSJrLkhFHIIxTyoaLCB0/eYhkJTSe0sqTZ9oDGn1dVe1FdQ6QCgW2LQTKRQ/ToqVpIQ8QIeBPZRIlBVXU1HyrUqCcSIIMbv72kl/MUkEjEuEpJgI4bGnlycAiRCrpmH7JZi2cYELCvrvAj6KfmPlFxJcaagD6BagLRVFGem4vx1+nnCSzT1+lcj1QE4TdMvl/Ut0PXR+uHCDaaR0ZSEsIJ6ayJdNaCzxdktpuSA5KW0KTGXJoaRMncQMh13Ikir3W1kEt4TwG0Vc+YUy0qBdv8CpI6txN5scEZMOc1HZauI6MZ8FdXo71rDdq61qCgGzh99iymRkeh5fIIE3mSTAOxBFsBkrUh693n7SElnVPNxc4BYYNtArzUcCvP6KK9Ws4BScUSF7vtlM+Lq2aKXFDEhZMjO/IhNb3Z3TSqCIF55IwE2ip2MDC3Kwol7y3PG/6cJWBbfE24LLkfJceUj8G2eMJlwba01ROWdsK2j102VLYnS/osC+ECvgekdCJWwGP4RKZOns40+jXngcfrh7emEdWNzQg1tKCipgGh2kYYwTD0YASaz88/o1Ow8frg0SwU8qTnlR3jPK2KdHDUTU6jbElLbTF4pIExE1MzmJyYQDBcgc7OLtTXtqL/o73QD+zkxkZPQWff7RFy/0jMwpsZE/6fgQaEGpZg6aXXw+81MXR8D2b7BmCQ4b0C1+IuiX9ltY3Lzja/TbIYZ3kVCGwbPqxZuQjf/PqfYuvlG1hf/cTjP8Vjjz+FQz3DwirQCLImXNdM1NVW4u47fwXb77kTzc1N6O87hR/96EG88sqrqK2tRxUZZXs0zEWjSKWICREd9JFIGNff8AnceeftaF3cgvHZGL7/ox/j0QdfwNTELG94Att/9Td/hOuu24p8zsSLL+5ksH3wUDeX/Mi2qmNFLR57mGQkglX//g8exFtvv4tUWrAQHl1Md6RpjYlYFFVVEXxm243Yvv12LOtYioMHDuHb33sAB4724Jqrrsb2e+7B5Rev4yrEBz/7GXa89BJ+5z/8BtqWtQuwfd8/4aVXdkuwXcHPgoYBOdu0GGi7y1MKvjl/ygEOdurz80BGR9l4zt+SwZyJQVentwh49Px1Zqdp8AUxZ8QIZfUA8sFKVLauwIpNl6O9cz1m4ikc/WgvzGQcfisFjQbdTI8jlyRNafFBpAC3m1V2Co3zpSLu6y8FwmXBtp20/HxVO/t9StjtefevSObiRGDn2s4hkVONe+d4D9eOK4ruokStnmv5pyrPYtdHKb4H5RKJcoyzzda7pCd0CC1cYRG6YCVRcAN1gS0cXei5wPb5Vrh9rfOAgqoMiQXt4HzVFLcw2ObXpHWuXGBsgOD8RZTuxbh6oYCwURADD4MmZxLwaaJ5CFXwZ8m1w4IvXIG6jlZUX7QK6bkYDr32JqaPnUDldBqFvAUPscKweHy3FwY00wOLxp7TGPaVy1C/ogPR6RmcPTWI/NAYtLkkfB4qjRYwF8yxxCuU0SjUsWSL4qdppRAMBbB583p0LGtHLp/B6Ogo+vt7Oc6tX7cOTU3N3AyoeXV2QBkeHsWpkyMYHDyDRMISfs6hIFau7EB7WwtbxI6NnMHxo0cxMT6BlqZFaG5oRsuSWtQ1VHMzN41qJ1aUZHnpVAoDp4Zw9uxZTE5OMYve1taGiy+6iAExGQEw56MF5DCiHOLxOUxOjWNubo4bE2dmZhCNxrC4dQk2b74ElZEaTE7O4OiRbkyMT+LSi9ehc8USBtsMziVzTYCZnilNWBwfn8Dk1DSmpqYwPjnJlVI6dy7avBFNDQHpViLmIRCxZVFFwUPJQQBWQcPQ6bPYtWcfg/FguJJnKxCTbhHoj6f4c/IMBLeLjnRBUWmcG6E5CfQFgG3FHiqHIDl/ghs0WX5I5IfBlfWcL4CalkVYvmEDmtrbMJdOYejUKZaTVJCzDSUFczFmuzUaYCcdR2wdTImcy9G3S3hgTz6mHIx6kBaIP64PW47ZFpPBBMgQ+05ootXfbQtJ+TruuEG/S0lTqdxloWspTdDpGbFkU/5C0Wu7vlba0K0AOPcNqJCg4uLHYPv8YJvTfZJPuMA2Z4wUOL0+3rjkwsDaMyPAYJsYbmrkhT/ITAYNb6lpbEFNaxuqG5qgV9QxyNZCVSh4fcjrfjbLU4poAukegwIlDRIAa5BIJkC+3Myuy9GzdB3UwEXezslUBrOzUT4M6mvrUIjlsG/n88h88BwDw5qaeqrNIW6RHdMMMuO9SCRS0Cqa0bp2C5rWXoKRoW6M974Pc3QSBkkw7H+UhY8ss0tiVfyXXFa8MgXwyuW88Hr92LCqFd/8y6/hykvWIhGP4bHHn8TjBLa7T/NkRt1fwRtSQxbNjbW44/M3497tdzPYPnlyEI8/9gR7Xd944zZUVVXj1MAgD5Q5evQo4okYcpYJf8CPbdtuxO/8Lk2q7MR0PIUfENh+6EVMjs/wpLTamip869t/ihs/dS2yZoaZ7UcJbB88xpptYn/aV9bgkYe+j7aGRpwaHMS3v/M9vPraG2z9x807HsGMEMNBcp7GhjrctO1TuOee27FiWTuOHjmC79z/r3hn9z60L1mKe+6+C5/71U9zEjF69gz27duHa669EjV1NTjJYPsBCbZTyBUqmNlmsO1KWmz7LQcS8d+c4CQzHnnvlbznfECk9PvnZbaLUKzTBa5AMEukiJnPm/B6Mmw1SVZdGc0H0xeGp7IFras3Yd2lVyFcVYfjRz7C8MBJeLNxBEjHOTMBMxG3mzsV6OIVJajXIreNosu5gL6NhYDfLyqRK34c5YF6UflXUh1OiZQODdkIdg5zXcFYneP13TtU6a3lnlQM7YKHXYlzqX3glDDXpaDbzf64X5tBhNSQKrC9UMVQSFyKR6Sr1/plgG31GnKz2PtFrVd1jJYCbbXuxM9JqY+L2RYHPXnuOxrWogSRqRGRVDn6Yil3kmGSZvJ5A35kW2rhD4dRSJJPNtDY3IKWle3INEVwsqcHJ95+D9rENOpSJPewkDMoBlGjYh5Gnkao6zC9Opo7OtC0dhWiyGGorw9TI6MITSUQzObg48mOBUSDdJboCFsGYBJzS4w3fVoT9fW1uGf753D99ZdDNywcONCHHTteZlejW2+5BVu2rEFlFU1B9CCWyuHYsQG88MLr2LVrLzweQSo1NNRj26dvwPWf2MyuJIcPduPpJ3+K6YkJbLvxJmy98lI0tVbBF5Bj2mUPCck4SHoyOhpFd3cvdu7cidHRMVx6ySW4997bUVtTyaw1kYV0pqr+RmLMaZLpzEwMhw734b33duPY0R5s3LAJ937hLixZ3Iz+vnE8/fROrjh+8d7PYNuNV8IfoAnNjuOMRSUFOSUykchgbDyOE70D2LVrD4aGhtDa2oovfuEerF5RD53IHXJzoSqFDEeUwNBF0eCz9z84hu/e92PuwdG9AU5CQqEKJp3yOWLiE0gmksITm+VIEjjaHJZcN/OC88Jgm8GkHGSjjmJ22VHSigLRgKxKh0WTkDUvMh4DekUFWjs7uWEyVFuD8fExnB4cBJIphEgaEk8iG0sA6YSYDSL3g33US0AtYrNzHtFHURMkhT5+4QmS55OR2Gefqx/Fnk4p7RkdhrqEfaZ5JewepnT78y1Gy7HbNj9fIk1xn0duYL7Q391gW53XHzPbJdlH0TqXjLXoGhHdzOSTzSNnlO6SDd5Jn+rnBkeTLIL4ENMBIwBj8QpUL16K1rZlqG9shhaq5NKNReDao8Es0PRH+S8FUpUOaUBOz8OiIQXc2KEkLKJRkfZ4wO+DIfVIJCMhLTOV4iij8+k6zDOjOLj7bUwdfAuFRBR6No1AOIyWmib4vV5EJ8cwMzsHo7IGay69FDldw9G9e5Aa6YeHdGZkp6Huj1gx7v9yH/P21xUuyJOhkOHF+s5F+OY3vobLt6xCIjaH5194mZsTD3efRjpLcgM/a+90j4mG+mpsu/FqbN9+DxYvWYrh4TN4/PGfsM/2V77y61jU0oLuYz3ccPjerl2YmZnm++AP+XH1VVfhS1+6F11r1mA2lsKPfvwwnnjkZUyMzcDMpFBTU43vfOdr2LbtOmZsXnjhZTzq0mwT3UOabZKRtDc1YWhoEN+9/5/x2mtvIGMWmMXQDT8HHbpekvHQQXDzthvxhe13YNmydhw+dAjfue+HePOdDxHweXHD9dfjK1+8G5s3rUDQr2FiYhJ1DVUcAPpPn8H3vkdge4+wPyxEWKCka2nbC0DcVGVL4gCueUCbo51KeErqkBeIui8EbJeW8m1AQ/Ip8pMpGNByaQQKKXi1HDTqD/AYyOgBWL5aVLetxurLrsGyrnWYGTuLvXvegyc1g7DXAyMaZbCdSdNkNukBrJp85lOw4lMtoJ2+wI8s766S4/yCzHbRvpj/zsx0uJqL3PdQNANKBqTcYzsPM+04GZTx2VbeMudIRPj2KQpcXrpdjnZ9FDfYdv/d1ou7YujPB7al84OrLOsGu4ox50ftZq9UIFrgkakkYyFmm7W2RYmGe2S8OrSd4UTirdX+EuCKJ/ZKDa0CN6wPpUZqlv3Jmp9ix1zPwad5EayogFVfg4KhI5HL8yCyZctXoLmlGWPjY9i/axeipwbhsyyESIpRsLhBkcaekxOISeeRrqGyqQHL1qyGryKAvlMnMTpwihnJcEY4TNBl5pFHyiDQ7YFhUSssXRvpselzZbmf5fe++mv4zGeuYeC7d183Hnv0EWaPv/xrX8JVWy9heQj1rhCxdHpwHE899RrPO4jFTf6sTYtacOstN+Pmmy9HKOjF3g8O4qmfPIFIpAL33n0XNm5cDY9fR5KYCxJzy4TEMj2orAzANAuYnpzBQw89jv379uOiizbjt39rO+rqqhmoplJppC2S85HvNWlqBfHh9RYwOxvDSy+9iR/+4CF0rV6L3/u930J7+2J0HxvBD3/4BA4dPIg/+IN7cPvnb+AGRpoMnE6TFlyCbm6v0hAIkLNLAWfPzuL5F3bivV27eULvf/yDr2Lj2iUMIonQYpDIg29EQzhNlid99u49R/Ctb/0Qs3Nk1kjuKx4EgmEEQmH4gn6ucNL0SXLlomSB/qH1wrpmrjb8/GB7nmZb7iUlW6LXps9JmvmcSUmCF3mPAVP3ItjQiI71a9G+ZjXnvX0nT2LmzAj8Hg8CROAlU8jPzZKIX/Y2FFfmithg115UMU814S4Ujy8IbJdI13jCp2S36ZxQcUE5ZPGZ5KpW2r0+dF9k1VSdW0UVUhX/lOuX22FKfQB3hdH1dzc5IGKWvbyLqnQfg23XQTFvUbhkJCzlYPmIIyPh/gPq4zd8yOkBnkRo5r0waMhIbROqmxfB33kRIvVNiNTUw0fDZkB+zaTdpslb5MApu5/JuYHG58qGB9pEOYP+FdpwZrIZ7BPoFk10JCkRi0zIKUjrzR7MRKhrOvzRGUyODGNm+ChGTvZitu8Y8rE4KvUgKisqEQ5Xc8HfX1+Hzq5VOHb4I/Qf+BCIUilPaKnVISP5bPsWCTJOfVUFCZWie1Cg5MOjY11nC/7HX/4ZrtjSxbKCI4eOorunDxOzpOWibJs8W3PImWSoH8PS1lps27YNdcQunxrET574KaLRKL78la+ga/VKzM7GceRIN44fP84lREo2aJACTWe85JItqK6uxtDZcTz048fx9E9ewcT4LDd5NtTX4Vvf/mNcf8NVDJRZs/3Iq9wgmcyYPGqY3Ege/tG/Y0ljHQf3Pe/vQ1//SeQKVO4kjaEY5ZtOp9B7ogfDw4O4+KLN+OK9d2Pl8g709HTj29/9Id58bz/ypoVl7e246/ZfxW23fgptSxuQy1ElhBovTfQPEdhWMpIUrEKE74eQkciubgUqbOazRN9r630l9mTc+P8d2GZgJNdrgVwR4INmJeHP05RRE1o+AxqBlNb8MI1q+Brb0LJmMzZffg0iQQO7334D6akz8HtyCJKFIzE/ySSyNJGNh0kIP9eikl459xFXY4vA4Bd+D/63me3zIHs3wyoa8pykVb33QlergK+7xFouRjmb0nklhaHP9bviNpUkcfI/ZadI0duVMtyl99mtQz2fjEQkkSLRcb9Oabl2IRlJ6bWU3pciZtvdLCs/n+q/cHK2Ih8ETojLMdtswUkxlxoH7carnOPXrUn3GjrYS9wO1DUFvEFUVFbx+PVULo9sKIDmRa1YurQNPt1A/0cHcfRnHwCpFHyE6Yld5D6ZPAw9CE8hgHQhD28kgNWb16OutQkDAycxdGoA2ZkotKyFILlLCS8dEnQhS44jJP/KiZHeLCNh55EMQkE//vAPfxuf/cy1MPQ8Dh48gZ/+9HFEZ2bwxS/cja1bL2M9Nrkl0WeIJzLYu/c4Hnv0aex5fz+Di6Xtbbjl1ptx001XIODT8P6efdi542Vs2rABt95yExrrazE4HsWBI904e+YsYvE5JqxIY/6J665B66JanuXw5JMv463X38bq1Svx27+5HVXVVRg+PYGXd7yKnMePdDqNQNCH9vY2rFq9DK2ttfzo33l7H/7t33+ARc1L8Fu//WW0LWnB0aNn8aMfPYnDhw7j93//Htxyy3UsCezpPoGe471IJOMC8FLTYEMDNm3ciCVL61ln/dZb+/Da628yu//V3/0drOlcysPC3njzPczMRmHSsBeqzBpBTkIK8GFg8AxeeeVdmhfHRgnC7tqA7vciGAmLKb/wMNhOxhNcxRPgsJgrmZdDLqDZVnI+UfyyBQ920y8BbXaYoXWjeVGw1BAiPzI0DdnnR83SxejcsgnNrYswOjGOsyf7kUtlUEFNpqaJfHSG/bfpjFaDcxwdtdOk6Y4zDLYlay8aJIvCjDysnARafNv51O6dOC8+qb3MyY5zToqhVC4aiq/BEFZ8qgolrT5FxfEXJ1fUM7PButtmUXJADg8kKpjMsH8sI5HPvuwBXWL9Z09+VIcmlWWoMVIHGSuRfksLVqOxZREWd3SidukKzLZtEaV06Z9Khs60CIgZ4YdAgU9O8SKva68mXE4oEFrMoBhCRsIj0KUDitRw0+AAApvErLDFkG4I5rUA+HUPqrQY8loeY2Ya02QBdXwfxo/3IH9iEGZWR7BpDaqayM+1HUFPBgfeeArTQyPwJCwUvHlk9YzK9/jPIsdNV8O+3a2sGCBqjoNg+Dd2teJ//o+vY+tFq+H1GojNziGRzCCRJZskSlDEhId0Osbjz+dmzmLr1qvQvGgR+vsH8PDDj/DY9jvuuBOfuO46btihiV1zcwkGzaQ7pH0TiYQQDocQm4th9979ePKnz2LXWweRiGVYakIDaP72W3+C6667gn25X3hhJx5/5FUclG4kQrNdh0ce/iGWtTZxdWByehaxeAIenRhtNV2sgIkJapDcjV273sGqzuW4567b0drSxNKW7/7TE3jrvUMoWIIcQWQAACAASURBVBbCwQCuuGQTfu1Ld+LqqzYiGPBD8wqNff/gGXyPZSR7MDtHMpKIlJGkXEmMjFISFJUy2iJcuCkFwi8XDjTdAOVCmW3FGtqMAnd7G8hrfiQRgIdkIbkYfJ4sjEIaGRCz7UfGqIYZaUSopQOXXHM9VrQvxvGjBzE+cAyeTAIR04KVSPKBRhp6nlgmL5DdZuRENA6pyq3EBawp2XT/Y4M0tz6yDDD+ZYHtUksu9Va2lKPU4cXuoHEdkvMQ47k11+Lxz1sF5b9W5rMLoOt8w2aq5J13HFPkdbiAuHvZCcAqJBf07/kcVMSadWQkRetQNpSrr/2iYLvoNUuaP5WVrENYi5vgPiAXBNskvKDwb+gIBIJcTaSXZ5mZBNiiCU4AcGXX6chKNIQjVSyJyxaAOTMLa2kT2lauRKiyErGhUYy+9QHGh07DS2SHH0giCfK+CJH7Qz4EmCGkgzpqVi/G8rUrEcvEceqjg0iNTcCfMWFYeeQNkptQD5G4217qGaJIS7IDckPJZURFUTcRCgXwR//lq7hp29XMbNOgr+effRLR6AzuvutOXHnFZSyhmJuN84TLQCCE0bE5vPD8a3jksacxMTmFZcuW4dbbbsant12JYMiL3bvex8svvoCtV27FZ2++EZWVFXj3w+N45vlXcYImycZi8Ooa6mpJOngbNm5ci8qwhldfeRdvvPYGg+3f+c3tzLr39PTh69/4W0STWWTNLDuaLF7ciiu3Xoprr9uKJYub8OGHh/Bv/+shVFXV4de/8gW0tS3BkcPDePBHT+DgwcP4g/94Lz7/+esxG03g1VffxCuvvcbadNFEp6O5pQWf+exnccUVlzHT/tGBHrzxxtsYHRvFb/3mr2NDVwfGRsbw139zP2uziRkno1WfP8LzFPIFL59rU9ME4GniJM1jpim/QJ5cs4IGIpEIrxciE5JksUe9QsI7hRMP3s7lBi6eA2wX7VlbbqGYVel6RIlV3gNvgfTmNP/CgGn4kCIMUhnB4jWr0Ll+Dcjf9+ypU5idmEAgx0sPWizKvTUmVVdYziOAI0tX6b/VNFBXTBbKGsFA22C7TPxxx8xyYFudSUzhSbrY/jlmYWTfrLsh2xXP6LnSv8qNhEkbV09Q2ZB4AV8UzL1EPfJ8UU2YTixUZ7PUmVNcE2D73O/ghPNfPBs432c4F1NR3vpPXtUFXNL8175w6z9ufKRynPQjJfsgOSCZD7VsgTqZPcj5Kpi9rlu8HIuXtqNh0RLo1Y0YiHTAMgLMYtN9pgE0fHQR0CYvbG40E77VBDsJUAu/5IKwTqMFQ3Z+NHBGDrQhz1ACqIbmgc8QzHA2Y3JJi4IHmep7ChZq/Sl4Q37MkCY8FUPF6HGMdHcjvv8wJsfnMJ2qRNPyZbjs2otwpu8Q+na/CHM2CS1ZQLqQgum1GLyp52/7nbtG67ohuKslAFaBwHYBG7uW4Ot//se4dONK+H2iWYQHxNAYe/KtzgltJDmsHDvWjeGhXmzevImZntNDw9wg+dbbb2PrlVfjll+9BatWrUJ1TTXfCx7IQDo0ZkGBeDyGE70neBz8O+/sxvCpafYpJ812Y0Mt/vK//ydce+2V3PiyY8erePInb+DY0eNIEbPtyaFjZQP+17/+IzoWNQvLKYMCpggJ1OnO60CjsmUcb731Lna8/CLalrbizjtuQ2tLM3p7e/HP//40Xn1jH5dq6dksbq7DHXd8Drf+6g1oaqqB5hUjfk8ODeNf/vX7eOX1nyEaS8NiNxJKqKgh1tmQDnaW9nQcjM+x6Isx5/m2Xcn3lQWeKpm7vi19abnpS+4AWspcOienFs2HJPmCZRII5OPwaxaz2yYlorofKb0SGW8ljKombLjiGqzfuBZzs9PoO7IP6bkZ1JCdZTKJeDTK7Lbw7hbBWjDbctIfF3KEraYAS+LPcmC7lDEtdzNKwbYbyDvoq+Q3LyCfKT1IShlbJT1QwLP8E3V8YufFMLuiq07nYlZHLJGFde7iEzlgu/T1lYSj6B66tNw26y4PWWGrJSpbqtS78DKVYFv5KKuU0XaXcdhudcjKy5Wxc743sbNPxCkslEfy3qh7oc4/vjCll3e8wO1nICuFvPftqSdyDZBdHsVuf4BZ16rKSu4ZUXdfxIo8rHyOSQFqiKN/iQzJsVUdEKqoQkVFhMHZnJVBYO0KdKzqZDeL/n0HMPvOAfZlJkab3D+SPgt6IYcAJaBmAHkrCE9dBTqv2gJfxI/uvm4kTp0GonPwZyz4yfmKLPxoNLssuwfyOgM5i84QLzlyCC9sr0FWfn785//0m/jkDdcgFMzhyJEevPTCi0jGY7j77s9h06aNXEUcPDmI6soatC1pQz6nY/+B43jwoSexZ88etC5pxS2f+wy2bbsKlVVhvP/+z/DCc89i69Yrse3GT6G6OoK3f3YUjz35vOi3icV4j/u8Bj55/SfQ2bmS5yEcPXIUJ44fx1VXXo5f//KdCIYq0H3sKH7v9/8rZhPEage5FyQY8uHqq6/E3XffjnVdy3HgUDd+8INHeebEr33xHnR0tOPI4dP48UNP4eDBI/jqV+/C7bdfj+mZGJ555nk8/ezzGBk5y5IgimE0SG779u347Gc/g/q6SnQfH2AJIVVXv/zlL2HL+pUYOXMGf/q1v8LZs2PImuRoQr8eYEcS+jOTzUM3QshkyKGFziRy29FhaRZy3gI7aJEtI4FUAtpkAchJHcU6uc7UziiKOK5k0Z3UOrFK9EoohtuRd4iNReRSPptHgGSQBQOW5UGOrBx1Axmvgeoli7B60wY0tS7C7OQkhk+dAtImAuSGlpyDlYiz/KWQy/HgOMIj9BnoHBOgWvptSwBMvAcPK+Ik4efTbBfFTe7TcSpMpUBVxFTx3nZ/KG98sffp/hMZSUBYVdpKwfaC4Pcctq5s6UwDBSW5wOCbvb2dPg5VNXSeBYHthi51bJ3zYC7Dn/ycB/nCP36+kuB8sP2/A7TtiFv8gMqexPQ+ARTyGvR8EoaWg1ejbmILJnzIebyIeWoBfyWMhpVo7liO2o5VqKyrgxYMIKd5kfBWAOT9SU0HzExkYBRyXDrPkz2RFkLO50Oa2G6yEUIBFUgjVEgh7csi46NyZAgFLSiaUdh8vkDu3AjSsD46GHTyuwSyGvlCZ5HKZRiEeNkvVWPvbtKj+fJZzlrH+/9f9t4zSK7zyhI8me+lN+UdUAAK3pOwBAmCDoIIekoi5X1LpNRStzSrnuiYnojZPxu7OxP9Yza6e2J7ulu+ZVoURTad6A1IggThCG/KAYXyLqsqfb73MjfO/b6XmVWoAqTu6diNWZWCAlDpXr73vvude+6553Zj+MoVTA8OobGhFuuWtKDnzAk4Y/1IDA2hMDUljQ0OuDm4xvau1aFicOQGl8EIyge9MuJHXRuTbetOCW1tjbjl5l3o6FgMHy2WOOxAS124YAkw+W/aTU2MT4g9IKUg8boaTCUSOHHiBLq6u9HY2IiNGzaifUk7otGoaN1UGU2NkKV+iy4lIyOjOHu+GyNjE/Ke4hMOB3V1ddi1aytWr1klWfnFCxdx6tQFJBJTcGwGTgdti9twz913ozEeVyYsanKF/FQWD/WDWfT09qKnpxuxaBQbNtByq1aO//CxD9F76YrYf/Gs1MSjWLtunUhgeAwyPbRUwsTkJI4fO46e3svSCQ8mbWQKZGLofIj5OllllTzBBVIqAF2dWC60Et3EQnV3uYhSS4PUlVbBTR+f8hHVCSMn8vE6WBY8nD4mTb1KJ0dgKRPPfQF4o/Vo6ViFG2//KKJNi3Ho1AUMjo6jtTCGoJ1GbiqBbDItHfF2voBCPgvDZ8Kh8tQj7sBybF4toeGf8qNPmQsSXRAuQfeaVnRqe5sl2XAxquv/PK92unI93L9pfrQs762WjagYd400adabuP+ouHKUj7FcYVLXo7I5aWas7GByfbB9lYzk9yqtqu8iqbju3Hfvq9nn2wW+lcpt9Qak7s/qzVJWWwXZVtdu3PtZGFoOBpPheOpekFtW/ymabHV+WDgTtyjqc3n/SHuDR5g+keDx/uS6Y7M7q4x6szb1xinLoGoaIf/JEnzRH0A4HJH/2AhH0CbdPIIPSJLQ/YGUCEkT+v154fFx8zcRtqMwvSYGkwmU/F4s37IedbU1GLh4ET0fnoTT3Q/DtuEv5DnaFwUm6N4iLKMEywygGK5BG8v/q1dhcngYXefOAqm02AMalkPzET2NGHD08DQ3uRBik5ysx5EphwFEEY+G8N3vPYD77rsTQV8RZ0514rnfHML4xBg+94X7sPOmrTLF972DH8BvBrBt21a0NDdifGwaT/zqn8VhqrGpEQ8+9BA+evcdCEXCeP/wUTz73LO4YctmPPTwfjQ11eFSzwA+/PAkurt7RBpItpTHEAqFxO+acxiGh4bF0nbfvr34xuOfRyQSx5mzp/H4Y/8e2Rzt+gDDl0ddfa0AeTZwbt6wGqfPXMQPf/QEQmETX/zSo1i5fBVOnbqMn/34eZw41oU//eOP4ZFP3obEVBZPP/Nb/ObZFzE4MiaxjHtINBTEl77wOdx3z0dQXxfGha5hvPDCy+gfGsNXvvJ5bNvUhonxhNjWjoyMwy4aMoPBa4RQLHoxk7HR29uPkdGEAO1iyShbGXJCsgO177nyLAF5mngTQqFYmS+gEnC3D0PL6arW5lXyrfncOHQFULCu7agp0wblnUwWi1I6Z+WDloChSAztHauxaet2mNEanO/uwfDklCTPNRxSlJqGlUrL+wRknfF4lXkCEzq3h0GIF7qxwSNe7rL+PEqbvuCe4zK9rhXgrKXvnq/qmFD9TtXxUevv3e+tMQnXuOtIovbxqkFbuuneBeCzCJEKeq98oCv50bMSquNdNcNfqZhVGmDFNkLA9vWo7Wuerus/eC0wfT2grdsGyupgF0DIVnId/HH9977esZMppkm+Dz5PBp4SbXAyop+zzTAcbxApsxXxlmWoWbUTLUuXI9CyWFgPauTY6Gz7IsoKkHZR1NkVc2ISGNRgO+cJIgcfcoYPAaOEEP/jcIDsNHJmBlbAhuWJoOiJwOuNiH9ogJkVtdbMyANeGLRkKnpgGWRjOenLFjbFtNi8ocbG+vymsAh00cgnp5CamkSy/zKK2RR8qQR6z5xEU8CAnU5iarAfqeSMMDHCIMsQgLw6flIhlc4q7bOtpmFWALcX/qIXdo7epJR4sHxGz9E8bFoJSZ1JMUBeD5tcaKnnQS6ntLrMRsm+0B6K7JDY/MlgBV9F88oqAT1AKa+RwQgKcDOAMxBK+U4CQlE62emZ6tc+qwSAzEQLeVuCvJdNfAU2+gCxSBT+8sAY9/6oUJmyMEVTrUA3wWUwFESYgw0oryzkxRmGx+UCbto/uZkwj4njfQnkye4wOSLbQbsr6QGwlQfvv+5HgzoXJP6Ob+fCtwrQ1gMJiDjcMqcEHDV4wp3UJgGNu6DPUAweu8BdkFuylVerNFGWYPnCqG1tx467P472NZtxtHsQF3qvoCnThxhysKdnkJ6egVmwYNHvt5AV5ryg4La8h4aRArLYhiRBVNDW7C9azTwsHAsqXFI1SCwzoxrOumTD7ASm6vP0+ZkLuNXBzgbmV5VPKxa56rJXa/TLiULFP7YcriUjrALdc8qqsnKvOcXRPZNX323Xj536O83xk1XvWKUxc63I5gACdVp0AlKlOS1fM7ee5p47/XHuexM0M+aoaePunxXAzTUom73cqh7YRKAa+IptsMWquZo0x3tbegU5yCpfEAAepG2bVBOZ1KuqJNc++y6ybGw3/QKyubaZ7POet9h7wieS/WOc9NMGlmSHF4FwEOF4DFEOsXFq5JinvBbCNVE0LmlBPp1E55GjGDh3AeGZDDz5PAKsUPq8sH0lFLxFZIwirGAIwbZFWL92LYJeE71nziIxPIxSJgvTdkSnzXMi2nLWSzXYZpeP5EUSvlkVVcNV/KU4amIRfPd/+Sjuf2CvDG85dfI8nvqnwxgbHcEXvnIvbtl9kxAfLzz/MiZGJ3Hnnbdj+7bNEosPHPgAP/nxL4TY2L//Huy/505EYlG8+fb7ePLp32Dx0nZ8+jMfx9o1HShaJYyPTohFH19MH2/KSaYSU2LdNzw8hsOHD2N8fBz33rsfjz/+BcTjcXET+da3/wLJGQLWImK1HqxatQp7996FvXvvwKLmehw5egY/+MGvEK8N4stfoRXrKpw62Yuf/PAFnDjWg+9++2N49JO3IZMp4vU33sVzr7yJ/qFR2X8o7aiPhfHwA/djz+6tCPoNfHCsU8D2VCaPr331i9i5pRVWwUF//wjSmRyKJROZbAFF+KW5cypZwBtvvoNXX3sH2ZyFIs0ZTR8MIdq4V5H0cWdRV5XGqtbHVevGXTOuRE5j8LmrtdrhqJrdFgqBH2VposLgetDJn14/7Kvy+4OobVyE9Zu3YNGq9egbHcMZNto6RTTSejiTgp1MwckX4GPFV/rGVHJQoOsU7zE9zIVTQwmRDWGk+VilifG6gNvF1DqpdhPxa++Fs1ltV7Yng5BkqJGScbgWfbP2BGlaqMjf3JhU7hUqb/+VRMjdI6oHeLme3+7rlHOWSwjr/Yn74R/A9rUuJTcrhmFmv9RXUVYhY7GQM6JwzDB8zRvQvmI9GtbsQqSuHnl/WFgXS1g4LxxfnYBLf4nSDuXVLcHbMEH2hO4mnkISfmsGgWIWUW8BEb+BeMiHZtNC3GPJ2GuLHcQeIOcUkMolkclnkQzWwxOpwUxsCXJGBLZY0wHRYg4eMqslglVqhNUNz8YYShv80ihjwU6Myzjf/sPv4fKHR1EbDaE2FoGTnMbEyDCSM1OiH+emQ9DD9wyFAmVjfgneesNUPsuujskLH11WHHfiJO9pHoMGvtyI2EzqcAvwCIBnNzgZZ2FKCZzpK1s18lkWjcs2yV7CxURmXC0E0Wfpjdlr0OGEiYYa5OA1FHy1bJbu2AzplXIkG364uZqm8jZ3h11x2leFXXMjgMZBujRN8Cyxj1m+CxxKJcUgaPAgejW98fG5anKVAvoEqMo4X39nnWVzN7xeEvm7AvEyYBI2uiK7mP/1MpBYA0O39Md7tRrMaWZbZBxcGwosybnXAINad7JVUv2QoKxdfAh4SkXkvQGE65qw8ba7sXbbLehPOTh9sQeh8U7EuMYoJUlMoZRKw2GDjl2QxKRANwY9YNol8Qm2yaPwHNMObTZjWrle1waOc5htV3uo6YkKWFVB3Q3m8p5Vm19FW6zvF72fqgpQlee0y5ZrkFq2/9Jgz2VFKuKtSqnUZbfVc9T1lEFTmuOuBrqzNJDzkikV9nyh++m6gLsqKSjnh1U4okLQVSFyvTbmVhLks+ayW1X6fPf93dfNaiHW0irFbquzIbIjvp/qH5dkTJHUcrPAFIpbj6jn55AQ4RASAmoBzKRQDenDYVzz0M/aH4AvGIQV9KHg88Fv0sZO9dRQBuARr9ciSqwo6vvfLhRQLBRgeLziRR2ORoFoEzKWjVBzLdo7lsIXNjF0+TJ6jxzDWHcPgklO9i2KRrtklJDz0ELTQSFowhevweK1G7Bi6RL0dXXj0vnzKGXz4h7l52Fr3a86CyReFODmf656hnHHZyiw7SvVSMz/7vf24f779yJolnDs+Cn8+mfvY2xsGF/5+oPYc9stmJ6ewj/98mmc+PA8bt29W1yd2hc3or9vGE+KNOQsbrttDz56916EI1G8/tbb+KcnnpBpvfc9cB923bwLrQ21MlWY5XbTpCxPxRceGpsF+/pH8NJLr+Dw4UPYuXMHHnvsS+IiNTAwiJ/97EmkkpwcaSAa96ClpRnr1q3HurUrEAwYeOvNI/jvf/dTLGpvwGOPfQYrV6zGyVO9+PH3n8Op4z34zrcexCcf2SMuIRd7+nC26xKm0xkBhiQ66mJRbFq/Fu2t9UhMpvDsC6/ijbcOIFxTj8cf+yq2bW6S2E3JIb3BxfOb19zwoVAoYmgkheeefxVPPPkc8iRxWA2nXNJRTidej6+6RlO15KqccOZp/pY1Pqcf5XcC266shKeYxJOHLDPBNgFwlV2fDDjyyZyP9uWrsX7XLbB9fhw9fwHT6TQaHQt+eoOn08ilMzByOamcyD3vKQnOUWBbkTD8n1s54geXaOpeJYu86tgXiE0Kb1eIkIX3PBWX1dto61GNFWQ6qCYrymCbT9OVebfBea7csDruubG2em9xcYkcU5UtYZlS0Y4oInfUP4JT/gC2r3EZJSsyhbWg2b/B9WKqppOcUQNfrAGLN92JxSvWIti2DrbHRIobkLB8LNNQr1UrN0OAAFjuCOXXTAkK2QWfk0WgMIXa0hTqg160xU0ZwNLWXIu1tT60UAbrpYbag7RVQiKZxkhiGOPTE7hi+TCatnAJzXBCdTAiNdIkGXZyEnQNT0Buc6UfJItrSUYaND0IGgbCxQJmRkdw5o1X0HnoIJCeQUN9HZpqosjMTGN4oA/5bBYmy09FW14b8FMDbZVZZVV5UEC7/Hf+rUCHFLJCbEpgwxBZCZmSXHawkLHGWvdL4CbBS5pGqVhXTBLflqVXtfAqWkwFsnUhXQZbUtur4YaXQFhp4RVYoqiO09eUa4s0LTmOsFRkNhgU5fP1pi0J0ayfCpuqRtBCGnX445MNVzuqiKbNpxqQhAWjfy4bcDQgZXOJTDBzZKNTgI3nVgU/aTy5Cuj/rtB67vOqpqVK4J1tb3b1u4rKXG8IOtkQIOcmHupcqvPq+iMrjTcTB7LPhp8d+IqxIlBWYFsBbm6s3CjJbHtDMTSuuRHbbvsISvEWnLnYA+fKSURKOfjyFpKJBKwpynssYcWlARjONcG2I03GleEHvyOZX9YAKySi7h/1o1HjbJyodJEV5Fc5jZWnl0vA7tuJ9d+c93RfWAbtusQpn+wCVi1fcHWJlWOrbC7Vkp9ZALbqAs9fufwfCLbnNCi5QHf2puWuoQrjU0kG511uei8rU9r6dGqmSHc2zPoWVaMAOMbbTYIre7aqSRFrmLSpFLmHigfE3gSkjpex2YuiYcAMhuALh+VPfziMSCyGcCwOoyYORCIii5MqHO9/bg260S2fSsPO51DM5sR1Ij+TFI2urAWvgaQRRCKVwqI1HVi7YZ2MUqfn/FTPJcwMDgOcWpvJwmdZwkQXDA6HApywDzXNrVhzwxb4vF58ePgIZkZG4bUthFgh5HfTMUdisXwnrj4lJ5GASTlNGWwXBWzXxMICth+4fy/8RglHj57Ar/7xXYyNj+Lr33hYZgNMTSXws589hQMHjsgo+Y8/fA9uvXUbinYR7x48hANvvYM1a9bgtttvE7D9/qEP8LNf/hLnzp3HqjVrsWnTDVi6eBka65pQV8cJj5RZ5GRy5eL2RtTWROAULRx87yieeuoptC9uw2OPfRn1DXWSvE9MzsCklNLgREkFQP0+Q5KYqUQBzz3/Jn70wx9i3YZl+NaffAmrV67ByZO9+NEPnsOZE5fw777zMB75xB4B1pmCgyzPk0EaTWudHS9CjF9WEV0XL+Gnv3gChz44jKUr1+Db33oc2ze3Sjy62NWLLJMbbwAFMsbwI5d3MDVj4Z133sfLL7+FTM6iKEkYYxnrLnuLa+E6385SFXmq5AvlvPU67IsbW65KYPW9TvDrgm1JOst9WNxzOEXTI5bFHLa3cfetaF2xChcG+nF5YBCxdAphxu58AdlkCmCCIoNylNOJ+BuIHEXtBR56oXNPdxearijNt4vJ3qz3vuqqYuW5/zqwzf1dInpVfCrLd5jwaTchFXPnlxteE2zPHTY2yw7Q7cfTJMIfwPa1gYwAPTYY2AWxyPMGfOKsQCs4s3klmlesx6JNtyNa3wor0ICcZYNeEr6gn83IcBze5HEp64UItoVZUXZ/tAD0FaYRs8awPJLDjiYLa5c0oaM5Dl84CrbJhQo2AjbZQMA2lUZaACOSsO0MBpJ5dA0O471RL0ZyBnKxDpiRWni8lFtQjkE9N9EtJ4U5MtqWXp8iQTG8qDU98FoFXDlxHBeOfoCRMyeBfA4tTY2oCfqRnBjB6MgwCtlM2eubTZmi1ypb+qgF4XpHCCMn5V2fsD6E4pSj0J+E51P8YmlZ6Fr1cKOS56lGR5d+oa+1eh2bBpU+u9p6iM+UErAORIoVV2CJwZkbqSwmVhgc2vapzxddGccU53mGXWmKKgMrnFuSTbSaoCsDI9Y49AIVIK310C6YkezZHYYhIFQBc9U8poArGXFqs3m8qnFDPUccaDgsp0QQP9+n/76guxpsq9OqAs1C78NgGdLiZ5cirIBt8oJqohbfV4rusom4/+Y5pZxJNlGriEJBOYqw2ZfbPTcqf5AWgEFYHp/YAN569wNoXLEBFy/1I9F1DEYuiYBtIzuTRG58DA7dZiRRc0Aw7TBx02eHl9pbIshRtMa/FGyXpQyz2lKrw32VJEJjcFeLXXZkqWYwXFCtWdq5G6Ab/K+6CtUyFJ00ultwRW6hE1rN4kiRRdO5CwFtdyO5+qr/DwLbZRanUi6dBe4XyHrkvnF7Iuay4VW5zlxA7iY6BBCVp1ULc8qZijzudhjogd/l3JGaWjZAw8dmbQ9y0jzohcMhZGxkq6tHpL4ekcYmhOK1MMIcThaAl7MMzChsIyzAT8UcdVcyanC/YOWQoJcApWhZ8OYLcMgO5lWz5HByBFPJaSxZsQytbS3ov9Qjlmv+VFZGsgen05iZGEduMoF80ULesFEKmvDXx7BkSQfa2pZgoO8yei5cBAp5sWhjpwfBtjJ/1oNatIzEZbYlZuo4Ksy2RdlJrTDb3xFm+y74jSKOHDmBJ37+LiYmRvG1bz4sTeWTkwn8/BfP4KWXjoqM8v779+GTj96PpoYw+vuv4IMPjojb0vbt28Wt5L33PxD71StXBtHY2IpoLI7UtIWZ6ZS2o2PybqGjYynuf/CjMlAnEg/h+LFTePbZp2TQzpe/TOu/3emkaAAAIABJREFUuIC3ycQMSqWoImRMRyR6lBhOJfK4eG4cb7z5Og6+9ya279yAP/nOl7F65WqcPNmDH33/n3H6xCV877sfwyOP7JGmuYnpNBLpnHZuUhXTCG3w4hEB75cuXcEvf/UkDr7/ARYt6cA3Hv86tm3owNDgKP7zf/lrdHb1gEYiZK093rAAa6foRyZTQDpDHbcfhhmU2QwytEeGEbHKukDwLSvgqiQRauGqcP07lDrnSknUTugyr7rlXj5f3aturwPBdsFyUDB8UjVp27ARG3btQtpn4FxnJzwjo2IjGbAdFNIZuhAQEKFkK3cSj48zQhSzrTYZjzDp8h/XAa2LF9h0GCfcPf0qsK0yZbWC54kh1YT4Qsy22u5m98lUg2eX7S7v73N6e8pXq8rRyj1OiXH6wGYz2jpqu71M5UrpH5jtayIYnkSjRC2vDcv0oWj6kPMG4YnE0bDuZqy+YSd8TWtQMkPIIIKC48AyPGKc73htEJN6vTUCCIJskNBAjGVKAviANY0loSx2r2nA7ct9aI6HZJDMWDKPgckZzEwmYWUtYbUd00QoaKKuNopFdQbiQa/4dlq0akqUcO7yCE5P+5FFCMVoC3wBE4ZXT1AyqB9WjKM0A4nmG4jAQdADFEaHMdTdhc4PDqLv/Dn4ig7am+oRDxgy+XB0ZAgsh5pkprmpaB23yzTPZrfVMi86WudIza6UwliVlV2oDDyVOT317CorVoyzYn9Y2mJAFaZXryyCUWG5pWqrp2Rpey1hyMkcE7zrsj2/K4OQMOp6mhUzaTKsTDpkPJDWYVKjyaoAB95UN0bOvUHcAKbWmqujVRm6G1bcMa9SYq7KngmsBdRXNZjy/eQYZJPkoAo3afh9wfXs57uJh84/NDi+FtjmM6k7Z8JQ/iYqUJYrBC7YVnpt9S9tYckJp6YHfl8ANh1xcnm511ywTZsxaiOzRY/856tvx00f2Y/lW27B8OQ0hs4eRm5qFAFqvnM55MZGkc9mpJmYiZJiZpiyuSGQEqxqGYmqFMyVPrjAbyFJhPp9deOSGyzdP/WkR7dhydX46emCcgaqyrxlBtuVRMxhVuZKXdxBC/Jp5V2litHRm47aMiq/V99LXRv5rfvdJaOv3AsL9+P8a8G2OpZZOlP3Y6u/u2YOq+/Oq1ikOeeq/Fy9xtS50ddD/0XAdtXrZslEXEZPvCBU0kuCzW2gJDFAlxzp6OD69PkBDh+JxxFqbEK0vgnBxkaYkSg8kSgQCMrALzLeiiwJsetGTZsXiYYa0iLxlkmzTMQtwl8syXAxTuSTp7K6WChgOj+JQiGHmsZaYbxPHHoPQ2fPw8hbaAhH0B6KCDC3UylMzExiLDUJb9iPRauXY9WK1UhPp3Hu9GmkEwkYxaL8B6sgzDrBvmj1tcRPZCQadEv1jEeqmW3HKsJfqhXN9nf+zAXbDo4cOYlf//wgxidH8fVvPoTbb79Fg+3n8OxzH2AqMY5dN23BZz7zMHbfvBFeTxG9vZfEDWp5xzJ4vT68++4H+OdnfotVK9di1803i2zvxRcO4M033sHY2Ij00HBUPK397r2PU3g/ibZFtfjg8FG88cYraGlpwqc+/XFxbUkkJvDCC6/DtpZKnHSQRDablmMaHZ3ClUtjGBkdgu1kcNsd2/Ctb39BrAhPn+zB9//+aZw+0YM/+87HhdlOZgo4fPwUDh0/hbHEjKybYDCI1cvacestu7Bi2WJk0lm8+MobeOW112EEo3jsq1/FjeuWYuDKIP78P/wf6Om5BMfR0kcaKIjFX1AGDpHpFukIfAK0uTpNn4OSJ7uw/39Vb40LDWcl9L8H2FZLpYJOxT1K9lfVTC1RW49wF20/B/Jx7genXAaC8LW14obdt6Bx1Qp0X+lDuucyjByxioNiwYKH8j5WbQoqvitQQGZbxwO3SbnIz2ViVEmJ5+5oCmyrym81iHVJIZpKEAvM9yPRz7WHXUBG4nbNuwBbb4IV2aeOmyr0qnNWSe6rEP4CYNulBkVKMovVVnvK7IZY/EFGsjCkkZAFHyUZJQcZfxgFww+nZjFi7SvRtHEPWpevQ9aoh007HS8lGyxDMotlQwIlG14EEeJcQDG5Z1w3CLqtFEK5EbREirh1dS22rm7F4rgHY4kkui4PoXdoHMPTaQx4gkgEwrCLful4Nm0TYZ8f7X4HzSETexaZ2LAkhkigJAHplcs5XBjL4kJkI4x4BAGf1j1zSpXsTdrqizc4bZcoK3FshAp5ZCbHMXj2NE6+/z6mLl1CXdiHJU3cDLLCosxMJcRdAgRN1DcK2NCaZA0U9LavtmDRTZMtltYcSXVZ2nVTXsHd7oRATcYoFphMNMOCKSU/gmtptNDWc8IC62YMNzOuvobqNlfSFQJqPkeBdIJ6FXJUE58jTVBcJPw3gSCBeobl2zAdRuf7UZKPCgOvQDwBNY+LDLo7gpvsejmAaPRDhp7yE/6eQFwVAVwtOnMKQkm+hwpQbvZejrXu6i5n/dWoqkxlVOG2OZRA1VQsN5iX9WcSkHk+XGNL4bIVc6oDtUoSXK5Qa7bFTUZVEBg0Q8GwbO65bFaDbV4P3ahKBpFDHZiE1rVi5cZt2LznIzCCEfSeOYrRgT7RB5qOI2A7k5yBUWQ3u2rwIaCqMNtKG6i63kmo6CSlugxbZc10XbCt5TxzradcVlndDRUpzlyNYBXOLKNdtyGqwkxX0fL6Ba4TgXsvqGqJmwC43fOVKoVij1w8ra6NUgjo11WB7Ws3vv/rwXb53CwArssVH3csvS7XVvosKlZZ7vmrvk6zQIN7XbWbiKtwkjPg3huiy66sCd66vD8YrdiwpcrbHtiUcgT9sLmJBoKI1tYj0tSKmsZmBJtbEaypgxOKoODxIgtO+QUsyjF05cqfN+Hn2HPK6wwPbNORkegO/zR4t1K2VhQWmf0uHDDG+EPcwbs17KU8qgi/38T0VAJdH57A8MVOFEYn4M3mUGcGEI9EEGd1MZPC8PQYvEEfOtavwaL6BvSd7VSstm0Lmy4zKwuWVCxVNU/HeianPG5JCNQZVjPS2CBZgmMTGtYpsP09NkjeBZ/h4OiRk3jiZwcxNjGMP3r8Qdx+xy2Ymp7CP/78eTzzzDFMJkbR2BDFgw/sw2c/cw8WtdUhk05J9SoaDoNjz19//W0888xLuPMOpQWPxQN45eUjeP7519DV1an2Do8jLk533rUHDz10L5qa48Kqv/LKS2hoqMPnv/AZRGNRdF68gL/4j/8bEokmYW1Mfxa2nUcmk4NDUsf2o2Bl4TULuO3OHfjWtz6D5cuX48yZHnz/757CqQ978O+/+yk8+sjtGJ/O4LnnX8KTz72EvoFhWTdsUF/c2iiTLvfdtVuMBN59/zieee4FpPM2vvn4Y9iybimGB0fxX/7y79HZ2Yt8nuuOpBDlLx7YDuWVwMRkWogilrb5uPToc1CZkZmf4Z0D8ir3vNtjU9UvvTBYmXXf61Cl4giBrGzcCmQL0Jb9HzDFRIAVJgMF04csGx5roli9fStW37QdM7ksxi70Ip9ISlz2OEWY6SwKmYxUwN2KIvsiVPuOislu74TEJZGRzP9T3aw4t4HRNU9QGGEeC1M3zmknIzce85NcB5Iy2HarhvPqwyuxc1bscWVXEvavbpCsbjyXxshqwK1NBMox2a1yXkuzvdAGdY1r/ns/dP3PcEemCGIrSwU0vrvu513//Rd6CwW2A04OPg8wY4Zh+UIIdNyAJRu2ItKxBb5oI7KeGhl/yomJzCJt2HAIKg1H5A9BWjjrkdWUdfiLWZjZMbSVhnHDiibcvWMJYhET41MZnOoaxIXLQ5hOZVAoljARqUUqWgO/EYTP64O36AcsIGLlEIKN9eYYVtT7sXNZGI0NMZxJ+XH88hheTbai4A8hHFNDc7hZiESBgZdyC94/dhFB3gT5HKIEedkMMkODOHPsGLpPHEcxMYq2mhBqa2swNjKM0aEBSOSwLdlElBKwGhBW2/SQHaWVHS2CFJC12Y2tp1nJguBTxGPURZBa80XmiIwApTo+Biw9kU0zVNL5b9uwRYqi/DOFXeTGR7Du2CJz4bux8dJlxsmEuwua70lJjU+6xU1xMKEMgm4nBN6it2eJzB29qgGQ0lOrhICvVay4rh6IHKTCMvJ5LqvtjpV1/aF5E5N9Z+OqCg5s0vEJiLedvB7hqxIG1TA6W+8nCYTYJ6pkZ1ahTIJ3OefWx1Ruj1TAjEwEW7V1Jq8kLrwg/jJwVnZuHHqhBxNw49byHLUOVeMw38f0sWnWlvcNBUOy2fD8WnlLhjS5k1fFTtIMolAE7HAdok2LcNO++7C4YyW6zp1EX3cnjFwWQQ7jmBhHcioBr51T35NaU22tpmR+dPfRzLZ8EVW3VAmVLsH+DmC7Gty6yWM5lykD3+oYcfXmUWGjZkNuV9/tsr/quKqU17KHqOpNmRnRsgwpBUly7Ca087iRqLtxNtjWhzAf0HZjoXrsXw623SSC/Q7qGDXI1W9b/r5uRWoesK1igIwwVEBhzmurdfHV7HlZRsKlIxZ3qiGZyZYcheRe2qebcU/gNsE2PQAJtr2wTQOp2qhM9I01NKGxtQ3hhlb4whHYgQgc3r/s1aHky1DDyoqUlulrErG9iLABnO4OdJ0yikKy8E/+TprChFxQ8xPE+c+dlUAmlWuCRA4rXZaN3OQkZkbHMN3bh5HLfcgNDkvzfH00gkAkiKJRQiAWQrypAaVUBv1nLmB8ZER0s9IQ6VAaqCQiFWWOYrcFbMu6UddbeEKRd1HaRUerBsQiIXzne3fjgQf2wjQcnDh+Br/4yQGMjg/ja998ELfddjOmZ6bw05+9gBd+exKJxBgcO4WdO2/AV7/ycey6abOSLOr7OTmTwdsHDgobvW3bLpGcNDXVyhj08+d7MDAwIPGbiQiHlK1e04GVKxdLrDv0wXE899yzaGysw9cf+5I8furUafzxt/4cM8lGiZGGj7JG1XDuARvbg7DtnAzouX3vdnzzW5/FihUdOH/2Ev7h757ESYLtP/00Pvno7RibyuI3//xb/Orp59E/OKKbl4uIh/z4oy9/ER9/6B5EIkEcPX4Wv3n6WaTyNv7k249j46oWpFMZvPvuSRlqZtGtQKqyQfHbhieAy5cH8MJvXxcZnc1JnZwiKRXbAjyGkjHO9zM7waw8o6z6W+B1CyGX6ggle4cMzlM2mRKLKWEsAgZnR9BG2PAjb5pIswE0HETTyg6sv/VmxBrqMdrZh8nBUXhJQjExyeSQp5Qkr2SxFiv/Oi4r+aia+qtn/8qHzv3eVQqMsla6Eo9Ub5Aidnh+3fHnlTRakXe6YV02tKo8RlfDlBWfqq6r7WB23K7+t8RePa24mtmee9rnst/lqqke4FMm19zeJg3C3Ri3YIPkvxykLnQLXP9GW+AZ5fL8vwRsu4Di9zwqxTqS67MKCHg8SPhr4Ik2oO7GO9C+fiuKDatQ8kVgISJlJPdSlrzK+aPoJevgoMbOAV4/xo06mEYJkfwEouk+7G0Ywx07N2PDyjZ0zjh4rSeJk5eTuJwEAh4bsQCQjMYwY/oQKKQR8QKmrwalUgA5KWEV0ZYaQNyawj2tCWxb2QCjvhV9kxn8oi+EkVwJpbooAqEQ0tQnGyYclk5ZdqTfdaEIPxeHbSPIwEcWOJXE0KVLOH/4EIZOHUOwkMKSJYsFZPf1diOdnBZGnEwlAz2nWopPLYM3LbAY2DUQlMYLjiIu5OAP+MUZRKZl0nKKxyDZNgTcCnstrLYCqKpvUraRcplaNQ8qnTPBq2S+1F+LZERv3Dwc8cxVLDqZcer6COj5vSm7cahT9LODXLlcUEMtFoESAdTGTx0aX2dyo3XZXDHy184PJTZGUuaiAgPPg2yrWpct45D1SuXjfC/Fxmt2XUtZKFkhyOb3YULCQ6Cbh9/nl+PlMZIBV1NClZxGXFgc2geyqVNv6BJU1B2o9Gv8u2IzxB6RZ4RyHg+bitTEO553sQAz2TGvtPH8TJ4bV6Jg2QVxUKCLC+MBj1Oug8NEhpUA2icWEI7GZIwy39c0/QgStNgO0qm0VBlBdloGejgosVzpMZAzgjDjDdj10fuxZtONuHylDxc53XRqChEmWdOTmBkfQymfVjpD7ZOs2yDFl1ySLEFXBFyqiiNxy9XJVU0LWzieuRdK/TmLGXUlC/PtknNkDRpHKwZJBw/5TKl4OGVpUoUBUcfKFisZaqGunv5/91gUo6PFO5X14F5oebZKeuf7fu4r3RvD3TwqZVWhoxYMjVe9p7Ypc88TwYSb3ZQB89xzOFcH6SZAbiJTvVHqU6D6AKokQVVldvUUNtJUALqqwWjnHOlrUdaf0iBF9pHHKZ53PJ8GipEgcstaUd/cgsbWxYjEa1Hyh+GUTBS8PjisP5LcoEORNLjRdYKjn7nOiqgtOYiJ5RkrLpzWqBhtxywqtweCbpE86YRWnHvcxIogkcdoinUrx7MHGZ+yOeRHxzE5NIThzi4MDwxIuT4SCaGhuVGGxrABeaSzC0Onz8HO5QSQl+wCvyj8jKeSnLuSOd3wqXsRxAJQmG13BdGNpISw2Ypw0I8//d5+PPDgXTA8RZw93Ykf/+A1TCbG8PVvPYRbbtkqbiQ//fmLeOHFUxgZGYQXObQ01+Lhhz+CL3z+E6ivDarbrFTCzEwWb735jrDYjQ2t+MQj92Pd2pXSOC5zILJ5WROM+8FgAIEAm1U9SExO47e/fQsHDryLzZs34Itf/LhMnjx75hwe/+b/ikwurnTWXk5plExLwDZKIdYr4fHmsef2Lfjjb38WHR1LcPFiH/7+b5/AiWPd+LM//TQ+9cjtGJsu4ulnXsOvnn0Bl/sGRc7C+6cuEsQnP/EwHv3EftTVhnD4eI9MIWZ9+pvf+CI2rqtHqWiJ7R9tYhkyRUpXUk3hBNecVPm//59/JZay7JuiZrtE5lgU9eyHufqn+j5X8okKgVUVEn4n3fa8H8DwqKc+ilsXYxHtbouAT1ho7qEmyLtbXi+Sfi/M2hjW7NqOtZs3IzE2jb7ePhSnkjLkJpjNC9guyeAxNq3zLlfrT1y4tCOJKeQNnX04O0KtZUmGdQxxq3Hl9VwVhlwyQPZL2ZfobqX9saureG7ULG+26hfu67m3uT/u/jhLUqLjqERBl5muivXzxVT3ea4zmiR82l5QJQYqUVCj4hVRVt4PFmK2/2cC2wvuJrMeqDQnuEibF4ENikaxhGy8DXVLVqBm8+2o61iHfGQxChxJ7uEicsetktWgPotelg6Moo2olUTJ48NkoAXeko14bhhL/dP41IoMtm1ei3DAwJtd03iux8FQ1oOEJ4r6QBFhJ4UcwbFhIJCbRMRTgDcQg2MEkPTXougLos5OS1PZ+sIZrG0OYN26NfCFavDqkIFTfcMYC3CqZR1yHNrCm5ZWRBSUcSgD9YTci5wigkV1rLT1mRkfR+/ZM7h09D1kL11AfU0MDU2NGB8exNjwEDwETayXFS0EKfPweKTZUJWGFehzbe0Irgk8GVgbGmsEWBasnMg3HMfCTDKJdCaDcDAkII2LK5flGGGgwEqsvvF5rHQ2UTZ56oYWkCwe4hXrPMo4+Dyvh5aA9ARXwJEMjlpXXgGHTDYIvBWrqJhB8SNnQ6bWBYsjioB4bdIvoLykWHB6p2r6U+QjtgJ6/kAQkXBQysOZbEacXPjmAtJdO0BZiPQWN5FOpxGNxQRsZbl50snE41PWee7Ya2lILcGWJIcJl0+meZkyIEOBcIlT2ne8/DqRpyjmwv1hgGDJlOdcrAupszYMAeCZbFaCmoBpHSCp+29qakQyOYNsTnmKS3JBPb3YKrEyoQA2R9DLyFq64UTiEmA4oKjEXamoXEVEcU1w7/Eib4SAUAw37N6LG3bsQiKVxLnz55EeHkLENOFPJzE9PgonPa3s7QRsC4+rAaJitucF2/oLV5cpF44BVQzvfBXPaveRBTbLckDXKfdcsK2mX6of9ZjmZ8vo15U/zAb+lY1itozEfQ/1+LWttSqfVV2gVsy/Atq/I9iukoq4LDSdmtxNVO1ylWTlKubITYDmgu35LoxeK9Ub8Vx2m7aiCpTrDVy2fIJiZR1acJQetORlXCE7TT9sE4FQBIGGehgbViISr0MoVgMzEILt8YldGy1WPYYfXl9QBjGxOsfvxXUjwIwN1CVdsaE6UJhDBbw530BAB7Xb9PA2aSeoqywyjVIBNLFi5TrSiXqUk/rY0J0vIJ9MITk0jN7uLgz09sDJ59G6uA0rViyXWDdw7jwmzl+UhkvX6UcsZaXnQ4Ftlb9UZh/IHaLBtsex5HvwtRanCnqaEQkF8dXHbsVd+3bBZ5Zw7kwPnvynQ0hnZvDZL+3F5hvWI5NJ4elnD+DlV85idGwQKDIRMHH7bTvw6U89jPZF9Qj6KWQpYWY6i4MHD+O5515BLufgrrv2YeeO7VjcHoNfFHoKfCmXHnUcqVQO58/24q0Db+PcuYu4+eZd+PznHka8Jo4zZy7gP/2n/4pUJqAqGB4NtoUdYSxWYNtrWLjp5o347BfuxdIli9HT049/+sXLOHfqMh778oN44N5bMJqw8NLr7+LFN95G/8CwqoKgiLpoEPfu34cH770DtbVhHD/Zi5defk0cxh595CFsXk+yTK02da8rgoWvZ4hlP9SRYyfxV3/1Q0xPp7QLCZ/IGEmXp6Cr/ZqNOuZxyiivnSrgt5AY47o4TeWXqhmf4I8Hy+q2UxIZiUcPd7LY2O71IuXzApEg2tauwqbt21DyBHClbxCZkTH4SiVECg5s6rbTKalmksSRwU1lTbh2p3KH2mhjhOqqmstsX+vYBdRqiSD3ONUTpde81ni7oLrMdM+JJZJku5dLrpk6iwqruGyJS3BotlwD70rArnq8CpS7VXIh2OaAbfX+qhetWo/+/wtme754fvXv5gPbHhiOF0XLA6N9LZbfsAPhdbth1rUh7atD1mFDil/KMyZ9pKWJi2BW+U9yxG6NMwVy3IngYhStLJqyl7BrkRdf2+SgfekSDI4m8LOjY3hxZinSZhRpXwiNzjQarXE0F4H2oB9LoxnU+LOYcgoYyWRxyliECbMWTrQGXr8XNcMn0GwWsH9tC9a1L0Ii4+DQmW4cSEVR27JIQHaBjXlmAHk2cerJf1LqcdjIw4TCEcN6O5vFeP8V9B17D8Pvvy6NEO3Ll6No5TF4pQ+F9AwcKy/Pj0ViCPgMsbdSzKabxfG8cNGRAeUwGR927dqBxYsXCbtJoDsxMYaLnZ0yTSwQCGLjxk2or6vHu+++h/HxSThFmu0rb1IywwSnSkLCMbG2jL7ljc7PJSvMkmQ2m1NDdzxq0yFzIpaHFhnbgMrgMxl5Pv8rWGRYbL2JSrFVHDPI9BLcEljz2GxhgT0yjIafrRorS/JvAmcek4RVr4GtWzdh5YpluHDhAs6ePSuAmlIV12aIAJfAXmQjxSJaW1oFOA8PD8t7Fm1TGG2+FzdrKX2L5oZaSyUf4eP84ePC9stAH+VZ7r4/wTQBQsGyRNJBeQfZeAYsMuqc2sZj4FRLSkHGJsZET67kOGS8DSxbtgSbb9iEvr7L6O7ukqlvPJBAICTnmiIOfo402LBCIUygF5FoDQJ+v4B6cbKhZzqrIWQBKZ+hdaIvIhNUl2/ajp177kAxHMfZixcx1tMtTbuxQhbJiXEUpsfhoSzLBdsSJHkylIONRxhul9m+elXPCqzzBgLNupQ9o2dva7MkOvO8vnrDcFnxWWDbZVrccuZceFvGulXSjvKx6H1d1qsCKZVqj/vCf0Ow7Zb3qoF21TlQlRrtJVvtvqL/LolwNcs/51wsuNmW98FKIlCWj2jQ6JYSRTYhm7FOw1i6ZdJOVpHzCcygMNX0dw9GYmhoW4y6JUvgrFwKD6s8tP0kqSEMJYfeyohFzfgpmRLlEQFWwcgQAkgGvcgGVKFc6cIpyxD1mRqgoStyjFdcwtzzuYQJ3iUBcHKS2NMekyOwWTkNBQIIkZzgRl0oYGx4GL1nzmBieAR18ThamppAS8HpvsvIDw4iNZWAlcuJFSsreRatBdk3IdUU8V3Tzkhs6nSBIRvzKZ8zROIoMhK0CDTftbsByzpa4fd7MDWZxpkPp5G3srjxpsVoaKgVhvL0mUu4cHFCgLfJBKOYx6LWemzdwtgdQzDEAXAcZplDX18/zp/rwXQyjbZFS7C8YwUWtUUQCqkeFSbsPLuMW9mshVQqjcu9gyIxSc7ksHr1Gmzdsl3Grw8ODsvo9GxBvK002OZh82pwBDkbuzktuYDFS2uxZdtyPdF3CieOXcL4aBa3bNuAjWuXYyZr41xnN851X8Z0OitJEetLNRE/Vi3vwOoVyxAOBzE0OoHOrm44HhObNq1DazPPrZLbKaBFRpysq6rIUvvc3z+IgwcPIZvjBGc99Et6Qfhd5+8DKu+ZbkWoap63C/NmdyLMDkLXB9vaVpYJlqt/5o1OsoQJq4RWDzziygNkKTcNmAg3N+DGnTsRa1+OobFJTF66gmIuj1omsbkcnJlpNQdBwLYaNlaRlyl+m/eVEDcaHLtAtywZW0hXI19RYQklpamaDjmnmbL6vdyKWOUMVXyuy59ddfrmAu652mx1GNcG25WKciVWuZVlt7eszJr/gdl2z/78YFuyUk8ANWt3YO3O3Si134C8L4qMEYdF+z6qAgVsK8s2lhHZjFKg+waKiDkp0V+nAk0o5TNYWhrEvg1N+PwGqkv8eO/ERTx1agrnIzuRM4PIlAy02iPYWGNhc2sTltcGsTjmRdgsIunkMJqewftJP86NpzFUDCBUV4vwzBD8+RR21JVw44olaK8J4WzPIH7aZSHS0AxPICTHQDbcIktPopDMrWS2ZLhL8LKsR19jpygjs8fOHsPlAy9i9Eof6pubUFcbx+TYCBLDg7ALeYR8Jupq4giYbPKZQjqtdHRu6Zwd+WyYoYXTHXcamcl5AAAgAElEQVTcjrv334WG+gYpLQkrXXJw/vwFvPrKa+jsvIiPfezj2LRpE/7b3/wtenov6WEAKhlVcgplK6fufwYwOngokEvQK93tliXgmlPGuJlxWI3qdlYMsN8IIEfPJll53AQV+0uWnWHcMN2BOspaihsX35vHwPdltio+3Wz+t/i4WszuZ/D4HnrwHuzefRMOffA+3j7wNibpGOAO3BGWmpZVBKYm2tvbsXPHTgH8Bw68LaXaQkExA/xc/j6XywqgUZpupe8liGYwUjZ7BZlkR5ZfALde8zK9klpwatIpYxGgoKQubnNmS0sr9uy5Vaa3HT9+HJNTU/JcWi6yfH3rbbfi3v1348SJD/H2O29jaJAd/7yuSk+nWH/lHa6sGgkoPIhE4whHIlLxYJMjOIWs5MDQ47KZFhR8YRSKHjQsW42b79yHuo7VuNDTi/4zp2HYFupLNlKT48hOjogEhfIj5RtcAdvc0DixTHXkaBHvdQDx3IdVwL02w+veL/Nh9euBbbVhVGmay5uqfreK6qUCw/8/ArbnzU3Kh60aq+aTmrivc/225yPPr5nEzCcbqWKcqi2LZQUSoJKtk8nRCmwXSnQN8SLnC6FkBlCK1qGuuRktHStR29aGBId3CUQTfyXpV5BhYwISFFnAoTVcaSXGBzuvrP0ML2YCXqR9XpGPUSZFxk9Z/hGYsx9CVeI8nBRL+ZU7xl0YRiUTZJJAa0tJnKUi5xWwTi4u5PfJJMiZ0VGMDw2hmM4gl0xjvH8AmJ5GXcnBzNQkEhMTsjZ41E4hr5IBwdou/6on+mgXFQV+aHmqJDglh/rxRbAKedQ0jKNYyqqkGAGkpxpgF/OI1rPiZYmEJZcDcvmIgFM6Y+XzaZSKBcRjYZEWijRfJudSDqd0y/Si5gNBepUbbKorCCusrF+1s5RDiVpRSBFhmkt02grKtGR1n3hlOI5T4nRdgu20ZilJRlCiocB2EZw2m0UwouR3ZJszSR88xSjiASASYHOsH8lsAakC92k2OJJ5pgxH2ZT69bRhFkMzuZyYH1DDHfRm5bPdJIaJAtNjkTzK6VRrgQNtZL0TgIuCw22LreiHq9fVfGBbPa79v93a1TWa+661TpXEjC5XBjystGgdM3u2KMUi4KZ228t+JUoXCbZ5I4aD2LxjO1o3b8NUroDRrh6kJxKo53NJyk1PCQ6YBbbLPRoq4VTbrOo7Utd7tnb6eomCDE2rqMXklJSlGW4vl+sKVpZrlNPyWbTGXBmJC4CvGeOqJIkulHaP2X19Ndh2iR3F3CsXmDLQ5r//ALbnB9tuaSLvrUEg2oTmG3dj+Y07kalbjiQnMxpR1vQRZLCjHrikQJztJbvtQU7E8SUEnbyUDWXapJXB5vgM7tvRgY8sNXF5aBxPHziB44kAhuq2C6NolGxsr8/ioytMbFrWhGDJg2QihWwmDX/Ui2htBP0lE+eGJvBGXwZZXwwwI6JFXl4YxA3tDbhvmYnRxAz+6wkLlj8MIxyVEGr7yfJ4kJb4Z8KSUiw3Ca+AbUOs2iADFTKXz2Ho0BvoOnFctIOLlrbDKeQwdKlHFlksHERtLCZb03RiUthtKVlroODj9EbHxsbNG/Hnf/5nWLK0FR8cPoIrVy4Lq3zjjTegrq4eRw4fwa9//Ws88MAD2LlzO/7yL/8vjI5OiNYyMZUQyQTHojOwkZmNRMJiB8XudwJnaoej0ShMn4GpxLTIGYJBvzT2sVEvkZiW4QKxaBzBQAijo2MiiRC1X4C6a0uAeVNjA+ob6wRsUlJBFpfglQxtLFYjU8MYvDl6npq8qakZ+R3Zc6WjVrKVvXftllHGh48extmz5wTcFgp5AdichkZ9OI+JWe8dd9yBe/bvl8974okncO7sOeRyZPH9YkdFME3ZCx9n1OH3rK2tkySAjDV/JsbHlfyDjHIkIt6/qWRKjp2fzepAwB9AbV2tfCbPp7I39OKWW26W8z40NIjnnnse3T2Xkc7Qokox71u2bsadd9yB8+fP4dy5s5iemZH3Tc2k0NLaKszU4NAQ8nl2AXO79YnMIxiKIhaLS8KSmplCiZpvNlsKAwKxicobQeQdINzYhpvu2Iv2LTfj8uAoetmcm0mj0eMgOz2J9NiggB2hYHSjl9y1wmyz+53nvwK2qzV51YFx4aBaaTxc8DkL1XDnlBznY7ZloITsGLqE6QIdV2OvAUp5g5Udaba0Q/zM/19gthc6H2W2WkCqK41RCayLE+Rr6NJv+fdlDDH7+839nArjVHnvMjjXLyULx9PERi/2j3gZy6QhknHXRN7rR84pIh2MIVzfgPDSFahvW4xgcwuMUAQzos0mICI4Z9VMjV2XJFxmlymXD7/MHKTMjp7vtmia0wEDGZppUw5i2TDooEN/bK8JP6tHHlOkZgiHRfedN71wyGz7FMMdYTWRlDebK20blqOGhFlOQeID9dfxUEga2K0UG9fHcPliJ/pOnkEpMYEl9TEE/T6Mj45icnxUpFqEfjJ2QO4r111YVxpFP6vAW8lbEOKBMpyiTb61Va6TGbwCy05JJZLSDDu3WNacEZyU4zJ9BIuMl2H5DGk+txkTGYPVPAXpfRHRuNJB87ySVafVLaVmHisjE2FFXq/1vSo54hlnosDPVvwogYuq1qlGN2myd9hwyM8g2OaNoMF2KQoPq5mGJax3yZsQZpnaeI9D6904fMUsDBRgU0tNRt3rR4muISU2udvwe2Xes0g9xYuczD+JHrHaAHyOkhW6MkmZAizfUxEoBVY8KTcSeaKSMPFLsoKgRpYrCd5893qFO53tQOWuA5lK/C8A2y7cVTI8ZnKUNRlSXSTYps+6QS8H6rZ1LxAtLsU3229ixfp1aNm1G3YogsnePowNDKCW1RAS4yRmclkUSxxNT9cx3TehOekK2KZscrY96rWTg8qjWsKuZUcawOrqrVvplZAyS29dncbPz2yXBXRzmfVqvXYZFl7NbJePsMrub65szrWTnQXO/wC2rw22C8FW1LevQuuWPWjoWINEpA3pkk+GGrAUFiwWYJSKCBTzov2y2afCce4cLEMmRMqGjjB7IeSwu93B/p1LsT5SwqFTl/Dsu2dFYjLgWyoj3VtjXtyzLoq9HUCu5KC7P42Ll0eRmJ5CPGJi6dI2tLbWIRCO4O2uSZzvH0cmtAhGIILY9CWsbYnj0ZUeYbL/704Tw1MZeMJRCfpZrw8l00SGXciUZ4iU2CMDbmgHRLAtjTac/jdyCamzh3Hq/fcw3N2FlvZFCISCYs9WyKYRCwURCQalUYf2VQSFLqvNoBMoMqja2LZ1C/7iP/4HmD4Pvv+D7+PI4UPShEdN3k037RKv1Beefx7799+Du+66Ey88/5Is3EAwhIGBIWG/u7u7Vdf66tVoa2tDTU1c5BkD/QOYmJzEso4OLFnSjjfffBMD/f1Yt2Ed1m9cj2wmjwNvvQ3bLmHfvo/KsAUy6SOjI6oKUbQRCPixavVybN26BUuXLpaEZ3xiUiQgfX1X0NTYhI2bNguYtS0HjaJhzuDkidM4efK0MPrUWhOIUyrykb27sXXrBhw7dhzZXAarVq8W1oqyi9bWZtk4+J0Sk5PYt28f9ty2RzamV199DW+8/roA+Y6O5WhpaYFpejE1PYPOzk6MjIxg8eLFuO2221ATj4nt1fj4OE6dOilMOyU6PAfc8K70D6K3txf9V66goaEBmzdvxurVKxEKhyQhoXRnanpazvett96CVDKN1157A2+88S4u9fVJUysTmy3bNuOO229HZ1eneOMuXtQuoH1ycgqLWlly9uHEibM4cfI0JhIzAp4JXkxfEPFYjchnUjMJSdI81G2XOJxGjcbmvZin33a8AVtvuRXLd92Fsek0Lp38ENnJSTR5bBRSM0iN9gtrJ2BbZFrk8TTYls53Mkfc2FVjsmow0po8HQyvzaBcn9W+Fgt7PWZbjbUXuO2KmivuG7pKWfF110jymmBbb2PljeHfTkbiHnI1gK7WTrvWWnP11C6T7Wrmq7Xc5VKvyD8W2Hbn8R2eBeqF1JCp6xJfOTfAYLWFmEIYRhNZj1+a25yGZjQt7UBszXpE6hqQ8vmVG44RFgBSEqBN4KuGfykqjSV21i1tBDxF+KnBdnIoWbyPC/AZWYQCRcSCQUQo/6B0REry6guJl3zBxhSrLqw61YbEui/DnhGHA85CCLDfhQwiv4s0khWRcwpCFjh2QSz6av0BhOmEMjGDKxe70H34OCZ6O9EYMrGotQX5XBYjgwPIplPKCYQ9J7oip+anuLpXnZkQ3HvYsE8QaNJkHB6rUfQt3kAfPJ686nFxTHiLy5Qe3jeOkpZG0n7WsQlQlVadnyHN8WTxtRuT8l9RDemczkkNvaxLVtn4ObxemjHUo1YqOZrkL2rgmSt54BUhGCZbbpDgEs12Rje7EuQHgGJEpgSXPDl4zSw8xoyexktQGUPRDiPgycPnsaQaLVUPTp0zyZRTDuPImHoSTXAoAaF/NCVxQEFGJAJ+R1VHJbbwf3qmg3tf8juS/JEKou7zkZ4ZFzEuMNBGMduzAaYqtrmSTHWOXTnFgonpPEtJRTYlf5EGWSZ47PNhAkCZFZ20bPYgUMst9i4CtKW+4DdQ39aG+ltuRc2yDuSGRtHX2YVoNo8QAXtyBlY2C5sJIuO6zENQdIPUhqrik3IGuXoGglT9FgwCumKg3bbKr5+vh8Ztmiyz6a67k17TVYnK1aDYJQj0ddDXY65ufi6zXQ3yJbLPcr5SQrJZ/TA8xv/ZwLZIDGZlgVW3cvmvZaPa8j6isp2qmq4OCFbtCrSv34GmTbvga2jFVKgZBSMIq6Rs6SIc404dcjEngdqS4Qce5GgNx2y95BdNnS8zjpCTxu3L/dizbRlqYeOdDy/jnXPDMoRmzImg1Z/DrqVBfHRdBGujabzSO4qXuycwkAnCMmKIwUaNAexq8mDX2qVIZEp45/BJ9AXXwqxvgT01jKX1IXxyWRr+kB9PjNXidM8wSsGIjBxOcRmYfmQYbBgouckwa1e1R3htBz5qhRl8pobgvXIex957FxePHkGsJo7ahlpkZxLITE8jEuC4eS/S09NIzkzrIK+s/ISFLqSFbdm4YS2+/tjXsWPHNhw9dhjHjx+T0b+iqTZNXOkfwMjwCL785S/hYx97GN1dl6Vxsqa2Rkpz77z9Dl5//XWs37Ae9917P8LhkDCzDGRkvPsHBuS23rRpI5599lm88eZb2Hf3Ptz3wL0YHh7Hr594ElNTKfzxN78lwPhv/vq/4XJfn9J4ekvYvn0rPvWpR9C2qBVT05OIhANYvHipsMwvvvQy4rEYHnjgIdGTDw0NSTCNRevR1dWL3/zmKXx4/ER5+A6/z9f+6LPYt+82vPbaq6IPv+OOO9HY2IjBwUEZWb9s2XIkJhN48623sKS9HbfeequwWgfeegsnT50SYMzvyu9kFQoIhcNyvAffPSh/f/yxryEej8lktsGBAWGWm5uaJQkQH3Mtqzlx4iTefucdrFm9GnfeeYckFRwEEY3Gkc3k8M6772Lp0qW45ZabkEym8eabB/Dqq++KhIfSlVAojHvv+Sg+/ZlP4/TpE+jq7saWG7dg06YNuNI/JCVwAvyhoQk8+eTT+ODIcYxNsbqhAEwkGkMoFEE2NS3JGchOCwvCW9CHdMkLjuEwo7XYsHU7Om7Zh5TtwcCZU5gaHkIDLBSzaaRH+lHIs1deg21dVha3GvFOVsy2gG0X1JadWea4WsyL7VyAW0m6f68Nrcw4V7aNWTplDUjc95y7ucxbzpwDtitBW5XUyx8pf/s3BNvVOuw50g73mLSJT0XbOIctKgPu8p42Z9O9RtXARSHVrLZs0ARlhkdGRbsAzme5YFtM8JD2+mXyY2jFWjQuWw67dRFsfwAz4jDkhYmwAtn0u6c0TGK/9ixno2GJvtUWzGIWsDIwnCzCIRMttX5sjmaxLgq01tehsbYGYbrnsG/BtpG3LAxMJzE6nUJPhrK/DIYpmzIM5IMhwAzAW1oEg2Bfhg0ARR/9uoG8h9ILR9x/7EwOtT4/4mYAgXQe6dFJXDl9Hr0nj8EaH0QsHEJtPCbM8uTYqABu6Y0QL+VKIkO3CbewwktT9CtrWrFE5B5WaJJYXPRegsFJlZQbOiaM0nJhkR3vKHx+D2zdTO5lj5LAKTVATBl4uzaVyo6PzxWPQU7YlOmCCqT6CnxfrWgXhYAa+a1mC1AWB0k2TC5tPQ6cz6FEkBU/01ujwLbMaeblIqEVFLCt+nQKgDcDry+p9L6MEXZUwLZZSsHnKYjBgFViGmXKXigJvFR0C/CzX8Wmd7cNI0AJIpAj7jZ98IkbhjouWbMiW1DfwdUNU9LH9c3KpPs8dfJ5Tyq8UIYmbiOrnh5cXk/lJkCNR7RLlNItz8+ML5Cy6kip5KysrNi8FqapQDcJN4Jti+N3vDAoJ9FoiD1FRsAHIxhEbPceLNu6FUim0X3mHAJTSURZvUknxW/bstQ8BZuuJDr+8nuKDlyfH1YuqnXbbhq4UEws/97Vi+nYU13xcomAahDu4napjYi9rnIjqXZKKv+7DIU1c62D6lx5SFUnjTo7roZbN0UqIwXlQKI8E5Str2qgdfkVjS4FbOsLXN4Iqid3uRrZBcoYC13o32fDuvZ7qK7qq3+qNdb68s15mnvIauGps6vikC616cAkL5PvrJtJBDCoYQBo34GOG/egcdVGeMIxpPw1on3O02eVS4gglc4XZb9JDhDwiOOC2hi9ouvzZKfgtTNY2+jDqqVNMK0Cuq8MoZ8m+GZQHEPWt4Wxb3MDti0yEUyO4Bcn+vDmUBaF4FIE4m0UgqCQTmCtfwzbVzZheWMzjnxwEueKS+Crb0I6PYWGkBefbE6htbURr6ViOHiiC/lQDTz+EKaNIEqGiVxRZZqca8aMlk05csMwSGptVSQ7Dd9YP84dPoTz7xwAClm0tjWJRi+ZTCDADNkqID0+iTz12uKy4cpoSogxCNkWamti2HHTTtx/3z1Y3N4GL5tHOWZ3ahLnzp3DwYPvC2v7pS99CXfffQ8OHnwPR48eFfB46617kMmk8e7Bg9i0caNout977z15XWtrC26++WbRNh869AG2bbsRg4NDon0ma753750YHBoXxjgxlcKnP/05HDlyHH/73/9OGGE1jAa4+eab8MlHHhYgevToYXnfjz38MZFi/OY3vxF29uMf/4S4Ejz99DOYmUnj7v37UVNThyd/8zReeeVVYeddz+9vfuPLeOjBu/Hyyy+JXOWe/fdI4H/u+efR09ODRx95FKvXrMEPf/hDYefvu+9+mbxGGQeZ4n/33W/LtTl06JBIWXbs2IH6+nr5jpMTk/j85z+H8fEJeT9On9uwcSPWr1+PyUmy8eeEXed54eI/+N5BYbZXrVwpn93V1Y3mlmbUxON46aWXRZZy7333orurG8888xw6e0dEc0jwGgoHsX//Pnzt61/BqZMnxJZv5007sGzZUpkCd/7cRWzaeAM2b7oBb771Nn770ivoGRiRBJPFX4JtAvtcJo1MKinDkygrkk3X70OuVEKe9lOxOJavW4+le+6BJ1KH4c7zGOjpQdzKikNObmwQeQKJknhtuStXPkdZPRBsq8E5SiOsN6Q5U72qA+VVsaSce1exTLNy9Pnij4se541MipmS3UYPQZoPVEpur9aihCD32JWHVtVP9T8qmkS1mc3zxnPYMr1LlN+yIrWZzb5cRVRU7TSzEgh9ZG5ZvSIrme3nrvS3s49PfVd3I74Gu62/21yg7WYajMEcSuMrEhQXYXBYlPTMcIKpB9lwA5ralyG2bgtiTa2YDkSQZzWPjLLXQIgqN8OLlD+ogJMGCOLQIDHdgmlPIljoR9STxaK4ifZlHVje0Yrl8RIavGwu9MBDG9JcVhrOxOUo6IPFke4lD0byDi6NjqNzJIGx6RkqimGGYpgOLBbb2JyAUvp5kwGG9NPIQD7bkebHiNeLoOmHaZdg5QoYHxzBwKkTGP3wQ/HmXlRbh5qmWkxMj2Oyvx8eISGU/WmBrLTXgzCb+x0O5dFewgEPClyHonFnz1GNSAgsZxiGqbTmYjZl1yqgbKSlKsm1ZSlPVjXbwB1HrdtBeU1FSqCt67ycVUCAznMprlSGFKdKNsGtAiWqwZZ9JGy0c2D6lBSFe4Ryh1IAl83dFvXFHtoL8j3JPnPNU9nuZ7Yi4Ja9OiVeZSOn2HNxAgmg5DDBSsIgGDeCst/mbVerL3oneMl8i0sL5R7UONO6zxFXLOq/PUVFJPH8KpcZ1ZSrfO55bsk3qQnNBJdqKIte20xqSmyQVM3xMmRGxweZF6EHmyktPb+nntKsG2qlZrdgFUiDxQVAFB8lUpHpu9pzm/psfhE2/hcLNnzUrktVSMmQxHvbR6tgD2q27sTq7TehGPajt+8SzItDiNNwoZgRKac/mRRXkqyhp/zyurBvx1Ee/AVaspaZ7Wqc5pIclS8231cU3XYZbGsQ58Yft9tmrr2o9okhEHZB+fVxqrqGqtLgenvPjvEKj6vHuTbcCo2q3KnqA38kCa1qHHc/W5htdyOqZADu1549RGYh3dD1vsi1y7jXeXW5k7q6NKHPYXk8fSU7mbVhyL3LU0PdlBp4wO9Ib1SmrQSI7OWmtZ9aSKZY7fEmc9hg4fUitPF+LLnxDjQsaofH9MlYUwLWgujRvNIQpjYv18xdA3eXTqDOT+R5tmjcKImjgwdZCLvA6ZQWfMUMIqUUbt+0DHdubkZzwMFwbzd+eXoUp/IxeCPL4QnWwwoAWSeLVvsClsQs7F+1HEMX+3AsGYcVrkWymEHY6+BTsRw2rl6OozkDLx88hWSsCbYviKlgrXhtF2xONfMiYHHIA8SNxPGUkGfZzCAL45Wpkr7pBMbPnkHXKy8j0deF9vYm+MIeJHMzUrpNzyRhjU2hlM2L3ysDUT5YglWyEaVe2OOR4QRsBKypjWLpknYsWbpI7OSaW5rk5vzwwxN46823cNddd2Hv3rvwk5/+Iw689SZa21rwqU99UiaBdXZ2YfnyDmGyf/zjn0hD5apVq/CJT3wC7e1L8PTTT+HGLTeifXE7Ll7sxMqO5VjZsRJTM2l09/RiJp3Hxo2b8eOf/gIvvfyKgFgGxlDAh3VrVuGjH7kNjY0NyCSnhK3desNWsbv71a9+LYHinvvuw5WBQfzDP/xAGLBPf/Zz0i3PCWOvvPoqBoeGhf0w/X5842tfwMcevAcvvvhbcePYf/d+Afc/+MGPMDw8hK985avYvftW/OjHPxa99T333Cef9dKLL2HdurX45je+JNMXL168KEnJsmXLhNE+e+asAOq9ez+Cc2fP46//5q9Fh07m+aadN2FsbAx9V64IW0G5DTXXBw4ckOC+cdMmaaocHxsTWcrwyLA8Vldbi0cffRRnz53DU089gysjaTglrzBLsXgUH/nIHnzta1/Fhx8eQWfnBWzZsgWxaAw//9kvcf5cJ9at2YjHH/sGzp29gF8++RTOdl2SUe3U04YjUcRqa2HlLCQT08KcSBObeLKzlGsjbxfgi4XQ0t6Oxbc/gPqOtZi4chkXTp2EP5NCyPDAmhhDLpWEYedVmVMHNVsQNscE66El2u+9rMcrDxT43digCkOrA/pcvPs7MLDlSFYGuxoOL7hR6oYfHZhns8BuWbNqZ9HYtDroX7UJzwe03T1jFqh3AXwFyF9dFZwdm6tZnXJyoE94JWGQR65KFCp8SdWeUpGyz7sJuCSQShZciK5JEV8NCmTlnDQCHBjipOXeYENkgaB22WY0d6yGuXQTvKE40h7a/xHUemRCaaOdQ84wMBCm3peNjQTuXoTypnIXKVmI2FfQ5r2AdS1+7OioRU3zCviidaJhnppOIpOYQWY6CSs1A4+Vhz9oIBqLIFRTg5q6OplEyQpiMpXD4FACg1fGMJHMoLtxCVBThyynDnNPMcgtllAsFBHxcRAaPbAt5Yktg3UMpG0biXQWuZ5LSBz+EIkLXQhn8qhpb4AdKCJ5uQ92YgqlkgW7aCPt40RLA80ZD/wFIEvJiti7KWcS0XZTS61TMLpNMdl3J9+ySZGgUOQglCKoTUz0xzIZWE2WmtWwVrmIbvKotLyqSOymhtxrWVElEFLWkUrETVBOdlqsYFTNpsgmfjW4RsCLtmMloOXvfdTGUwpEEF9uCnXBqpKvKDBfRKGYlPcvFn0IBqOw6GBAxxCNxgx+NsF6SQ1fc9l6oegp5SlxVoSaqGsIIUXbO/UaHoNIbrTcw20GVP1LPNcBeJyggHd+nsm5E1p6oW5sNX2X9x33JRoo+qgJLxVFt85ESXntzPNzjfWul42qdGhJC/czfygg15NVGMo/Bexr0wHGWCZfcl7hRU3H2v+HuveMjus6swV3Vd3KATmTBAlGMOdMihKpRNmSaFmylWzLstRpetbrnh9vzc/3o9esmfbq137dPdPu9nvT9pOjZCUqkiIliqQoZhJMIBgAEIHIhcq5atb+zrmFAgSSsntm1gy0tEgCqKpbt+79zj7729/eaFm2AskFTRhKRmA93IGyrBVBdxqxeAQ1w0Hkc2mEHGmRz3Jc18haUJNwSmcjZlPdTPMaUHVgIodiYpZlat3QPubqxtc2n+Y7Ur87wauYA7eltaw4Y1pyWU49h8qrvVhfSuQosh6YDO1X6o/ZMZ04nsnYmA/WtoPFp9cDkuaL6euu+EZKi+tUKv4eEHnSj/9dYFv7haqdsMkCKR2k0jJpit58U8VWjS74BNu8aUVLbSaOkQGjNymLjVVH2CrrtiytyUQTyCEBJyrWP4Om5ffBV1mldM5sTdDhgelQMhSmLH7kP50OpwZ1VDHjAJ4aXMmKHzMblnKzchCjkIPLkoGRCWNWmQ0Pb5iHdbM9sCfDuNrWht9dj+OafSacvhmwOfwoOAlkE6iMtaHcGsKTy5cifDuIk+NehCxuhPNJeF3F27IAACAASURBVGx5POVPYkVrCy7mrNh74BziZfUouH0Ysfn46qJDsxUs8HDXzqLFIRFyAlYCbSBls8KRSsGViCPTewsd+z5Cd9tJNNWVw1/tQyITQzqZQGg0iNxoCJYkLazS0hVNuRXYdmVyCLjcWLpsCdavX4eOa1dw61aXFFUytWvWrBSJBYHl+x98gJY5c8WL9W9//Hc4c+YUZjXPwMsvv4yFCxeKHdTMmTOFnf3nf/4puru7MX/+PHz3u98V0Pub3/was2fPFhaZ/tZihkXjfsMp6YbhKKfUHfjf/vY/4/jJU1K24rEYKisC2Lx5A765+0HU1dYgFBwWD/CW5jnSzvzt714XW7vtO3bg6rVr+Nl//W8yLPn8i9/DwkWL8d6HH+LTTz9FX/+AcjtxOPDnf/IS9jy+G+/ufVfY8YcfeVhcPP7hv/wjQuEQXnnlVWzfvh2vvfZLYfR3PrBTCvDBAwdFCvPC83sQCVOnfV0Ga+tq6+Qa53vmArNu/QacPHkSP/7xj9HY2IQfvvRDbN26FQMDg+jp7UEiHgddRhgkdOjQIQH6BN8E7Rzu5D0TiUTw0YcfyoDn7sd2ywblrbffQc9gAolkGnbDAp/Pg4cfuR+vvvoyTp36Elc7rmJJa6ssrv/wD/+E2/1DWLFsNf7jf/yfca3jBn7569/hwrXrco9wXsDhdqOc7jO5AsZHxnSQgmpV8vrnNUKwbXUb8FdWoHH7NzF7+TpEhgZx4fRpGLEwXPy9sWGkY1FY0wkNtlUXhiwNO168B6VLwfZ3SSuv2F4sYYwn8cPTyB0m2pSTdZRFYHmPonenx99tuMlkCOU1zIFCXZDVISqQUnoMJpNstupkYTDfzz0W31JAZLLMfyyJIkdX0lYtPcaibl6/YOkaIH8XNmhyMurU01sE26U6TcEv7Dz6JKrbyDE4SfxtkM1lEHd4YPeVoXr5VpQ3NiNVMQtZmwNJanRFNsdQjxzKGSRjWDDmYr+wIKSJPW/Al3fBkUvCmRpFjXMMq2YlsWpBE1pqvMhkXBgaSaCztxu9t/uEbGCtp08930+a4RsETR4G0dQIydBQX40qr4FMPIO+zkFc7+rFKWsAKbcXtso6ZApW2QgImM0V4LZb4KJ9Cb37Cc4IYGhlWCggzpo2Mork5Q7cOnMeoZtdcPmdKKsNwBoKITY4iHgiKkAuZafUBiiPW+DMWZChTShtQ/X9YA5SEhIIwLOq2PIMcwh4LOLSRFmLchPhv5mZYLXTri8jIND8jCc0uep6ndg0TibtRPstn70dhTzDsZRjg81guBj5V2WJSAcLsU2zcNiQDKyWPHAoVTWL9DCs0qQTHBIkcn1VGwDlvy4AlgFuuQzSWXaQeY8xNZhsN0NHKBWh81QONhvZbOIJDsyToVabOsNGYEpJqMpZEG24SEn4C3wtBe75RWKD9ZHnT9xImNRos8lzFDI2GWpnsI/NbiDNc0i7XQevHb2hEReTnOACdihZK/letX/MtOrme2ErOWO6PnAugJ+j0+USKR/XF9NGVqqM+BiqnAwJaqPOvrIRLUtXwrpmASLcjBxqhyOaRthLy8YIqoaDKGRSGHekJoPtpFM2awTbJmYVjGSy0JO017o/Z9oemtCNx1RiJ6zqhnlNaTvAkuHIr5yLop5qgriYWtmLuNYE9LKRUliueOCTNOgm+613EPpnxVKti5gEHpVukIqa7eL08tQdQxHS33mY5Wug7ntdEPd6CtmJW+npO2H/xgtbtZpKAiNKFlD1meiUKe5gefGw9aMBN4sNAbHBSVx5CnXjU/5BsM3dpDMQQO3W51GzZCucXp9Y47BwM7gjQ29Wgjre6CVg22zFmBd5TpL72FphG5xQhBczh3oIe3OwZeNwZCNY0ezHQ+vnYEmNFblQEOePn8DrvVZ0lS2Cy1MLw+aCzUHdaxzlsXPwZYexZ81aRIajODrqxljeiWghDa9RwJOBFFYvnYMOWPHGB2eRKGuE1RvAYMEp0fJ5GlrlAFeWA5xkcZRLBDf7GZtFQLc9k4KHQSX0wz7wCa4e+wxVXjtqZ1ajYMsiPDYm0/CFsShs7LVJO6yAtJuJ8jm4sxwg8mDb9i144YUXcOPmVXzw4fvo7+8Vp41ly5Zgz5490iJ89929mDOnBa2tC/Gf/tPf4Nq1dsxpmY2Xf/hDLGpdhPb2djQ1Ncil+5vfvi4DgwTXu3fvRk1NDV577TXx7n711VdQVVGJnu4edHV1orq6AQsXtSKWyKDj2nX83d//Iy5faZdCxsJMqc0Tj38DTz/1OEaGBvHZpwcQ8Puw64FdUiR///s35c7YuGkTLl66jP/z579AdU0tnnvhRbQuXor3P/gQBz89iP7bg1JIySb/xZ/+EN964jGRhVAm8uCDD6K3tw9///c/EXDLDQR12r/4xX8Xhn3Xzl3weLw4cPAAamtq8L0Xvy0MOHXqlKcsWLBQPGMJzOl8wg3KqdOn8Hc//s9oaGzAs88+h/Xr18vQJTcp1IkvXrxEhkgvXLggCwm9tPnaZCvmL5iPJYsXYf/+A7h5s0uGJIdHhvHuux/g6o1hjI6Ni0aTGu/du3filVdfxpnTJ3Cz8wYWLViAeCyOv/u7/yLRxWtWrcdf/uX/KDHFr/36N7jQ3iHsU4otVMOOypoaOOgIMzyGXCIlLJrs9wt5pKkHZaKk3QKry4mmHY9j2eb7kaQN4fFjsISCcBtWYbbTccYDK7BtCidk4IcdKM3K3AtsT8cLldalSeBwGsD6dQDpHwK2J0Cqasmrvbm2CJRaNMGaKBanZAUqLlQl4OMPBNsm0J4MjlQlLt2olNbmScdQXBo08zRFCmP+7ldAdvEJ1aI2LYIofdEpQNuUBObhhsVih61AyQDt4HJI0R3DV4HqpmZULdsMZ3kNws5KpAtkdA3lqUywlC3AxRpoyyPriInkIwknaPTnLTjhzYZRlezD3Hor7ltZjhl1FbKJHewdx42rvegf6obVkUdFZR0qq2vgKStDtmBDbzCJ3sERYY9pK1rudaKpvhqL6v2YURWAI5XBrb4RfDSQRl84AWfjTKTAIBEOayomjHjSSTZXhteohKUkUckS0xYr3JTs9d7GrbaLuHH6NJLRkAD6CpsVkaEBBMfoTpRB1k6ddQGuFBl76tu52jC+XSfBWmhjaINDHI+SSq8sybgqobcIFPTgKB0xyIpy1RQwKw4iCvAIy621zHwPKoREyyuK4IqLoGJuc5QYFGijypwCMS5U6bJQWQ1WeunKtaH092TCRZZhVwSbuvQ4r6E2qJQFSUCODigjD0yATStEu8MQK1N2I5S+miw5nVQM2GyUpSj2u0BpijgeKcdoxXiS8eUQpVU6dmpToe5RDh1y8yHHrYPVzEFGPpb2j/xizZYBUrmvJNtYgLYM5/J5JENBQUA5o8q0W/6uJP0WZGQofPpb5V7YSuEQvRlQu3LJkiAZw/pJsE0cJRK9IthW1n28BtKuMrQsXg7f1pUo+N3IftGB1GAQCW8B6VQCVcOjMgAfNJJqY8gNSsaC6pRDrpGYwZ3jRGdqAmyXwt4SsK1xmzReTMmZKUMpAtmJzpn5fNOdB37eZhlVBIV6TfN3TaBtSvHMzYAcrtmVKJbhyTXZrM/q+Sc/r5JUsV8z5ThFRmL2Xkt1g/qNTS7694LF0//8XhfEvZ6Vp0yl7qkUL35xZ80dtlwoxROoTshEa1XdNNQQUbMkzLYG20pRTb0yZJJcTbHbBGTzfzLbFXUNqN72LALz1sFweZDJ5VGwO6W1l8rxhBLAq4RBfjhyw8iuW7m1csGh+ydvEz2CIzepssQns55GIRlBmZHB5sWV2LGiDnN9FuRCYzh/4gR+1WPHjbIl8HiqYLfZ4bbHYSvEUBa7CHd2BN9Ysx4jg2EcGXYgDA9SyAqz/URFCmuWtaDDYsVv3zuLpL8JVo8fAzm7aNFgc5BYl3RM2hYanCSWuFYL0vp/O506chnYx0Zw6/gXuHL4EzgzMdQ318Lts2NkYBDD/bdhGY/BEIN81QJMU0ZCE7hMAS6bHavXrMSrf/IKZsyoFs300PCQMP10zliwcCF6e/rE+m/duvVYuXIF/uZv/he0X7mC5tkz8eKLL4oe+ejRIyivKMPGDRvR3t6BW7duobGpUbTIHJD85S9/KcD1r//qr7B2zWqcO3sOR48clTCFhx9+UFiJX//mDfzu9TcxFhyXVikt/erqqrD70YfxzFNPyCbg0KGDmDVzJh7cuUv0aL/97e/lhl+3fj0uXb6C1375K1RWVePZ557H4iXL8OFHH+OTAwcwNDwiYJsA/U9ffQmP734Y+/bvRyKewLbt22Ww8p/+6X9HJp3FSy+9hK1bN+Bf//XfZGCTG4bZzc049uVxDA4O4JmnH5fr+uTJEwK2Fy5YKB61Fy5clEXwiSeexKlTpwS8U3P9yCOPCAAnyL5y+RKSqQSWLF0iUennzp+T0JyZzbMwHgxiZFix3KvXLMfHH38i55KPZ0DQZ58dxmeHz4nshoufw2HDo4/uwovfexEX2s6g51Y3Fi5cIFKev/1ff4xYLIEVy1fjr//qf0Jf720B221X2lWrmro/i1XAttftFbCdpmuLnpviRicrDgdAXkwRrJix4wms3P4gctEITn35BXJjw/DaDWG2k5EILOm4bn2rakGwLf9rtoRzB3ditu8seFSF9yvA8P9GsC2LpC5IJuCfqIdftR2cAP2mrll7IisqeOLLnJrXgPUPZbZNsC0AQHcIzdc2u4hTgXYp2DZb9Hdjts3HTw+4vwbYngZomyt3NmeF3XDCZlP6XhIFXNaNupmYs2gprE0LYXH5ELH5kWb9Z5AKQ2ZE28/rxiUaXqd1FDmrHXGbF9Y8pXUWBFLDWOEdx7a1c9Da7EQ0mUTb1W7cuNSBZDCGBuq2FzTDX1kD2H2IETBnLLgxmsW1nmHk7Fak6OiTDsHvtGBewIqlc5vQWhOQ+O6DXVGcudqNTEU1snYnEv5Kho2LewqvYyPHmsw/ybhLXAty/JysNjhTKTjDEQR7enHx2DEMXG1HtcuFxnI/cokYRoYHkExSUqPt5yii5BpFD3zWaW5gtb7d9PZOp5OorqgQ8EiAKhtzg5H3SlpJ8Byj80SWdnzsTFGzrKLrCXaF4RUmWiUIm/HapszEJPgk/VEALzXMBJlMVuR1oEwYC5a0ODCRtCHrW8gpZxnKSJSOOi3AmbeT6L2lXV0C6mWzyopAhpo1TMXAM6jL6/NI1zMepwTFJmDbShmPEjnAQp9+AdscnCcBrAawKWXh/UHSTNn9qftZhrKJKXSHnXkGEnCWK4hfOJlNemzLXVxIw2Fn8i6Bfw5prevmQK0kO7KTwHAkvemWD53vV9/y4h4ypRM33b11JxxFPMJzZjLbZNPJbpNhV9kUKlxJPktJIjXHsC1IGG7MmL8IldvXwtdQi9SZLgxd70bOSweTDCpGxsQCcNwa1zXZBuLr8iRJSQvitjuB7SJy1jJc2RVowsHUy/GD0Js7pUMpzu2YNX06sK3wOq9LvTEzQbspEzHPpR4AV6XVtMvUZIMmUE20XoqDJwHtkk2QWd/FDlLLX0oK9oQbiWIMvkrRTwDZe0HiO//83wu2TWbbDDbhmzWZ7a+CbdV2NZltBYLJbBdElywDrla1bydst+Y55KKy7LnwcBdJoJAlAJg7F/6NT8M5azmsDqfy7XS4pB1JmzPVYVM3lMxY84ZRq6tq/vI45fpQQ5RyvfDm5hCI2EulgWQYTWUG7l9Vg00LA5jJjXc0JDKSn10Hzjvmwu+tgs/lQMARgzUbgj/WjoAliu0rVuFW9whOjLqRcpQhlYvDbwBP1GSxtHUOLmYteOvj88j4G1Ggx3TODis3CzZqyAqw830zLZDFRNtpyWaDAQvcFORSsI0MY+xSG64c+QSp4X40zKpGeaUPQ/19GO7thy2cgENSG1ShEs028vBaHHKt+7xubN22GU8//STKyivg8zklbZBsSFdXFz7+aJ9ohh+4fydWrVyNf/zHf0THtQ5JL3zqqW+hsbERH338kSRFPvrIoyIn4cklk80wlgMHDggLnEom8fKPXsHWrZtx9PDnOHz4MBobZuCxbzwGh9OHf/7pz3DqzDkVTqNb8xUVAaxfuxZPPrEbM5oaEQ6NiUOKy0HnjjiOHj0urdQ5LS24cOkS3n7nXfgDZXjiyT2YO28+Dh85KsObweC46PF4nb/43HewfesmHDlyROz+1qxZKxuB3/7mt2K39/TTT2PTpnX4xc9/heHhURmQ3LFju6SPHfrsM5SVO7FkyWLU1NSqwJ1sHlevduDYsS9FpsJhTQ6Q/vKXvxLwPX/efGzbvg2ti1pRWeUXf/FUOoujR7/AkcOHRdPOUCGeN5FdWqwIhyP4/ZtviU3ik3v2iBabr/+7N/bj1OkziMVCcLudeOjhB/DNbzyGq+0XRaIyd85s8eH+2b/8V9k4LFu6Et///vfR23Mbb737Ljpu3pTBYjJxvBrKq6tR5itDKDiOZCiqNmTcsLIrxaAFw6LAttWKpvsex4rtO2FNJXH2xAkkBvvgsRsohIKIjo/BkqI3usm3qc2zJLjpT5P38l3B9lRLp2nK1d0A6x/LbEs5MNm4KZKLUnbZXB9Mps2UihRb8ubCoKCBwiiKpym2iTXrUNq8vGNRno7ZLgXbU1l/dXylaH+yhKTIFunfudPvlhIjU/3EJx3snYC2XtFy6QLs9G5mSz6XRdxiwPB4EZi7WJi4mKcGWcOJpN0rcwhKh8ueHqUZBpIWr7DiZfl+STKN23woZAqwxtNosASxZ2EeOzctQDYVwYkrN3Cq/RbykRiWNM9C66rFsHvd6BwMo+t2BLeTBpJWD8ZsPkQ4eOck8MojUAjDmo6gKt6PWVU+bJnbgFmN9bgZyuBY2y10JnPIu7xIVddL0FjCYsi1YstSt2uBg9IobgwIlEjXMNY9k5F5mnQ0gqvnzuLm0WOwj4bQWFMu2QfjY0MYD44gn6CszwL43HKOrImcpEwSn3IoT7ykObScz8BhN7Bj2xYZfvZ63HJNOV1M2OVdbBOC4szZc+ju7kU8zvqpkzC1+4QaNic4V8y1dHr15yRgSDOTeXEd4dpsV24YtB7UMhKRluXiEsBCoMznMqwukQFS+pHNcLgxoYW0KviL5JhclwIQFUDlZ8wEyKrKcni8TkQizFmwY/mKFbg9MIiLF64hEU/L0CRDc1QacE6GQ2X4Mk/ZA5lrhzx/gQWK5JlDDXuq68jUlZsMPzcyOfESJ2NPwK3whA2ZNDML0pjRWCbD/COjowgz6jxfEM00Z31kQ0M9ODdbMoNCll7hCHlblKX8O8C2CUyVWIUDnoaAbTLcslElu81uhma2Bb/ogKikzS3zahVbVqNp0QJkrw2i4+xF2NxW6cKUjQXFbSqEmGxbGBRk5CwIJCnbApI2pVNXJWuyO9TkGRUtlVOYW31pD/ZSxnm6gjYVX048k9oQmTVHSAQZXlTHUmS2zZpVArjl+tL11WSv1fOoN1PE60XIXDqqzpOnPNhLN0XTWv+VFkq1czAL+x8HuP9dYFsPSKrjMP0aVeE3GZmp7MqkhYs7TNFWK10yF3mCYNMrRMBxlkMPHEugpo0T2DbkDTvmLV0K94Y9sDa0SrSvaLOpz2P8rxDqPCY1YmJa3VAHrpZA1bLhkIq0wPTUMkEpQwgkiIFe1IkwZpTbsWtNDTbO92GGHbAnoxi61Y1/vRjDkWgZ3P5q+H0++B0pFNJh+LODqA3Y0Nw4A1evsmiXweouQyYygBqPDd+axXTCehyOOrD/yGWgrEHM/EMFl/htSymn1lBvAngsPA3SsiTA43lmyy+XgmN8FIkb13D58/0IdrWjaVYNqmoDuH3rFkZ6+mBE0nCyZcDCXcgh6SogTS16jrIfp0xtU5KwbNliVFRWoqLCK8WI9kpdnV1ov3hZzums5tmora7BuTNnEYnH4XY7sHDRQgHV9IWmxprDkgSPLrdLbkiGsTAWfSw4JsV+8eLFqKuvQ093F/r7++DzlaGlZa74PtP3OhqlL6ja7bJoBvxekY00z2jArDnNsBtW0VlHxkOipSOzTPs9DvoNDg6JB7XL7RHwXVVdg87OLvT29Yv2Ta5PWDCvZTaaGusxcPu2vM/6+nrZKFAXzaJGD+0ZM5pw4eIl5LM5sQKsqa0WUN/TcwupVET049U1NQL84/GEaL4ZxkOGe968+TIMSe9xPoYlgRr4Wc3NqK2rFP1jOBxFV3e3+Gz7vF60tLSICwlTIdnepF0gZSe0+Fu4cBEaGxqQSqfR3nEbg4PDyGaUZzyvoZaWZoTGxxCLx1Dm90txvnLlqoQoVVXVYm7LXKRTGbEGDEbC0qaWljULcUUlyssqEA1FEBsPo5DOSCdFmBYZWC4gywldw0Ddlt1YvHE7/HYD7RfbMHLzmmi2jWQU40zKS8Z0x0gBTcUeqGuWX3cF2xqWmtXrbhrqOwHWPxpslwZSlLQbJwq4rham7G2SjEN7dJc+h+5Cmm1RE7D+ocy2uWDItP9dvswFcQLgT/xyad29I9gu6ZpOYvTNjcK0q6feUJQsO+brF5vPWcJPK3J2J1IFIGb3iutIVetq1M+ei7DhR9piIEN9LhdZ8aDOws5BdauBmBGALZ9CIE8faS4BNljSKbiSUSypteHlbXWYVefBzWsd2P/leQwlLFjWugDLFrVgOFHApc4hdA1GMJ4oIOmsQtYRQNTlR8HhQMHJ5FkLyo0krKko3GM34EEaa2ZUYvnC+Qg4HLjWPY5DN/uQMJyIVDdKCBpZRHr5S7eVTiuS785apWSQFB7SlpUOLPlsCoO3utBz6BhiF67C57XLMHouFcfo0ADSYyG4DTtQV4m80wYE40jGYirxj8PrhkXitsm6clD6lR9+H+vWrYLbaSAWz4gbBVNy2Qnt6enFhx/vw8ULlzAejBalB2RqVaCNctkQzbJEsStGWUlGqG3WEec65ZVgW96TXoeUfSXZ46SE6pAUEClLgYCY+m4eCwfwU1L7ySCTNGF95TUlKhZq8XXCJ4fw16xegfJyH662XxGd9WPfeAhX2q/hww8+RyQcRzajNOM8VnExsmSEtVbMNTciKimYTidkaB0eumil1WaI+nIOgnMdt/Ic2IVr4uaErLlE0Vvscnx86tpqN+6/fxXKywP44thxdFy7JsesElh5bgyVoJlWpJ/NStCuO266K3On2/Se2ErPkek9ueLxqc93OeFyuwVH0Uo3m+a1oJhtAd0kDtmlNNxw+gMoW7ccrRvWIT+SwKkvjsNjBVw2G/yhkMj8wrmokk2Qic5Z4UtyTo4zYFrmOw3YNrsCGklpEGzKMqRdouYFSrMTBIMrHDgxs1cqDTFlMxpoa/xqAm2TCdd8m46CL+keajJDge3JNqtfZbdLVRQTch3BF1r6o1kRRbSabiSli8lXwfbdC/K9IPidLoh7XijFTY7JaZVUbr39mVTAi1PPeqPLHSlTnMQYLCeMqyiy9LQzBSA2FllO4HJ3SV9NXm82AwWHHUtXr4Zrwx7k6xaI9IJtNSaNEZRzoIY3vfL61bs2hivI39XOkDdIhsBDBieIKehvqeyBuO8hy0JLwCpXDvctq8LW1nLM8VjgyiSQCYfw80th7O/PA04/PN4AXHbqDeOodqYwp6kcyZQVFy7dQMJZC7sngOzQDcyu8eKZBR74/AG8c9uJ4xeuwyivFyP/mNUrjiopbi7A2GB1rBzIMIELgbZqWZJdSMMXjyB3qxNtBz/AUMcFzGiuQXVtAL03OyU+2BHLarCtBkuSjrzISDxWD3LUhNv5/lmU9K6apyA/EeFKtwqDnqZMsqJlUo5Fl7/LoRUZEVFx6xwu5Wfp4OfAomQV6zvTtku1mBSIZrgDwSJ9Nm30BBUWhSyBsqMyCTrDsAhjYrCYOjkwwq0WvVZVgiJflwOcDPPJMJHRjIOmLs2wI5lMSfEyvTZ5H3DQiK1Yc2JfotF1sWDx5b/ZrmWUOW9oia6X64oplIxxZxtSpUOq96+OXZ5DCo1qObK1q/xudXFiW5fDuDbNhkgbWWnW+F54DfLcUB9OKYg8TLfo1A6f17QbefHN5TWqXHTIlJM/Vm029UWgzePg+ZWuDhc/SroYRc8zwsXHaoO3rAwVZRWIR+OIBcMSgMQ2uV3CRNRilWHz325H5bpdWLh+K+orytB1vQO9ly/ILIE7m8L46DByMQ6j6TBtPRgpLWtNmwhTVzIgWbRl0sdcWsHM+ma2G6eVOUyRkkytiXeteSaDrdlg+Rx0G9TUDE4F25MlIhO66VKJx+TXNGHnREradKTD3WuzZsZLdIxqI6q5odIQjyJFNOUoprD15uPvvqHR8pm7AP3pPxNdZ8W1WDGaSZtLnKHi7krUzp6LqsVr4KqoQcRKeEsNKVv/VjjIqnJOJkexnYGIPQC7JQd/IQQLi082BSObREU+jI1zK/DitplIhcdw8sQxtN3oQ1XLUnE8Igg8eqkbHbfDSFu8sLoCyHlrkbF7EWVtouuHkzWhAHc2DpcljarkkNT5ma48WmfPwoZZtUgk8njjVAdGM8BweS0yThdSbh9SaXo+0yYvB2taSQkocRQGlt8n+5pLyb2eikcQ+fIcBg6dQCIRQmVVAF6XgeDIMBL9Q/CRGJpVgxSB9WAIiXBE2+pl4TBUWAxlNZTo/dmrP8TSpZyPuYyOq9elayvuGzY7wpEobvX0iVQyk8oJuRGNRuF2uVBWXi71RaQIlL5Qo0wJCtM7YzEZxk6nuXmnLJ2Wom74vOWyPY7HMiJ3S2eSsDtsCARcqK6uhMvtENJjZGQc8TjfK0E3UyS5wa+E1cpjiiAaS6p1K6cYdbEsddmxatUyPP74w6iuLsehTw8hGBzBnj0P4+y5i/j4oy8ECCfiOYyNhmTjwNrFAUmvzw2/3ydYIJXk8SeRSRVgOA3UNwVE3se6QiKG7rXY/QAAIABJREFUATbjTFHM5OD1+OD2+DE0RFIiCYedIJYWinm4nB60tjbgu8/cJwnC7+7dj5OnTsvaQeLG6/WhUDBEUhiNpEQeSy27rMx5paOny8fkntJXN7x3us+lzpgD1CTS9Dpid9rF5Yr3Gckggm3pbInPurJ4pKaf3aGczY7AyiXYsPN+FNIWHDl0GN4M13gbfJEwkvEoopmIYorJzOcBT8oQsjHD9UgkNxO6ZplR0Z1IVRs13Bb8NkGoykCzrH+mEYZpGak2b2pN++qZEYJAcINyWTEBdumfsvko7cLpmRm1nCpi11xfJ+qqeZZLGesJRqB0jRESqLQbyecM1C4umCxxEfXrgmvqWL4OKP5DAfcf8pymUF4VcvOVdErcpBee6r2t9hXUUUuqlZaS8O/yfQHbOj1Ju4pw8pt2THnDhhUbNsK5YQ9Slc0AXUikBcFdORf2ErBtNnR11K8MQWqwnRZmXr+eXFXKZlCspggoyXzkwljV7MWuFY1YWmuDt5AWq7NTo1l8cKEfXaEsrN4KWBweGdRw2YDKch9GIwkMjwbhcAWECfGO38Cy5lp8Y4EXyVwB/3Qhi4FQEnZa/1lsSFrc0t5gciSPQyKJ2c6XIQ/eFBL6K23XRD6FnDWLymwK1r4enP/0AwxcOYvGGRWoqvKJF/Lo7QG44jnYZa5E/JcQdygbQZfVjRRbmTJpTkCpACT1c2QIZFDD7hAmRyUwKgAtjskl4FyO06DGTxry0lZl0VNfFrjdLtHBKTmRis7l01Dbx6IpzgUF9VpkYE3vTYJ6CYHh5+BQ7ch0Ji1OGTLOIhPZZFDSKgWNmyttYC9g3/TR5AZBB5fwmiaQ5HFyAVA3rrI5kmhfhdblGAmg+TsE1JSH8O2lUkmZiJe2JYtWyRCSfvtSdEWOpltyVomLZ1HmZoCF2mxnTRQhPo+Af0bKm/Ze2lvYZC5lQ1Pg0BlN+nkulcWVGgBSU/6mno//EI2mBvtiby2VhY3iAvKMcrba4PL7UF1Vg3QihdDIGLIJBkDlYchwo/J15yYYdgOeFdvQun4bmhvq0NN5Ax2nT8BpWOHKJBEOjiEXDSt9ZjETQDNaxStB3VvFcjjFe3Wiauj2bPEbk0ZW7jgcWPq8pSVnKqM7tQ4WmeEpRb+4SBTblXeooEWp9oQ0bqLkm2B5crvSXDDuVZNNGcp0tfheTP60YFi/oPlYs1Vb/PckYK5SDYtuAJNO6mRmexKrrj9ip2yq84gabuScXuRrZ6Np/mJ45yxB1uFG3OYSKZOpxGQ/T4bSyQpbbEjYmTqo7hdnIQV3IghXNow5rhC2r56Hba01uN3dhcOffoZ4zorlm7bDUdWEk+19ON8XRgheGE4fDIcbecOjLPwc7IhS48b7nvK8BJzWPCoKMZk58OUSqPG68fySJpS5bHjrXDc6hoIYLK9H1uVB1OlHWrpVBqzUbRdTMWVFUf+ztknXMY1cKgFHxy0MfHYcXTfb4fLYUVtVhnQsgnjvIDz0im6qQIS/OzCObDwhGnche/QwoGFTHb4f/uAFzJvbgoMH9+PYF1/IaxFIyppQsMDt8WHL5k2or61Gx9UOtF+9isbGBixfvlxkdKHQuEjVOIzNes2PiXMily9fwqVLl6Wmz1/QgjlzZ6Ouboawt6HxmHQt2y6cRWVlBTZuWo0ZMxphOJSn9Y3rt9B2/gJu94+iZc4czGuZhRkzZ8gaRuvFnr4BXL9+E7d6ejU7XUBNdQV27bwPj+3ehZrqgISOceB+85bVCAZDuHlzAFWVtQiHEujq6sG5c2cxNDSElpYZaF28CA0NdcJMp5I53LjRjY6rXYL5dj64EWXlAXlfXM/IrHP+aDwYEfcnn78Ct2714+iR4xgfjyCT5TqVR3VVLXbdvxbf+c5Wkeh8/vkpnDh5Wmr/zJnNqKmlXNApqbw3b/bg/PmLiMepo+YaY1dry9eYI54E+UzphFkbzeFrcXCidrsg7LzH5wO15iStUkluapQbiSkjEc912iFbLPAtXoh1O+5DzuvHmXPn4Rgchw9W+FIJJGJhRBPj6l5mPcvRUUd1YximM6F60wRBUdJnaqX1al7UVmuZnKyxE2Bb2GkJyJlgtosGGSXDeqYQwwwemkpCyHqpkLBJPGuirmTNNJnt4kZgMuGssHLJWTd/rJ9WmG0TwJszOwTbJiUvYEgWWIX6p4LtexXgexX3r1Ogv/IcpjD+HkpEPWhbXHrN0yDLkW5bs7WtdNvqpJpgmzZ4uRzftwU5ykVERmLD6k1bYN/wJOLl1AmTkSR4Uwy4svubaDUoFxJz+VLWf8JsC7Dgq6nXNFNb+acdWdizCThSQczyZrG1tR6bWryo99ngyqcwlLfhixtDONkTxWjWjpQRQIoG/mwnGnZE02k1cY48MrEwmrMD2LxkDrbPtqNvJIS/PZVEirHyngoULAZScEl7g+WczC+n+CX8WuyMuEAoT9FsDohmk8jacqgtZGAb6MOlw/vQf+k0aqrd8PnsGOy5hfDIGDzJHIwMZxGUli1uz4PD5na2AC2GTIVzwp1JZwTEDEuhHpr3tDAiaUamu6Slp0C5ugbJrpogujiQwx/qG5UMAH+PQJXgN51kVC9ZFUMFRHBgUYcmEAzytVLxlPxJKQkvK7IlcuNZFFgn08p/OzSANYEyzw1fT20CbJpdVwEMSp9YEjysE8HUlL3S8snnbjLS3Ggx5EG7D5jXLd+aYrbpbZtV6V4c6GI6HRk6eX160RKEq6FcE1QpsE3wyuPXGrmSG6kUhpq/W2RWTbslgbFs0XIzqcJnyPgLq8D0R7IE8pyqQqn/9F1WtLwks12Qe4d+9Q6vB3W19fIZjw4MIp/MwCaSKtPElIOUjIS2wbF4k4DtebOa0NPViUvHj0pKqTOdQCQURDYSFlssbipVnVTn3JRBlEoaS1nk0npiMtnm98x/myXWZJ2n1qBi3Sphu0tr2d3qYinYnrAu1fVVBq2U9nQS8266j5RY+mmuWR1akTHRMdylzPTXtP5Tx68YnLt93VNyc5cHm1eIrCTmglM8Pt2tLBlSMk/CJMmIqd3WF7FaJAtwiLlyAWGbF/CWwTF7KRoXLIGtoQUpqx1Jq0rwNa8UDnzLfAo3jxYLUjYGzzDYxg0PkqiI34Y3O4blFRE8uG0tZlS7cO1yO05/cQxVtY1YtmY9OhM2fNJ2C7eSTqQ9dTKgSZ2ubOC5ZtjZvqSliAwDwcagFGsBvkJKZCz2VAIe5PCni6rRXO3F/uvDONFxE7crGpFxehFy+FWnpkB2sCCabTKNpjMCt5oM4qFlIcF2Ph1Hec8Yxo6dwYXzJyXspbG6UuZtCLYZqx2v8mKMEqyRCAokG0iuiDaFnUjW5pwkUf7Jqz+Q4LDLl9rExYizSLzHGCYzNDSC4ZEx7LhvG7ZuXicg+kp7O+rqamTg+vjxkxI+9sDOHSgLlKG/f1CYX8pTwuEw3nnnHal5Dzy4A3X1tcJocxalzF8lGuYPPnwPDQ31ePCh++SY+m/3SRgXEyLPnj2HE8fP4+GHHsL8ltly7XNDQvBP//LPDx/FvgMHZUCckpaamkrct30zdj/6AKorAzh1+iQ6r1/Djvs3Sre3q3NQtNpOhxfpdBaHDn2Kq1fbcf8DW8UNi9cgu45uVxmCYyGcOtmG4eFBfO+lb6OqugI9PT0yQNrQ2CRSmxs3umRT4vOXw+Xy4J139uP06XMIhWLSSa2sqMa2Lcvxnae3w+t14dChEwL6KW/kXA4fm07nESgrRySSxO9efwtX2jsRDlHyo20c7sJsT3f7mXVZQSc1S8aBU8X6WFRn2Eaw7RWZJtdKukxJ91hRvgrZmOF8NhtcLXOwbNNGWJoacK2zC4WrvfDmLfDn0ojHwojFg4roEhtGwMhqQKxL1MR6pdcMc+xk0hsoJUu1jESDbbWGaqCt612x6zdFJlhk0acrbSWg2Fw/i5ISU64nMmMd3FTUmZuIcmK1mAq4Zetg/pjkmmbGirWvqmlFEWwL+yVt9imT73ctx1//h3cC2/cE8Sra52ssClN2G1o7zQWai7pitid8zOWCYogHvUFkEIWaZQM5MoqGgbVbt8PY8ARigSZhtAXICdgmO6015FrXo5YuU6+tQHfpUKbCKIpPNwk4Fn5nPiVguzw3joU1DmxuKcPyObWodubEHWQgksKx20mc7BlDf7IM8YIXMFyiZ8tYUsgVMihLBWGkYljmy2HjsrlorLCg7UY3fn6NhZkMTJmA7VxB6RfFNk2mrnWIgF64xJGFhoRZi4DttD2POg7QDN9G+9FP0HvhBHxeDlhkEBwcRCoahTfJQUtzQwPEHQXkbQVYMhaxPCIzzCIo6ZIM9SHrKdeX+jwTtIQTjZ8dho1SDiW5EWbVmJBjCBtMCYJdAWoWPHPwzGwpcfBDWFw9hSzcK33TpXi6xcCfGyZhxvXOVKQIEqqgZBu8RnNpBeQVs6zvZAHRaiPKqW7FLqsCUASuurXNj5nHSFDPNqW0QO30dFU6ftVJUveY2bJSu3YWQskLU3IWjcTlvtEaPjkHHMQRRx5OpqrjVJtjbiK0ZGHS3VKyhZ/2NtIMqcVVZP5l+p/PKPaaitmWgasphU39W0aQBSAQbHNOgWDb7vEI68PuRXBwCFl2OliQS4aM8myL09JzwTq0btiGRXPnoL+nG23HPofP6YAjkxBmOyvMdk6DDwWhTNBdelDTAWONT6cI7CZO0HRyEnlMKUCcRi5hbrKmDkCaG0LzOUwZyZ3BtjmMY5YGDU71xzYBWotIW486/T8PtkvPw9QCfK/upLSli7SWerT6nrngasvDEpbpTkC7dKBJaoN0rqwYN/yw+ivhW7QOdXMXIlNWjyxZZpmSEV5MNmiUL/FP5fCQR9bCEA4n4hY/mC1ZE++HNzOEzTOSeOTBzShkszj55Xl0ddzAkmVL0Ti7BUe6wjjcOYZxowppTw2cHFikvZxVdSqtBi0vC7A4CiiwBlrpl2yFizWCm9ZkCo5sCq/OApY21+DUUAT7TlxAX6ARObcfYUe53iBY5V6y68G/oiuFzNRYkaVjBzf+6RQCIyGMt13GxdMnEB4bQm25DxV+L2KDw/K6cYcVo+EQrJGUgG3GjjDAkGA7l0vDsGbAQfH/4S9ewbq1qxEcHRamN5enR7WBVDqPtraLOHz4GGbNasCjD2/H4sWtsglnbaet6d6978ncx7effkr0v8wMoEPTpo0bsWbtCrzzzl5Jk129bgX6+npw6uR5pJIZrFyxFsuWLcDhI8cE9K3fuBLB4Bja2s5JXawor8WtWz0YHhzDX/z5jygvx4ULlxCJpzGzeTYqaxpw5mwbfvWb19Hbp9htv8+DFcuXYM8Tu1FdVYb9+z5EcHQI3/nuHtEof7L/MAYHR2S4u7V1MS5dJPN9Fd94/EF4vR6ZPYlGY5jR1IKa6jpcvnRDLFWfe+FJ6cq+//4HMmC+Y+cDYsv65Zen8OXxE2hqmo1dux4U5vqtt99FT89tmVlyOd2YP7cOLz73sGi2337rAxn6375tuwzMnz/XhpHRMFavXo0VqxZj375j2PfJl+jtvQ067pCkIRN9t/tQ/7BIIU8PttUaZ4JtrluU9Lg8HiGa4tEochkFtlU10qiR6xLX1YZGLFi5EsaKVtwaGUb+RAc8mQK8yCARiyIVC6r0T03DWBlaZLK8JvTRtaD0+NSGX9e9UkWIWlwVqpqmDpvno7hG6uI0wWKXMOrTIMciZDaHJXWCtlmzlLsOLSW/6hhVSolPnWcsjknqY1efjYYRDXPWFUQIzzShTFoNJnA3rV/knkB4mjdyp2/9Ucy21OV/L9jOa7CtWjIE3gJSSsA22WKCbXqZ0ivS4nBg3fb7YF//OKL+Rkm7IoCiJZAicU2wPRmAiCWQHLO+QcTuaMIzUoWnKl6QYNuRT8OZGocvM4paWxQrau3YumIu5tVRO8aghDzORC34+FIv2vrtiBQCEnCTp32SI4V4PIjy2ACaAk7c11yJ1tmVGI+F8cX5dnwaq5NYYMMeUJo/Adts78g4CpjjK4b84gGutIH8P5+xIppNIG0UUG/JwTUygPaj+3Gr7TicDvpyRhEdHUU+mYInzQRKbQJvAeJOFThiy6rdsbC/yMt0O0FJiqEzDofSYRPocshFvFs5VKJab6J5ZstX21Dx/HHIUhV4GmQpkMqJal6vago+L1IRAdcyXU6bCzGGQyqRhNvtFl2aCUzNe0D+LZtxWlYpqYUoJIVBViDW1D5LWIHWmsnUuCnP4NCrsJSKfmPx4rUiLLoOfyDIZ+uxCIw5gMLnICOmk8ekwyTNb5O91Dep3IuK/eQxFjlmzYyqTSDPNYefVJdiuq9iUZv2hzwPTtEjcuHja6WSCdksmMBbQ3L96JJZa/GRVwFJ3CpkCbbJyns9qK9vlHM6NkCwnYKNjiSy2dJDUYQ+lOm0rMSiDduwonUhBm/34szhz+Ajs52nBGUUmWhIufiYmxQzUtdcFvQmYjqwrQgG3VmaUpTN62DqHkTFTisWtdQLV27te2z8p7LeUxcLs7ug9lJqAz5RtCcP6yhYqo6uyG7/v8hs33ORv0v9N+8Jcy2ZtEDKeVQLcvE1Soao5JslrHYp2ObzWoWVNRBylMNJv+sVW1ExYw4iTj/yDqcadBeQrQbnqCMtOlOxc2OJo+DwIJwPwJNPoi5+G65UPx6Ym8LjD2/FSCiGzw6dRXhoHJu2rIOrrBzvtQ3g5FAaSW8DUs4KAbMOkWhnBXAbNjUzQftmgm0WEt6bDg4q0hIunoI1HcfLNVGsWzgTHdEYfn/oLHq8jSh4yxFxlkvXkowoNwZ0iTKTHpXTAzulVnGLctDQNJ1BIByXVMkrZ06g5/pV+J0GZjTUIj0eliTCcCqJ0bExGKmcRHMXciQ32FlT8jCbNY2ygAd/+icvYcXyZbjVfUMGqClj4HrIji+lGufOX4TbbcOWjcvx6KOPYNGiBRgZHcbbb+3FBx9+iDWr1+DJJ58Qh6i3335bhrrv27Ed33nmCZw+cx5VVfWoa6jGJwf24bNPj4geetnSVfjBD57B9Zs96OvpxcpVi0U/PhYcQW9PL8bHY7h+vROV5ZX46//wCkLDSVy6fFUG/CuqahCoqMWVq9fw2q9fx/Xr1xGNxeBy2rFi+WI88fhuVJX78dGHexGLhPDCi99BOBLCa6/9Dn09t/Hgg4/goYcexuBQH0ZHBrHj/g1C4HT3qPCwqsoGeD0BcS/54oujeOF730YsFsVP/+VfRK/+1NNPY/nylThw8BDe3fselq9Yix+89DIutF3Fa6/9Bl1dvRKkRhKpsc6L7z23G7W1VXj99bexpHUxtm3bJkPzBw4wp2EYS5YsxfMv7sHAYBK//t3HuHDhsoBtNdB/Z8128faT+qY97/XNo5pXam0WElUVLz3IyDklJ7xeyqkKYkBAUkq6/dwcakKIz8E1IVNWjpkLF8G/cxNGU0mkDp6HO5GBy5KVNT0TG0c+l1EzBiLBmADbehWbkJMUj3Oy7Le086is8zSFqddWs66a3cLie5+m41gs0aaUYLo6ZdZfrd9Wc11K/mnIoKpaV6ev9xMElslwq+M3l291/EW5Kf9ZP3ttgYsJQYvpuSjuGaLpnBCy3/lF71Jtp/zobmD7rs9SnOy882+pBe1OzHZuCtjWH794cJP/lFw7YRVYzKjbtjocWE+wve5xRPyNwmiTgTUHKWUwsrQFq9lYiZrVf1eOJIqpFG2DWBAy5l1po4XZLmTgycXgSQ7DkxjEXG8Ku9a1YmVLLRzWAhijex0ufNw+jAOXMwhl/HA5/KLrsxvDiIb6MbMwjtXzZmH9vJkw7A583hPByas30W+vgc3hht3CG4oH5VTMLfWyYoFFr2O2FFVL1kaOv2BDIWNBJJNExg40WvNwDg/g8uGPcOv8F3A6yYhEER0bRT6VgjdthUN7UhK0xhxM3yzAmkrBbbcLsC8vC8DptCMSjcDldKqWWTgsllIymJfNm5Jv2YgwycyMsKV/NV07rEwvs1olrKWmugaJZBLhSFjaX8XhQbZYaWWU5cS4XR4nQ5fZrNj58YtlgAMxcr1IW8qGgmiy8yLJ4XPZtb5a9GDFRDITsCkGWtL+tJBaTZRrJpyx9+mUxJrXNygJBZkiDqHw90wgrAAygXZOBiL5vmWDYG7ShCWfaEvxplWgj1pKatY5iKmCMPiexUJLZDF3uUdKINvU3xIbPYsBl9cr7V+eN7qxsAiLrEcYSROwCnzVT6H+JLagj7akrzIYg0WaYLuxSX519PYQ0rGEYraFsVNgW+yoqOOfuRQL1m3F2pXLxE3h+GefwOOwSdudA1+ZiBpkE7cftXvVIE27k9wNbBelMsWyX5Qj3elslRb06QD8BIPy1RNeSlCU/n26Gmqmz5qdloliXeReihKT/7+BbbW239nuS20aJ5irSQBbrrAJZnyyJEU0V7DbHYi4q+BvmIWaVVvhqWnAODftLrfqPgkDrv1q8sptqiAaD3ZqQrDZPUhnAkJ4+BPDsKdvY9uCJJ56cAOCwTA+O3wB4fECVmxcgbTTh31tg7gSjKPgqUXOEYCTMjYrg2g4h8DZEgavAJxvs9gYca6G4p3cpGdyyMUSot1+vj6G9a3NuBGL4/WDZ9HnmQF4yhFzVqiZDiYrEmybszS8T7QEknCIY43efAGedA6uTArJkUF0nj2D62dOw5pLopm65nwWuUwa8ZEgxofHJLiNMjUy9tSpE2yzC2Y3MvD5XHj5pWcxf948HDp0QKxFOZOUojOKzSVMbzyRhtNhwdoVC/Dtp7+FDRtW4fbtAfz857/Gxx99jM2bN+Oxx74hWQFvv/MOBgYGxHL0heefxuUrHaira0RVTRne2fs29n38KcKhKBa3LsNf/uUr6Ozqw6WLl9Ayrwm1tTWoqqrQRAUkeGtkOIgffP9pREYi6Lh6DSk29GwO2Jx+XO/sxpvvfCiuUJSuOAwbVq1Yhj1PPAa/x4EP3ntHZA7f//53cP1aJ1577U2MjY7j4YcfEWvZ8dAIguOj2LJ1OaKxOHp7b4m8xOXwSax7d9cAzp8/j2efewrB8XH85Cc/kbXn208/gyVLlmD/gU/x5lvvYMPGLfjRK3+KK1du4Be/+BW6b90WZxF+ng01Hnz/uUdQU0Ow/RaWLV2KbVu3iLvLu3v3YmBwBK2Ll+BHr76IaMyK//6r93Dm3AXkC0ydZJdV2RLf9etOYFtv1SVxWy8OMgNPu0a7TdYpriuJWFzsc8W+uAi28zJjIwOhLi9qmpsReOohpNwOpN49CXskCbs1g2w6iXx0HNl0Wg2xC4FFJwRzmZi8CTA30abMpYhRtdVhUcmtwbb5vkvBdnHoXG8gzCo8UavvvUURxKilNma32ey8kQibANvyIiWnv6Q2T6lvppTE3CyY67a8Vln9kgJPLj8r5aCgU5pKfU6/BpvzdSD3Hwe21Q7hDmRd8WXvBbaVpEP5XsvFJuSzCqORloeAbRuynMBl+8BhFxmJY/3jIiPhBDMBEnXICmNNgO2iJlu6uhqU6D8tFrbu+H3qoSlxUJprvp5V4tqz8CMJR2QArlg/FlUUsHPtIiybWQkHgXoqhls2Lz66Po6PzqcwlvDI8CGH93LJDgQ8OeyYXYa1CxrgsbjR0TWGD/qT6I8mkfCUwWa4YBRItfC9qlQnkdTQAspGLa5y/qCI2tBgmwkREWq2DaDBmoN9sA+XDn2A3osn4PFQVhBDeHQEuVQSPoJtWv9JQicQdRSQtVBvmIXf5YLH68Yjjzwsd93x48cluGbZsmU4f/6C+GNzUePUNp0tqE/mk4ijCBkpsZFSwzJsTzLEZcOGDVi3bh26b3XjyOEjkqxIFlJ1nbScQhe5LGUjZFi5myfbLOEBOt1MCgIZ9AKyetdv0TISjuKb7SORvOjkwtKbXcIItIe6uInoYAcuaPyoV61ahfvuuw/xeFJi0+mVrRjyUn5Y6dT5XHwOgmjCT9k0mqlZwhKom53nhTIb6sDJlJPJF5Astotk4+8Btku33lNKB39ExxoOzTAinueK55ZuAvy7YrfNkqPA9sRdqVx4jDxT64Cs3SZyEjLbDTNmygZnhDrOaEwCO5TuWlViCbqwWpFqWIR567Zg47rVCI4M4cgnH8LjMOC3FRAcGkI6GlIODVriZjFvYspr9IGp4llE3ZPLowbck6Bxyc6k+H2h/zWsna5FMC2LonX7xbhh3Uyc8vjpALqqJZo9KfV/1Z+PCTKLC5LuzRbHOvWm407v+051Wf3+vTXb8rp3aJXci+E3wXbpn5Ofa0JSp9rBEyx+8XWnfk9rtoUcMAwk/HWobp6PyuUbYSurwjivNieTATXYlnAQXqnaAxkMMuHVGdQx2mVwFLJwU4qXHcK6eXHs2bUauWgcR75ox43OMCpnzUPKU41Lg+PoT6dgcVcChg8O5hFYATuHrCnbZl6YnVkMKhCS5YYhLXZ2vtIZAdt0PPleSx4r5zXhQjCKvZ+fw233DFjc5Yg7K9Q8TZZl2ZRbsSLQl54dQyBTMMijw5fLw08P50IG6WgQty9eQPuJ40iExjCzoQ6+gBeRWASpniFER8Y0O0oNuDlknJIa63RkURbwCtieN3cO9u3/CJ9//rmwstlcAQ67F4lkCulMHg21Vdj90FY8cP99qK2rwngojKNHjoln/4IFC/DUt/ZgfDyE9z94X6xSH7h/B3bv3oVPPvkUFZU1WLh4Lo4fP4Z9+z4Vl5GNG7bi8W8+hFOnzol2u6rah57eW1Ibli5dimXLVgsA/OjDT/CjHz6PG+3t+GT/AfQPjaG2YRZmz1uCgaFRvP/xQQH+ZIHJ2rcumo9nn/k2aioD+PjD9xCLjOPZZ5/A2TOX8Ps3PhJr1B07duD5F76LYUokr17Bgw9txtjYKA4d/gwD/QOoq52JlrnzMT4Wx/Vr1/H9H7wgDih//5O/l80At5kLAAAgAElEQVTH0995BitWrMS+Tz7FG2+8ifUbt+DVP/kzXO3oxM9+9m8iI5HNXcGCGQ1+vPLSY2isr8Mbb+zFwvnzsXPn/ZKE/P5772NoJIgtW7Zh9zd34fjJdrz57kF0dvUiV2AX3bxH78KiqJvlK8x2EdTqjavJUZgMNxcwrqmce+LMUzKRVGsLGVndlSZG4TlNOb0or2+A/7nHYKupRObtE7CORWG1ppGnJWJ0XD4rDvZyHaK9plo3S2Z7ijpt9ZcJiYYpI9FOWhMazUmb8aJkU9ekYi2ZbpamSHhOXwFNuYeQAdpzW3UyNUEg3Xa1npq1svSZinr4Yh2d7L2t3rr2gydxzf+8VQtFs/2VVl8JvC0t+F8HVN+9wGugO4WCu6NcRb2rKTuLr77C3cE224ZqOHICbOvUR2nZkfGwyZR6jilPREs2K1Zu3Az35j1Ils0Syz9OWRMUiquEXqjUDkYPXWqwrSYlycDxWVMKlGlGO8/4V2G2bQLvncwyy0TgjA1ihjuDtTO9WDe/EbMCNtizSfqsocNw472Lg/j8QhqhhAsepj+iALf1GlYtbsKji2eg0mVDW3sMX17uxT40IOvxwOXIio2UkaMEg+yjkllQ00wXCAHbnE7nYF2eFomK2bakLYhlU8g6rKjNpWDp6xZme7D9NPx+aoUjCNOOLZ2CJ0OwrT4jwqcIwTYn/LNktg0sWDAPf/bnfyaJjG/8/g2sXbMG27Ztx5EjX+A3v/kt4rGkMvhPmfIH2v+RteIQqLKR4vmmXR3bXgTbWzZvRmdXF44dO4ZoJCIDl5RX2A0OP/KdGRIYkE2m5HtlPq8wtF63u2jDx05OKptVQN1uCBNObZrojwnAuenU/tkEm8Ksa721JCBqdpytbO78eYVyoFOlVuWxdNky0eWNBYPYv2+faA99Pr8eRDU3EHRlAZwOp/I7JTPAFq+hhiB5lVGCoZxTlG0gdYc8DrIv9MmmHaW6LvX44h0A9b3uWz4sZbHC4XKjvq5OWMPBgQFpmfI9UgJDdxLd2NOUxQTo5pAxwwxIOhFss59j02Cbxz3ce1usx8hsUz/Le8OMPqYfa6p+IVrWbsbmjevE6u+zj/YK2C5zWDE2NIg0mW26KJgFUWmhiguMhFXdBWxPBxon+ImJmjRJAqIXMZPlng4sl35PYdLpaYFSKUkRfPJ60t0LKcZqWGHS1/9Xwfa9gPZUKc3khUoDfTVGrrWdU/TdpadxOlJJ+A4bchWNMhjpW7QGebcPEW5SGdylPZ1VyBhrk1uRKaycdOKwhcXtI5B2CLDgPW0tBDFvRgxP3teKmbY0jp/uxGfHezFiqUKsfC7StiSy9qQMRgr5QmtRxsDz/mPtcJCkUQOSdHl1GgqIO9Jx5JNxWOMxuJDFiyvL0VJXiSPdo/j87BUMe2YCrgAS9iplvckywqOlw5BF/c/7KUe7THAg3CFAuyKdQ97IIJ6JInS1AzdOnsBIfw+qy8tQ21yP4dFhWG4MIDsWQUr6+xKXot0mklL3HQZlJF688qMXsHzZEoyMDIhu2W53SV222dwYHRtHV3c/Fi2Ygx1b14l7xc0bN1BTWyGDjfv3HxIy5JvfpO7ZhwsXriIcCsvwJHXKv/3t66B96gM7t0nuQmdnj3QyF8xvFcna3r3vSsdy05Y16Oy8iYGBfjQ2NWFO8zwEx8bx0UcHxQfcZUvifNt59A+Moa5xFvyVjTh55jx+9+Z7GB4egcPpllo1e1YTvvP0t7B44Txc77iCvltd2LRhFc6cuYJ33z2I0HhYWHfquHt6OnH46GE8++xjCJQFcPHiRYyNjaGxYTbcbg8utl3HzZudeP6554R4+D9++s8Cup/69rexYuVK7D/4Kfa++z5WrV2PH770Mq7f7Ma//dsv0dtH3TsliBbMbPThBy88jDWrVuDY0ZNip7pq5XIhVLo6OzEejklScqCyEv/2i9dx+NhZBIMRZPOGkBeUrt4Tg90RbCu4q+wuzIagIii4HaWMhBJLXv9MPE4niVdUNonIMPPspQA5lx/e6hq4XnwM3uYm4O1TyA+MA1YGBKUliI8+7qBU0jBkZodgWzlWlSgOTMCtMadYtOq9ghwj66HZQRWCUg3pS80sSZMs7TzqbYb6nVJcqVqg04BF9S3pnJUE3ZgY35TemMBbHf/k2mzK/pQC5Ku6boGI6oCKj7WU1S2Rb5cO8ciolY7tVDsQzRjeSQx6r5W8uCZOPWDzRN+Dt/4amu2pS5R+SaXXI4urGW3VjtPngay2iEg4hKCslfK0S9KaoiXr1sO39WlkqloU2OYgn81hEp1FQCRgWz4ZlU4pHyPJXrZgkBKAIjs9Lg6MgaX+lqxIgbZ5KdhiIdTaEljbUoV1zR7MKnOgnNPsqbgUvBNJO94624lLXUAs6UZZJo1yp4GViwpYv7QWtYaBG+3XcfJKAn0R4FzVAuQ9HjitSdmlGlluEBTYJlNMi7gcizg9+8hsi4yEDiIE21YZbozns8jarahMRlDouY6Oo/sxer0NPr8F6VQYobER5LMZeDJ8nLqDeIHFDMa+q8GJxroaPPaN3Xjm6acRDodw8tRJVNdUo3XRItHinT51GvV1DZK0yCj38+fbhAlgSMuiRfMxr2WuLGJd3V24ePESRkdHBcRu3LAePT19Etwya+Ys1NXVit9rLBrF4cNHcfVGpzDKlI7MaGrC+rVr4HG5UF9XC4fNhpudnbjcfhnXrt8ULdu8Ra3CtjfOnAGX04XhgUGcO3cOly5ehMftxspVHKZpRVkgIAX3Qtt5XL58Raz6+P2VKxigUC4LTvu1dly40Iaamhps2LhR0hOPHDmMSDSOWbNmijbP6/EiGolJcubNmzdlQ8EEyObZs9E/NIi6ujqx1ervv43jx76U4s9I9+UrVmLWrGZkM1kZTDpz9iw6O7tFFsOwGm401FCnKs1TwaS6+e90s1qQoebdMFBbUyNt3JGhYSnA3GxwI6DAdtEHRD+R+rcC28p9hwNcvIcMrxeNklxpw1BvP2KhsIqiLg4SK8cebmyTNfMwe80mbN20AaHgCA5+8A5cdhsqnQbGhjXYJlAvsaaSW04CP3jfKZ59KnNdLJImW60r+9SKozqr0+vzivZSJaduEvCe9MJTWqam0rrYIjX3Bxpci9uWuXmfslhodmQy1jRZd13DimaIkw7uzh+zuQDoi+Fe7empMph7yWKmXl3m70+32aCuc5JTia676jLVa4NeEPXqWHx6NThmAWpnYubiFXC2LBXLvxhtQvm/Nv6TjZ2MBbqF4MhYnChYKfeIwZbKoDJJqZsFSUnTDaGhMojHNizAxnoDV66PYP/RbrSH7Bjzt8DiziFni8NJi0/Kumx073GKTzw7oVaXVWQk9MqnIsxpp/Y1DyMeQTYRgTcaQbnLwPPrG1Djd+G9tm60dfZjxNuMgtOHhK1cSBFe0wpsqzTDnCUra1ZWGgFkO+3wpPIIUJpiZJDIx5G40Ynu06cx0HkNPrcTza0t6B/og+XGIArjMTARgB0kdu24MbfZOJtFd5KkuGQ8990nsWz5UrichtQTrndi/Zc3xInk4qV2zJs9CzUVbrS1teHU6VNYMH8u7r9/h7iVsPasXbsKHo8HiURapHFkkM+eOyu6ZMrl1m5YhcVLWtFYPxNutw/JZAbnzrVh7963peY/uvsBCfzy+b1COAwNjOHIkaM4f+4SVixbgrUrWtDUNANWw4NEOodrXbfx+dHjOHnmgsz68Jqw22yor6vB/du3YMO6VXA5DLSdP4fK8mpcu9qFTz45JDV8y5bN4p7S03MTR784jPnzm7Bs+RJxWHF53CjkDFy6dAVfHjsjMscnn9wjScBvvvWmeGQ/8OAutMyZi6PHvsSxL49j0eKlePTR3ejtG8T7H3yM4ZFxSUomUK6tduHRXeuwa9d9GB4cxtkzZ0TCM3/+AjTUN8DgjEE6i+tdvXjr7fdxq39IBlMthktkJNzUFe/Tr9Rv1fGcKO36zlHtdPm+kH1mtZZvqQRe1h231wuf1yNkVSIWQyrOpF4or3c+KscgnxzynjL4qmvg/M7DqJg7G4UPzyPVNwyLJS2SJUskhGQ0gkImAwuDgsSNg3ec6nrLfyU5KKoMmcP96uAUgDZzMDhgzJViwrmpaPunTQlK/beLwHZSATLB9sRWRVdP3QhgDotisEsLJo9LjkUbuBSZ7ZJFVa0VfA+mL/jE2sHX4Ear+JnoxxVDbcxjLLbKNeNgnpQ7Ms93WrtLv38HZkJeqxQVTPtcmtm+x1DSVx+qXrRUgDJdhgKPgfocOTlshdvtSJJhBLB4+XJ4tz0LS2MrCoZHAHOevqrUGXMIjyykhbCCNk9CRyhWnIbrlKJQ/1tISMHMu1nkLUgjIxo/H1IwYkGUJ8cxr9qPFfXlmNdYjXq/XbTaEiSStyKSBt66HsQnV/owHrQim7RguRHC5gUsDmUoK7Nj3w0bDpzqQn+iFiDLah2ThKiQUSEbCIfYSVMDqC5wad1Tt21XPnUcmuQNKW+BA4u5ApJsWbpsqAgPInvtDLqOHUSy57owqzw/o+Eg0tkUHIUEbIWs6HXZrk3DJwuC2xbF3JaZ+NaeJ/Gtb+0RwEjWwOVyYunSJTIJ3ccJcmoP3S6JaP/pP/9UEsJ27nwAa1etVpaA2oWEhe/99z5AY9MMPLBzpyQg9vXdxqO7H8XSJcuQ1NroX/ziFzj0+VEkCRLtNpGt/Ie/+ku0zJ4l0b3pdEoWk5OnTuDzw4dlEXj00ccEbGfSGdnl2y0WXL50CXvfew9lZWV49NFH0dzcLAPEdptdJt8PffopIrEotm/fjkWLFsljydKEwjG8/fZ7iMXj2LlzpxToQ4c+Q2N9A7Zu24qZM3kcEfi8PtweGMDnhw7h2vVr2Lp1Kx775uMYDI5haHgYC1qaZUL8/XfelETM9WtWY9OmzbIYc2Hzl1Xi4GdH8OvX30Zvf79i7ahVZyCT1s2ZIS+ioTO32tNYLinGw4qMzQWLYaChVqVXUjvNY+B1rCy/lcRlQlesO04smtpWLcPjYCIaB0w8Plk8GZc80NONeDgIQyzYOCSppUcEXFYbUrVzMGfVOmzeuBGR8SA+++g9OA0byuw2jA0PIR+PaM02JTPKG96EY6JztXIAd8JiTu59LcUp1oZSecgdbPymK0FTB3ImM9ymK4qu17pOFX9Hg9tJ4TTCpkxEB08MyGqQqWtiEcPrBdIso8WJd23XqQj1ku3D3ez/vvK+76wFnQqszXNTCpynMtiieSzZtNx53SixhTLJDw22i41nc9HTw6qTrGhtTokwN5pa0LxkJSwz5yPj9CDJLAI9myGgQXvG58XylCEbjL7mvEoMtowNgVgF8pQx2WgnOIJK61Vsa6nB91fNxngwjcNnunGwO4QbnplIOAJI212oLETgzUSRRQUK1gDiARtyXgu8rgxctjzqbRwETiPp9iNNVj0VRTYcwrLgKFbNmYENy6uEqf5vn7ZjMGFFr7sZFrcbcbuBXIbHQWIkC0dBhbZQWsL1JGuxq1AoOgQx3lyaqllJ783f6kHf2bPov3wOfqOARUta0NvfjdHuPuQSKTjTFqnvhD/iP6xJIVqF2h0G6uqq4Q/44XA61OA2u68SFGVBKpUR6YTLYYPNksHI6BCCY6MIlPlRW1st5A2HK7fvuA9Dg4O40HYRIyNjMgQ5eHtQmHF+ph5/AFXV1fB4feIORUncre5uDA4NwyPD1LVyDKzBHIgfHhmR7tpocAzlZeWoLa9EWaAcdodL7PnGghGMjQYRicWLDk+8/RjXznCcyooyIQiC40HY7W6RrvD4OLReXV2F6upqxOMMzxmWmaLy8jIEAgEhXHhPcthzZHhU/t40c5aQQvTW5ldVVTVcLpc8N11FyOjXVFfLkCXTfpn8K11TiwUupwO1NVXSMeT3xkZHkaQE0+cTkoZdRDpljY+HMTg0iDjlHDq4jZ8/JaO6oadILY3iVKCbyqVQ39KdRzM1Usva6LZFQKmC4HlXMEtDJhfg8HngDfiEdKLsKJdIiHslNf6crWFd588SLi+81bWYs/N+zJg/H71XrqOvqxvubBoUM1rHg4iHo0KGCJ7SclBxkNLzTCaLbJYqBaR1IqSJ1kzb6f+LvfeAkuS6rgRvuIz05X2bMl3tfTfaN0yjATRA0InicEXtGYkiJYqSdkakKD8rs7tHq5WoObJD6XC0y5EZiSQIEiAIASAIsOHae++7urxN7yMj97z3/8+Mqq7qbok7HLOsc3DYrEoTGRnx/v333Xcv/6EGHL3qi7ks84IzMrKAKiQoIb1YvpjGFvNXdK3zsqbWD7msVbf8s+qpRwIjrQiFXEQCdPnh6Pub61RQjWu/X1vwQTD1go+ZA7ZVQZ6r0Zsfa4tPvhD3/f0et3d3RcdF1nLEUNJ79i7rR/SRj8O3dANcO8ystOsLsdyEA0QMYjgE2NapbcmLvhgOIG02Xajkl03DOk6A2A8TjkHAtAh/PgY7G0d/sIK9a3qxrjmIkGnCrxPRp8EpF5EpargxksLXL43h9GQabt6HsBnEvpYK9q5qR32bhtvDN/H1K35cmQQyxlJO/Arpwww0Y1YLg22LbgAFtlknK6OyRUATD6ixdp20x3QXliso6BUUbQMN6THkzr+HW+98F9rUCAKhMHKFEqZTcRTJOspNE1/EYFt3Kakzyk4pRnkKkYiNRx95BJ/66U8yK01hCRRasHPXLhQKOSEDSSc5ma2jvRV///f/gOaWJuzeuYsBFQFq0gCuXr0Gzc2t+PbLL/NQ4b59+3Hh4iXcvj2AZ599Bh0di9hv9fz5izhx8iRGhscZVJMUZefOHfjs536BC/i3vvUNTE1P4fH9j7EO7XsHv8ev//jj+5ntOXbsOLPXj+99BLl8Di99+yVEIhEcOHCAmePDRw7zzUksDOntCFw/vu9xBqZHjx7lQcWuRd04evQkR7g/8cR+LqxHjh7Btm3bsGb1Cnzn9TcwMDDI7P66detZJ0gDON09ZB21HwePHMVbb72N3iVd2P7QVty+doV9YlevXM6s+JnTZzA0Moa+/pUYHB7H1775Eq7duMWhSyJNUZgvsQ5cMh5CEy4ieBeiPIndKxoBZrY7SEZi6JiSYFuTNmuy3y9rlrwvpcSLoAwBGwLbFJNNHSIBthfB9lkYHbwlwXZJWv+Jos/uC5qBYlsPerZsw24C27EYDr7ybbZVi1o6D0hygiQBdbIhrIJtWRUYGJA/+GytdBX0qY26B2zPJwlZqH7N97qKhGCuv5qPUO2R1k6zrH38Gp4ND+sB5WIipuAlE+LRKM+SxnkKvmJnxDGIQCZJATFLK7F59ffVeiuB/+zF5y6qbIEyXHvcvOy2N5vhgcG2uiRVN0AdWW1HqDY6/J7q3PCAhA1XM2Ev7cfStRvgdvWhaAVQsIMoVUQwFW0jlBsJeyJR14XOOQ2FG3kYjoVQtp5/nzcrMEtTiDrnsbk1iJ/ZtgyhUB1OXR7Dty+P4XgxjKzVhKLdgGg5hoiTRBlNqBh1yIQ1lENAJFhCyAe0azlUCjlk7Ahy5KCUicMqFrC/UsAja3vQ3GJhYHwGXzl6B2kjgpFgDxzLhyyt+S7gYxcVB3Ylyz0g2kjT2uNoNqyKC7tcQsnQkKVBdJfuOxf68AhGzpzB4JmjiOgOVq7uxcjIAEbuDLILULhEUe90lwpgQWdejCcLm1Mh2xMOUXxny26ySzWdo9iJBSzDMilMqCzSdmkI2qK5EwO7du/E4/v2YWDgNg4efIeJECo5xNjSkDjnJxg+WLbNhADdf5QbINykxFA5ddOI3CgU83xvsFyv7LCHN9nCBmnY36LnUzy6y8yxQ1IaCWr5PmQXK8pfsDisjAffKfmRLH1p45DP831ItZszGsqOsGel2R45P8PASdqeUheRNh0kryOQTp+bTiDJVRTQFXa1GmwmumhzUmDZXQ0gitem92S3rGKJCRMRaCbqFr02nQv6vOwGJ8kCMU8nCgz7iUiwLeZUBJuq3LJERZZeVfI5ojMi5BzUfRSyDgG2qVtCYDsYjfAcF5FRDoFt6oaT9prBtqhNaX8QwaZmrNj7CLpXrMStgQHcunEDwWIefgKb8ThyqTR3N6m2cdeJa1rtPAg5htrcq3oitwhqXkWWdNHsE4BY/SzUeRTY2VMV5b+r004LSJYF9lPzNp7ZFFVAFQkw5xi8BdJr5zrrOOaoQPjYKa59VjH+vlD1Ak/+bxhs0zkR/soi9pX9kdn+0EVLRwcaH/txhJdvRSUQRRkWt/tg0l5ORsET2Na4HPKNxlO4BMZ1i+femyg5gSzxfJSm5KJolGChhIiTQaSYweqwhj3rlmBZxIJbpEFFF5bfQKFcxs2pEt45fxsHx7MYq1iIFh30NTXh/cvrsWFxGBdTGbx25DiOjEfhBjqgoQUVmlwO5lByS3CIqaTCQNopZkukUwqx2mQjRRIS2YJn6KNCFEiSoFM4TQX16THMnHgTV996DcFcAqFIAzL5ImLpBINtq5KBWSGwTe9B8oEoSDwTMFLM+q9btxaf/+XPY2RkmMMNiGl++OG9uHz5Er7yla+wvOSJJx/Hj/7oj+D119/AkiVLsGHDBsSnp3HxwkWk0mn0969Ab18fXn31NWZJSPNNTDeljz39zDPMKvzVX30Jhw8fYZBbzFMBLXHs7/79+/DZX/oMxsem8Md/8u8xOHgHP/XJn8Ce3btx8K23OMBh86bNzDIQw7KoowPbtz7Ew4rPPfcc/y+9R3NTEz82kUyyRpxkLeSs8sEPfpABJU3TE8tBRfPYiRPMmjzx5JPM6F+5fBmP79+PYiGPP/qjf4/BoSGeSP/Yxz6G+oZ6nD1zlhcZkp188a//Dm+88SY625rxsz/z0yw1unzpItqaG5h9Hxsdx9DwKDTDhyvXb+LVNw5ieHSc/z9fd5xsKpxLhA+3uL7pcyhmYT7ATeW4YNjQLQtd7e0wdV0w29kMtxJlEFgNrcupRJXuyst4hbSlNbBtBSNYtGQxb2BHBm4ilyJme2Gwveyhndi1YzuSsRjeevXb3GGImhoSM9MopeLM4JEkTFg6qoROscFgsC0ZC7UxF+uR7Ix5ip+33j3IZn3W61YtHj2DM/cC22o4qUpNiUVSMCpCs/z9gG2yFhNuPJ5shDmA/Z5g+x6R6bPcQDwLzn9psO1dReYy4+r7pOvMNXwI967C0vUb4bT3IG/4UGAyRAALIW+SfvGyq07ZBfRRyD2EBuN1N8A1sEjXbz6OUG4Q3QEXH9vQjPVrujA2lcIbF8fw1mAcMZfA9iK4LjkL0ZhiCJZuo2IDZkBHIEwWp+RQ4jKoc2jWoZCDGR9Gi9/AB1uD2La6C2PFEo6cuYVDg3mU/XWYjixFvkIJv9RlpUTLMidd+ioUc06sNmcNo6T7eNjS5xRRMnVkQJtPl2UtvokJjJ47i9snDyFUKaF/xWKMjg9h9M4Qg+2o44NJ9ZkjDujOoHY9sZYUglUL+appTJUTGYE52cpntpUsVk0JwIXVIa2ZmzZtwEPbHsLw0DAOHzmCifEpwRiSNFOaD1H3rOg4DHIpg4Hmash5iv4/1W2aQfH7Awy2KTCmTGFaJEcjmQ5tlAoC6PI1wLkDAjgqwkwAT7I0lC5SStLJ974MWakm+9ZyFKpWx7MG7+Q9KrtjIipMABmlLebKI8EwgWQxNC+yIbwdHrEJUNawckPp2ZDSjFJ1M6kG4uWmudYhkxsAeR2rGRW1o66y2guCbdqAkqyJ/qO+OblPaTCDfoTro0SfszViKZuFybaTYiMnwDaQDgRh1zWgf9ceLFu7FoPDI7hx7Sr8+SwCmg6T1sVUGgZb+VJehHL6EHW6xpaKeixkJQJ8i/rKTIC89cU9KkQgNZp1oVq9ELNNElrxnNnDi+pg1PtXQbIiPOg7ncNBLMSmzwe253b3qpuFH4JtYVWjglHEzovCPFwEwhE0PvZxNK/fDTPazExK2ReG7qPMRnExmZTCSNZPDLZ11mVTz50kJyTbaMiRxZKGpCl10naF2fBIOYdIKYfFlTw2LO3A6rYwgrbGXtCxdApT8RlcGc3i/J04Bux6zBh+tLtFPNTXhSf66tFilvEceYBeuoExow9WtAtunsC1DicK5EoF1rDRNWMRq0ASGfmtc3tQq8wG29S1IbkAMRhlCiZxUTFchGKDGH/vZVx9+7uo14qI1DUjlSsgnk6iWKYFIc3aQgL0dCOXQJG2Jiwk4DMr6O9fht/4jd/AnTsDDF4fe+wR7Ni5A4cPH8Lf/93fsR0gDav83M9/Gm8dfAe9vT2sXx4bHcXArdss1wlH6rht9957h5kBefzxJ3Hp8hVcu3odTx54ilmPP/2zP8ehQ0eYZWHPbmkst2vndma2yQ3kS1/6S4yNj+IzP/dpTiR74803GOju2rUbS7uXMgMTDoawuKuTPVX/8R/IL/W2CBxYvwEhirf1+TA0NIh333mX5SS0Mdi4cSOikSi3YKml+J3Xv8NOIY/te4wHhS5dvoSnDhzA5MQEfu/3fg937tzh6f1PfvKTrM++dv06tzBXrFiF3/7fv4Bjx0+go6UJ/9vv/g58WhmvvfoKCtk0du7YyZsRSk9LpLI4dvIUXnvjLVy5dgPJdJaZI7KoVOE8CmyLeGEJtlnvNruSCBmJhoJus36wq6Odtf7Tk6PIZbNAiRY51dVTVO3dzDaDbWKp6W7QLdiROixespi7CMMDN5BLxRcE26X2XvRv340d2x5CbGoK773+CoPtkF5BOj6DYiKGCoNtkqCIIdQaAUFSKGKI7t7sz1eg/7lgey5jMZsV98pI5mG254JtqVv0sjTfF9imwWsJtL3yjrmAtXoeqgy593u8B8MyD7vzgwDbNaZKDk6qjZP83wK1qS0/6vrXoHv9JpRalyCrWWzRR3pRrmVMMIiNGcsxNI2Dwji9VwIw6kASSULkg1nMsYusb+gAACAASURBVAVgvZPAzjYde7YvR329hfOjGXznwhCuT2rIGB0MdIkht8o6bM2EZQO2X4cV0jhqvKy5yJMdGs3GFLJozk9iZWcL3rcoiq56G0cHZ/DeyYsY1RpR8kWRiC5Gvmwgr2swNZftYInZtlwC28RqW8xsFzUC2yVYpQKKBpCqENguc0c0MD2NifMXcOvkIfidHLoWUzrjGCZHx1EulBhsG66GkuwQiC6BmjUSsEZsZATwEU4aAtmJACm5SaHwB1o7qCawLZxwZWpta2XJWDweZ1abu8ME7jlB1+CaRGQAscA0+0SMMtUnGkynoxCsss7PozAzAtfpTJrZbmKEi6UCD+0JlpepIQbzwk61pp+ljQPrfrk+iE0EbWxlwHENMHs7JZ4ZAbVBV+nB6oRQdoMAVrPn1xTY4uF41WhTt5YE2YrRFccu8YZyxuIwFcVk12qJuP4F0KXPTd8Nb8zpt6zAE65iap5EVfXZzLaAqmwWRt0emXotBoY1liIZARthkttYJhLJOAfV0RA73R9EvlXBtj8AMxJFz/adWL1xE8YmJ3H18mX4smkEyPc9lUYulWKwTcdMXQS6LuhyqQ4+MikgpS7SypaNAKrnSQBuVRurQ53zFXYFy5VTnadrqaqZOm9qmFGhfvVyIqlaXPAcMsdHJ7Agy2znNILnW0tq3QupvlD5DHNK6g+ZbbmTVTvjmncjuQTQxLqF6O4PYdHWRxBqXYyKYaNkEdgOsJSE20uc2EcJYjL5kMA6f1kmN8n9ToWt4NI0SGBoMMPUzivCV8og4JQQzmfQ4DPRGQkgHLJRKuYxMTOF6UQM0wkDGSeIfF0TZgoFrA8UcGDTIvQ3hDA1PI4vnZnCzayOcnAxD40E82TnVMFEMMyT68FKUchHyD6I9YviYqabjxYXh5zwJPDmYXUpNxG6K+JS8sDoVQx+70UMnDyEBltDqL4Z6byDeCqJEoHtsgDbtBvWWbMdIUEBfFoKAdtAb18Pfu1Xfw0TE2N4/vnnWZu8ZetWvPvOW/jbv/0b1sHteXgXfvHf/hxPtff09GDdmrW4euUyjh09jlgijvb2DnR3d+PIkeMMeN///g/g9JmzuHrtOp555hn+TH/xF1/kaF/SVdOHo5RF0iKyjOSzP4fRsVH8+Z//KUZHR/GpT/0UHn30Ebx36BDHCZNMhIZ5jhw+gqA/gN27dqBULOJrX3uOgXFvby8amxpZZ0iWVASQaUDoyJGjzMo0NTay3IQAdE/fUhyjNLdEEqvXrGHf2cuXLuP9738/0pkU/uAP/hA3rt/AmrVr8NOf+mkG6DRs2djYwHr0X/7V3+OEM2K2f+vf/SYCPh1vfve7mBgbwuJFi3hgtLu7B6vWrUUml8M/fO0FvPHmQczEE+yQQBbc6joWfvmihVmd6F5g9oFYJwLblu1niyrack5PjLI/OChxk1rVCt0y+pwNtgkAE0Ao6yaKsFA2LASi9Qy2da2CYWa2FwDbuolSxzKs2LEHD23eiOnxcRx583VQ+nUQJWSSCRSSMbLBYbDNnt/Sj1wUQCFHqf54ZSPz6Jf/JWB7fsCtBlElWyU1x1Wtn9rc8qIpZSIeXbIq3tUAHbmBrw4Hil6qNGO6e8hHkG1zUhglQTR3QzUf2JbL3oJIeyFW6QcFtr2bh9rxi8PlMS5fAPUr1qFn/SYUW5YgQxs9K4QKSZgkeUASC5pXYSaQQ2E0llMEHcpUKCPuL0o9qw+2oyOac+ErzKDZmMLWNS3YtaaegcPpK3dw+NI0RnMRxCMdiNl1CJTTCFHUu15GmLpHdhQl00bClgxuZhz+UgabAllsX92LNa0B7uS9eCmB8zdHgaYe5Com8qEWocnmGlyCHwV2qqIuEBE8jkYeJqJjxGDbKaCgAylyinAdRH0+hGIxTJw/j4FTh2HkUqhrDCCWmERqhlx8KoiUfHBLlJwpWF8FQvk+kkw3n1hy0ODxDAEeiD2W8W8CBDGTS7kIYt2jGktsMslQyC2KJBkkvSCpB31/RGAosE2AhvTJ9HsiTUhCQSCcJH9MeBka8uw65ZNZAqS/DrIMhIbRSeaiwDaBNHYG4xAxIdES2mC1Yagx9vzxGHV6uz8KaIm/qUE3Ojk8ZK58/OW9Sx5XfGupIb85m1ZO/5WsuQBxVIdVSArdw7X6xOfRc9fN7Zx561gV/MstIz/WoJpO+ENmRijZyQIyEgW2aX1WwU4CbOvQ/T5EGuvh81uIJ+LIJRKsu2awLf9jZtsfBAIBLNm6DRu378BMPI5LFy7ATCcZbNvpDLtNabS5IuacO6yzwbZIjhafTmRTiE2YOE/q9+J74Q2Sp27OIg8UCJ57Hr2gnP3ClURldu0U9V9KpeQLi/VxDthWNXshGYnUalc3Bx6gPbcjx2z+D5lt9SWrXZVcrSgJj9jgdY9h8bbH0Na9Ero/hKIVgeYLoEKBItSG0dgZlcG2wCJi4JB9teGSURNsP4HmIgrlEgwfPd5h/+CoZcHMJFGmVn02A5f0YMo5BRUUyxHAqEdS05EqZPH44gCe2dAGs+Dg5PFzeGHCj0nSEep1PDXeSHZ+ZRd3rCisoIaQk5NJZEq/SMcmbH9oWLNsioJKmi42o/dou02tCN1JIXHlBAbffAHxW5dR7zcQrG9BznERSySYbfC5NRkJXdI0IElgW3Pi8Ps0rFixHL/xG7/OBeyVV19ldxCK+yVnki9/+f/hQULybf1ffuHTeOnb32E99M4d2xGPxfHmm28yw71r9x6sXbsO3/zmC3z8B548gDPnzuPGzZt45pmnudh+8Yt/iXPnzvMEPXt1U3vV78OuXTvx2c/9PAJ+G3/9f/81L3Yf/NAH0N7ejtdf/y5LHD7wgQ/i4sWLePGFb6Gvtxf/6kd/hNPVnn/+RR5U2bhhI7PYx48dw+pVq/DUgacwMT6JO4N3EI1EOLTm7LlzPCl/4OnHMTg0gKmZGFauXIXR0REcP3YC+/c/zu9J7D7pGsnFhDYet27dZs326tWrOZHsZz/za5hJpLCoow2f/9xnUR/x48qlS7CMCkciHzl6lM/Z9l270NDUjBdfegVnzp8H1bhcroR4PI1UKl0F117z/9mM7GyMRWWmYPjhI7Dd0cbnb2p8FE6xwPINKh6i4Tc/s00Di2xVplNUNlk/WQjUNWDJ0iV8HwzdvoH8PcC2s2QVVu3ci41rVmFydAQn3vqeSOcrF5BNJlBMxQWzzSElErh62oR0dNUWcxXk1gZhZi1ud0lBFsSbsuVZm4ivgu5Zi+39wfZC7yDEDt7FpgbVRcFeGGwLck5pxu+WkXiZmHnBtmyxLnRsc0G1etwPDGyrrN25mksAedpk+P2ILl+L3nWbUGohZttkGQlJ6cgsjZhtkmHRGZahv5wOTHKKaNlEXithMpBnMGm6fvjLBupyZLmagJUfwKImB09sa8fSzjZMTSTw7tkxnB/KYzTciVi4FeFKBiFk0VAuwXYryOh1yGs+JII+FN0ygvGbaLWBA4sC2LqyHUHDxcUrN/DytSLGs2VYLT1IF10U/I0Asb20MSgT2C6K1AdaCyC02iXN5P8ov4BCeIqGhoSTh+4UEbVtRBIJCbYPAekELH8FqUwM+XSWGc2oY8Mh7TTnKigmW4Yze6QRgoGWOxPJIKs5ENJWl6SXNYG9Ms9PiNcjnTT9kL6b5ltEaJdw+KLzS7+nAW4C0px5QHarhsGdM2KyhdSNnC9crsmcwivnp4jltgiAO0UGZgJokz2q6GYxWGOwrRwu6BsnaYaUZ8ijUHMNClAzO8y5IsJWlbn+6oCeYMTFZ6DNmngtITsVDDd3RNiWVUgl1CaeUoG5syrZUiVhqckkanccQ0uVD6EyTiSOUCBOJSYTWKX/aPaL0pPJJpYGK6kboLYO82m2aSaLboAq2CZmmz47g20LkaYG+IN+xOMxZGIxlo/QkO4ssB0IwjF96Nq0GQ/t2csBQCSrNFNxBEl7nkojm0xC4/WXp9jk+RODgmKT5FGTcGdiPg9x8UmEjMSz3edfKCmO3PXMYZ7nAlzFbIvTKa7P2mNUba39nr8/acH6IBKWKqst3VHU6/N1Mqeo8qf6/zfYVida+RjLiUG1WBMT0rUWi7bsxpK1W+GPNiJnRaHbIbiWX2gvqU3FNzMNSsqTzJ7TdEG7cIwcT3EjQ4OEDpqC5GTiwqEZnWAABZoqLwMFSlEslChBHVZZg1F2UXb8KDs6nMQddEQ1vH9tOzYtqcON0Qxef+cETrjdSAXaONaVbvqoBPxjZgS6pSFYpkIr0v1EUqaAKdQ+ItBatqRmlI6Wh3Ioca3CkhBirPXsBIZOHsTtt78NNzGBaMCEv66VxiGZSSW/VbucZs02tWvp9fNaiH2uzUoKfktHT08vPvOzn8aKlSvYG5ssoWji+91338ELL76IVDKB7du246c++Qm89NK3kUgmsHXLQ1i3ZjV8PooNF2zI1WvX8Pzz3+Cp8H379uHGzVu4PXAHu3bu4mETciEhHTUPrxjEnhDzomHnjofwv/7WZxGtj2BsdBqG4SKdKeLkyVN479330NTUxGlgjY1RDA9PIhIKo6EujFwujZdffo2Z3V27dnCLlNjvQMBGPpdhCymKQd6zZxdWLF+GfIGGcCxWEZE8hfTbe3bvYU/WV155BYsXL8bu3TvR3NTM30EgQHKUUbz99tvs40pBPdu378Bv/rs/wO2BQXR1tOGzv/hv+ByeOnkCdREbjzy6G8UiFVyXw2fIuvD1N96E4fNhw8bNGB6awBtvvMW2gNSipc9PLBM9XklL5gdW4noomQHhs93awm3e6fExlB1iz2Qc/SzmYC6zfTfYDjY0slUhbVyGbl1HPp2YX0ZCC13fRqzeuQerly3D2PAgzh16mxP6zGIWOQbbQkYiJCRy2VLFmifBazpALyhU2wMv8PznMNveIl2VNtRoGNUUlce08IDkLGZGuWuoAIVajo5gXJQ29EGY7Tle1ZIyEOylhz9bUEYyn4B/notk7vlTD6nKYf4/HJDkRUuuzFVpg/hldQi2QGFXfj8iy1aje91GOG3dyJOMxBfmriNJkAikWDLERSoi4BBwq2ioL1WQMysYCVPtM+Er++FzdIRzBLLyKJfHEHYmsKcviN2r+tBu6bgyNIF3zl/HyXIHphqXod7OIogcQukCkCkhVm5FXg9ixiYWtIDu2BlsWtSID69sR1t9GKdmYnjnzCWczbbDsepRCdYhV6LQhJAYJqOBc8pd0CiJT6wrBLZLktku0efiwUkHJROIF3PQSkXU2RaiiTgmzp3DwJkj0DIJaEYJmVwSuUye7VzrKgGeCSrrNFDo1TWLcBFhuaYa52qQjqfnxd0mw6NoTSNdMrHSpFNmKQgzraJ7xrHgHPIlNN8EPAkY06CkSAf2MXtt+22Ypob6ugi6utpx7foNzmJQ8gk1RBkKBtDW2oQr126JAXB5z5OEhGz1BMDxppDKjAumqxWzLMkkJVGQ0JRJJ2Lw+XVVvLhyW5LaYkbwIouCRRBy3kIBZ6/9HJ0/+ryCGRfSBALk9Pnp1CoQpphtBch4g8PdBDp/8phl4eL3k4OFdG5pQ2b5be7wUpeT1ifKQmAgOi+zLb5CbmjIHSe9IhOCdJy2hbrmRgTCAcRjM0jNzHDwkT0LbFeQ8YdQIFvF9Rux89HHkC+WcPb0aRhJAbatdAqZeBIoinUH1NlnFywhQfRuL6rlUx2xlMmIk1DzBK8V+trsjWL6vTV+7r9Vzae5AFGfqitGVZozW7dd22RV+SRZk6WrsTiUOZt+r4SE/u1dH+YC/x+ojEQxOLMg/5wFYV4goNiXBdrf84OHOV/vPZ5LJ0GlZlLBEDevjBwl8Fi3CC0btqFn825EWzqR99WjYgcBOyhM1sUzGEgrxkCo4XSh2/CXRGswm8bi9jqsXRxAMl3C5dszSJI2uq4OGcdFltouDkA5M1begVkkZt3iYumL38DOlS1438YlaLKAo9cn8eaRc7hq9aMQbhdOFCUHVokGSwwkfCHkHSBItnykhyMZiQTbdOWxx2aV2RYz6WwNKANHCGxbxQTcmTu48d4rGD76OkzSmAcMBOrb4Wg+xOJJFPI5BtvU2uSpf02fBbbJmyQYDGD37j2seya/5pnYDAPuCxcu4uLFC6zL617ajfc9+ywOvnUQV69cQUNDPZYsWoxlfctYskFOJseOHmOwvnrtOixfsQJT0zOYnJjEipWreMiGbPzo78zUF10eXqTvk7xff+VXPoOz567w8WWyaQ4SeO/Qe0jEybIphO6ePmzauAkNDU3sDjIyPIjGhgaMDI+wDzbZFO7Yvh2LFi1mZpx8Zk+fPsMWgh0dHejv68PK1at5ITl15jSOnziGxsYm/sxUCI8cOYxMJsObDEqVpOdQkSTXEdKEk90hDUz29S3HV776MpLpDJrqo3hi/z4e5Lp44RxmpiewcuUKbNm6BZbPYo/xk2fOYGJyCi1tbVizdh2SiRyOHz/DQ0oc8mNZzBDRj7q257tflFrNMQOwA0G0tjTDKRV5QJIcAagVLxIkFTWhWsxiQeLmW4Wi1Mvcwqd2N2m2Qw3NzGy75RKGbs8G2wIISjcSw4Sx8iGs3rEX/UsXY2RwAJePHYJNsqt8BlnSEiYJbBNLqbTaksuRwzZCtykHYhSLMWdQab7PPreAzn3MPcF2NexAjSdVdwE1CKvaznJlpdqiFlRVZ0Shli1qL/itne7ZIFwy4WLhka31eT6c99jvB7bvant6l0d5Pvk1+JhqnYXqIiR/rzYy1Xp/rwLNC6vcFCy0Fswz7Emgo2gZcG0b4d7V6CGw3d6DAl17Fjkr6Ay2iV9kZlvKSOjKcSjfwK2grlhCztQwGjVhwIRdtmE5QCBHuKsI15iBmbyDVZE89q1dge1LmhEvFfDdE+fw+mQYk00r0BRy4NeyMGJZlOJ5TBdbkdNDmNYy0JHH5tIl7F/fg2f72+Bk8/ja5dt478JVzNRvhhVtQ6FiokhSL5+fN7daucDXPGm2WdvLPSEC2wGUyZqTAsrcEv+9ZGqIl7JAsYB6v41IbAbjZ89i6OwxGJSNYBSRyaV4/SCXKALbJCcpaSUG2yT94CFdVj2Ktj3d60qaVA0joQFHKiF0f5kkwiU1lxgGFEyvK0O4dB5Kpx/6GwFMAuNMflDICTHersG2ejQPQ+/X0dmKD37oWWzfthr/4S/+GmfPnmenDvobuUc1NTbhyaf2YeWKNvzu7/4HnhUikE0MO2ulaXXjEBQBbnngkwExmRcQ0JcMKflEk+yFOh0mgUDxGpSWyHQ4pyVKEYHMwBD3ldgD8fmiYdRqgInwqFZsbbXuyIFJDo5zycFFpClS8BEBb1WL1YwYPV/9TnXF5wN03Bug78cVYJtsfWktMW0b2WyW7WVF51HcSyLLRYBv+nENWt81mbcmsAC7ppGgmoLDmpsQioQwE5tGcnqaUyDJ3IHIN3JUo5dL2SEOPWtdux57H9+PUrmMU6dOQk/GESJ/81QS6UQSWpFmg2iDQoFPJK1R8z7Sy5o3RuK4apxFzatagW3uClRLvBqqFIB3Vk2WL1RlkqvSD8DkmHtJOXgwoNj01NIiRTaFkF/KI5NJENTRUF1L8Rf13up/1XPVoKy4J7zuUrWeapXZ9r7Qverjv+Rv91vQ7vmaQlwzp2Hw4Edxv/dWC91Cnz8bbECwqxs9W/agZ+V6FIKtrG0lVkI3KeCGdq8kI6EdHR2q2NXTrlM3SDObgFHMY3Eqha3LlmJ7hx93RnI4fGMEQ5UKxpqbkTR8mNJtGHkNwYKGulwFdrqCrO4g7cSx2r2BAysbsXFVN3uKPn8ugWO3JpH1daJiiYEgkosVOJmSLPxUUqqQtrDlD2vvxLkkoM2abZ0WfgLJdPzCv5Xs22yyQMxMY/ryMVw+9BpSA+dgVgqIBC0EG7tQ0m0kE8IAn9IvrUqRky7pgiuYERRcat9mGehTwSO3EAK1VISpANEOnlxGqG1I59+2fAhHI+w/TSEqVFj8lk94XltCv0eglSbWyaNVaPqEVZKP2mmaxmCWExjpSiGLK2p3WiZ27NiGn/3ZT7K++u2338L0zBQXKCr4oiVJrIyfg2bovahIOiWhISQtYZ4KvK4hQv6rfuo0OOw5S9aAdFNxqqPtY59YKuKpVBZp2iD5LP7MVEzp2AiYU/UgL1ZKfKTPTnpx+mx0rYQohMgfwNjYDBcC2zIRjUZ4+Dafy6JYzLH3LMlWaCUhDWM6m+WiR7rxYCjEeu10Kl9d9LzX/v3uA3YKMPyI1NWjsS7Kr09hMiXqXhhi1y7z/qpDU6Kmi2IiYDO5kehwKYyB2LSWdixesohtHseHbrNmm9reDMw1sSDTZEBFt+DfsBurtu/FotYmDN64hjsXzzDIt0tZJGemWUZCKyK9D9+zqksjKzInnombuLrIKADpLdAPXjlmF1dvAa0BUwnw5Za7+tqSSZklXVFl3DP4xGNoXlZnnoO7uyE5+0GCv60tRrz2eFcyPicelnuuZyy3zmtNz4VAt3IPEG+l7LLmNktnHxtd+2qAzMv6qDrEeraqnV/tGGsbA8/red6Klv8cwSqfD+G+1egm67/2HpTsAEp2BE5Fhs4Qsy03idzRk9Z/BMCjpTTypg/jwUZmDn2Oxg4MPkpsJbDtzyCYS6Elm8Dm5gieXt2CUGMZF25fwbdvB3Hb6kcoXIZTTsBJaCjnDcRK9ciVLbiVOPT8FD7aOIKnNi5Df0MDbt4ewZ9eT2EgU0EuuAwgbbncauhk4Uf9wEqJ7h5mr5WenkfvNT9vIEjXTS4lRG4Qs51wcvzvOp8Fe3wM4+fOYOzCKfiKGWqPIpGKI5ctcEBJsGQz2HJNIoWEHZ5Ful+WHpbR1tosUnotk+sgeTtTDaDnF/IkbwT8IRuhOpvZWwLFVG/53mcml8IDS9xJI4kJ1T6qzxm27TMRCgXglH3IZgpsa+u6Durrw9i371Fs3LCah9Fv3brBFnxU46jWtrW2czdwRX8bPv/Lv49c0UWANNwll0PMSLNNszH5QpHrKB2HP2BzGqXQTVP6bhnJdILXKqo3NMgeidRxtDt93mLR5ec7jhjeE/WMdOkCAAowTmeM6ndNxuC9T7zMqbfO1jposgvouc/m3QjPc//PqiGSGNRNAw2NDbADAV4XU8kUdxRYfk+3uyD1BYsrZ7IYsEvNNjlu071AMpKKz0SkoR4NTQ2Ynp5EfHKSZSQUwcHuZXLuJ2bacH0+1C9fhX0HniaRDo4dOQLEYwiZhtBsp1IsI+FOA8tEGMLWiAL6/16wXS1WNWcSMTApZgLms/6rXm+SFPVKNhTrLTZBUhIia9Xda4CQBKnvTqpUasy3JwhI2Q96v4vaZlMUJm+dq+ZbyPdWf5sFthdaiO63UN9vAfu+nv99gO0He1+5c7mL/RY3X84OQW9oQeeabVixcSvM1mXsR0ztStPvr84osWabgDYVTh72IN9S0q6lYBWyWDyTxEPLFmN3ewh3RrJ4++pt3HTKGG1vxyQsTFthBF0L/iwQTgL1RSBrZDGTm8CjddP4wLpWtHW04c7oBP725CRuJnVovmZUdGI9BN+Xpk0ANNjMUJDbiPhmSKPINxq3j2RUqw4eluHpbRD7XoaPBl1o90/twckBjJw4iIGz78KZuQWTHFQCFkLNi+BaYcTjdHOl4S+QNICGEktcKPO+MPJOhVuhBODV4qyWUlkDhGm/HLjhBCeeXxH6OQLj5PWppA/EQpBUhL4i1tbJKWJ+LY8Wq+rqQDIcTUcg6MfGTRvw7PuewenTp3DwrTfZio8AtZr0Fi1SEcdObAY3sajNSiwCMbXcEhVesvSdChZE/F4UXGkRxWyOztrpclkMEqlkKo5cl1IMAtr0ltxN4YEaaa4vNYDCMkkUH2FdJJw3OM5Kln36yLTxp+MTmz1iT+jYiEGRLgLzFe57dHjYZ9sMop6CIyIhtjeMT0+gVCjCR5o/j2ZbgWzxXQp2khgQ1pgaFsoEtl0NjZ2L0NXViXQqibHh2yikEzBoboH0qBRzTX70FRMVw0B486NYtWMv2hqiuHX1CkaunIdB+tRiBimy/ksnWEKiZBYLgu17fO676kGtwi5cwiQ4nRdsKwuruWB7gVfzQFrPoFCNqVnoIO4NaecfAqrRRvODWAXmZs8UKV3lLHElH9ZcRud+NZ/vZ77HhbbVe/4E/lebhLuZ7bvA9twToAEU91ImF47u5Vi6dj3Q1QfHDsGxIzyky5ptGWrDcgxWQghmmwiFunIaed3CpN3ErB+F6VK0uk310HJQtnMI5HOIzsTQa5Xx1IoW9C4PI54fx9cuaDidaoU/QjKKBIppH8olG7FCBFlHh1YYg684g1/aYODRVUugZfI4euYi/uOEH6lAI/JmFyoacYdiUIv8q2mIWIFtk+wthVs++2K7mo+lMcRu0z1hEbNtVJAqFxhshyjvYWQYE+fOYvLKWXYjoQ8UT8WQzxZhaiYCRR+D7TK1Tin23SmyNppqS8Dvx+5d2xEOh7i0Ujcx6A/yYPfB7x1EPl9k69P+lcvQu2IJ6qJ1GBsbx7WrVzE1M4Penl5mWq9fv4HYzAy6FnVh6ZLFPJROszBNTY2csjs1ncWVK7eQSMZQIOeXcABPPLEPWzavYxng2Ogw+vuWYf26dSzv89tBtLQ0IhSs4PO//H+g5BqIRoVr07Jl/cxMX7t2A1euXOO5GSI8yB1q9aoVHFpDn5HY2nPnzuDKpStobmjC5i1b0NPdC4N8zbNZXLx0jVMsSSJI3tDCTpBNI8U8RLVmijTP+X7ujTMURPNCtdqr3A+j8LMUE8yuKpQsafBA/SywLeVSXsAtyzO7ltD6LwC30NDPAtuN9WhsbuRwn8TEBANsBbZFoJmOGNV1n436/pV47Oln+LwcPXwIiM+wG46dkQOSnDoqgpiEJtsLtuU5kB0DPj6xiHvsGwXYVoDV2+jztAKTZAAAIABJREFU1iBBkkoWWZ5OxWJXOw7y9wJn1GwAxa/FSfUCbu/vGBYsUOTofRSjrR7i3TwtVC9/CLblt3n3RS9OdY6mZgNB1C1djWXrtqBx1TZo4UYk9SAPSuo26XRpwIMWFgI+FBsrJqspod315+ArZNE9MYVNi9qxv6sJyUweBy/ewKlYAkMdXZgyApiyGxAom/BndUSSwjKwiAkYZhwfWqLj8eUtiJkhvHfxFp67XsIk6lEHP3yUikb6aw2YIZYbGpryaQYmaZM2A9LMXtn+SCsgtrbhG4FAXw6aU0JII7V1BeV0GolrZzF69E1MD12AnpuArtOgpwl/02LowUZkUnlk4mnYuRhbVGnEymgaciRhKQO2TlG1IkhFdrVkq6+2uRHnfHbXQu1KabhJTJZTgRE6ZQFsqe8pblDx1cmBT7mb5ZunosOik48KW1KtWLGM7foGBwdka1PcZYqVZS+l6oAdPUtoGqvMqByaqG0Kaq0itZsW4JoKgMkActYPtyKVL7RH7iAf5AUitJeoWiVJyYRYkFWJ8LArbHMlAL/YdBDD9C8B21LD7wuhoamJh0nTqRRb7rGMRB1HtepXRxSr55CuN7blo06EbqPgamhf0o3Org5MTk5gfHgApWwKBCToGmPNJYFt6ksbFhp2PIGVOx5GQ9DG9UsXMHn9IkuTfPkkM9vlrLim1flmRpwkQxLokmzgvj8SOKuiXN2o1ar+/C8hQbmXna0x6NWRpPu+/UJg28vGz3qR6ke6x2dThrBeRt/zeQQ7d29mW609orlaA9rq886NM1bX670AuHqMN7xnVnv1HmCbj8fzkec6q9DfRHy5BrOzG0vWrIfVsxqOHUTBFtasVD94DkVeIQy2KSyMpX9lBLUMnIoPWa2BN4yk+DPMMgxfHq7uoqQ7CJY0hNNlNDtJbO8KYPOaOgT8cTx/Jo/jY0H4wjpK5RxSpSByrh+xAqUiAu3OBKzUKH5zbys2L23G9eE4Dp68hK8VepAPk9OPX4SIEcjm4XpPVoNsYIsTIIGf9Ktmu7uKA8Mto2hUkHEpwdeBn+KyBwcwcfYM4jcvIlApQWOwHefodEOzECzaQkZiFkWcDc3ZEMGAMlqaG/GJn/yf0d/fy4mxdMlQuFc2ncK3XnyJw8O2PbQN/Sv7EG3wM+FBln5k8yeclJp5OPzw4cMYGxvD1q1bsGHDely7dhUvvvgi+vv7cODAUzh+8gbeeONdTEyOwimX0NgYxo9+5MN49JHtPOBOsd+7d+3Gst4+vgRsS8glMukJfO6Xfhfdvcvw0EPb0Nvbx+nC3N0slXD16jW8+95hRCJh7H/8cbS2Upiby8x9KBzE1atX8OILL3K8+pNPPsXPzReEY8rI2AReffU7uHDxKp8r4WrEcUjV7pm4bwVBM9/Pf02wTda56aQYiOd+n4fdpmMVm8yFwTbJSCKNDQy2J6tgW5BuPMMlWdsZCgWybNT1r8C+p9/HQXjHDh+GFo8hyMx2mt1IUKS1k3LxZEoupWGrTp9itiXWrW30VbhMzVqRiTNWCYhCUOsSzNZOz2K2PcQIc1iSi6ux2jW/bfU9esZv5PuI2qOW1YWKepWtlhIUhVu8QHtul/CHYHtBsC2+4BJ94ZaFSsMidPSuxJJt+9G4qBdxLYQSMSjhIDMEpkmSEbpoCGzzFcozF6VAEX6ngM7RYfRFIzjQ3YZA0MShywP43o3bGGpuRy7UiJi/AUZRhz+vI5Qqw47nUC4NondJAB9Z2YhVDTbOTufx+snLOJpvQdxqQqSkw+cS0KaUKCBm+3lpac5m+cZLmcR006S9svwRF664AV1UdNKsuag4WWZMonRnlYpIjI1g7MwRTJ98B6XkMHyVOEALggmYDV3wRdrgFMn/OAUrNQ2bmG0q8FoFWV+IgRZ5UlBLVCycNUCthjQZJDMKv3vnL7pPYsCR/hNT2AJsK/CggLZalAWgF8XQgAGfYbHUgxYUYrjz+Sy3LsWUvApFEKs6g+6q1RP9ShRWuS2Q8pvabTeXpRNDO4JhJI9xwY7IG7a2dRangbGxKETVQiJZQNYa0pwOD9cIuY1qXfLOXB6CiFuW7+cZtlMjMgttyRdeFOSmxh9BY3MzL1LxGDkZJNkCU3gVC/BSLVJckSTzwxs52qiRfsiPQsVAoaJhSd9ytLW3Ynh4CFOjgygXMqyh5WWMwxvouyXtoA+te5/Fqp0PI2QAVy6cQez2NVikWM3GOb6d4tqrQ0C0uWTWTyq4aehtoaoof6+OXF1TCrSrQi7r//yLqXoN+fm97WF1Ld3n7cX14Dl71f9z1wBP7ZXkGnWPl54zzOX9rFXtooc5v0sXXfP1rS0+ikYTmz5mcTw+v+raVLaS9wQatOBVGSU5ICbbu96aIGQlng1B9XNIV965wFux1KR5belksB1asQHlQBg5KyjANr0eZwvIUBsOHCOwTYN1LiyNUoJpYxwWHTOq85RRbVG8DSl0Kf3XQLSoI5ibxuoGHTvXNaG9voBvnEnh0B0NdkCH4xaQrISQc23ESn44ZQ1dhUkOsvmdp7uxor0Ox65N4I1jF/GathL5QDMChp+7VhyExhI+IiroXCvNqKxL8h6Ro79Sj0vJfmXk4CCnlRDUKvBTouSNaxg5dQKZO9cRMVxovjJiSQLb1HFUYBsMtl0mE4gMoe+khI72Fvzqr/wiVq5ahhPHT3AIFw1oP/zwbpw6fgbvvP0OfuzHfgz+oI0r189xHDkNfBPopfyC2EwS69dvwKlTpzA4NIjdu3dj/bq1uDN4G//pP30ZGzas47mdl/7pMP7pn97E1MwELFNDS0sdfuJffxzve2YX/viPv4iO9g5s3rQJUxNTzKq3t3Zg69bNKORj+PVf/z/x7Afej/1P7MfQ0Agz2gSKN6xfg0gkiFde+R534/bu2ctD9tdvXGHwvWXLFr4Q/vE//yP6epfj4UcexsDAHU7hjUbqYZgBvPad7+D0mYvM4JNlL3eAmRLgZUh2H3mFmb8+3HOj/1+W2f5+wbbmE24kjc0NDLbjxGyXhc82g20OWtJBYJvcSO4C24kYQoZgtsmNpFKgQEABtkmzLa7rmpRNdba9QFvUZCnb8TjCzOHhqufeW3MWBNtKTlOVkYh7yvujvjZvd6/6O+60L8Bty/WbALeSk3iDjFRmy2ypkcf6716Lxf1aHfdbaL6v5/9Xk5HIIQNiDywNabsZweZOLN7+JLrXbUUh2o4c3YgBP0zb4mADk9hstv4Qm2PX0JGxTdgoom58EE16GY8viaKnqwW3h0Zx8OxlDCOAor8OOX8jdGJECxUY2TyMbBbN2iR2rmrF3uV9cNIlvHJtCkdvT+COfxEyVj1CeRMmoWwUGTinLdHoqs+LCytNXqcEPmn4kr22xZaN49oJZGs0iENMSRa2XkEYDrKJGYxeu4LRU0eQv3oGRjkBv55iT1rXrECLdsJf3wmtbCEVS8BMTMAuF7loE3DP+oKgwAlyW1bOouL7FwBUTakLgKv0peJ4BbiQj6sOK6iBLOX0ou4ZuUB72j3qRtZcDX6fLTThXCLFQBABb3bm4CllEYYgUJAa9lH6VcdDnM8ZsJD2T7U7X/xLAQY1pqKORT1ObBLIv927oM6+c5jBVqlnVU1aDfaLdxGvo8C6kL1QCJNXsjP/HbngfcjHpgPBKJqbW1myMjU1BSefZYBNtn78rTBQEkw6nztPZ4JgL9lg0oBk3jXg6BZ6V6xif/Lbt28hMTmKSinHLXySnIh1S0RRa6aN9sc+hJXb98J0Crh49gSyI7dh00xNaoYHJN1MSm6AxPsqsE1HRofxzwLbUhbhZU3mshAL1bS7GRa5kizUc/S80LxgW0k0FiCv1XW18PHcW0ZS/c6rg0I1UKtauOKrVW3VGthWErAaM1TbCHrB9nzXVbUr5Gm51gaQ1MJX287OBdtVhl2eFy8gFxs/knkBhcYWdC5fg/p1D0Gva0BKtwHSHHOaH228RRvbNWhORYMjre1IlkFdwQjpytmyqYSyDmaMNdDQpI9BB80NGPkZLIpWsKOvAd2RCr5zKYOTw0DIdKE5OcQMH1KagXjZj7Kroys5iWA2hp9/sgedTSG8fSuLd8/exHm9H44VQVBExkhGW+i12S6d9bV0nKJrI8Q2xC5Ke1neOOhUspEt51E0XEQsHZaTR/biBQweP4Li6AAa6cbxVSSz7TCz7S/6obkVFI0Cg22NWHWWIxfQ1NSAX/+1X0JnRyu+/tw/4Nixo9iwbg0+/emfwdjICA69+y5+/Md/HLl8FseOH8H09AyWLu1B/7JluHXrFktDKIV3JhbjurFp4wa0tDYjn8/g689/HWtWr0JdfRTPffMQDh0+i0w2CZ/PRFNTGD/5kx/HB5/djj/6o7/Etoe2s73pa6+8yim6K/pX4aMf+QhCQR2///t/hh//iR/Ftoe24MKFywyYKYK9f1k/li7pxrvvvYdz58/ze1Pdj8VmuKu2fv1arhtf/vLfoa6uEY/vf5J1zkNDY6wLTmYKOHzkKC5fuYl8vsQDqcySMWkiZ5+45C18g//3zGxr5GTT1CjA9uQEg21OsSY7RN5yEIFoIEZg25Jg+5ln+Eo8evgw9KQE22lh/VchZrsKtqkjK9elavdVkVC1AUl6fSHL8Dh6eOqitzbN7abdC2wLFxfFhHsLrFjDxGsJ7bao67XHUv1ZEGzLY1ODrnSnzgXbdxFy9Bxl/fdDsD3PakeDgpUcLL2ChNWAir8OdWt2oX/zLoR61gAULWtonL7kowQxy4BOgJRAAg8h6shoFg8QNiTH2Ipvc0MF6/u7ear86KXbOD0wgVhBR96qg2n4UCo40EtFNPh92LjEh10rW9AeacCli+N4+eokBvIVjPhakbfrESjaMMt0SRHQLaNgFRgkhvI+lhNkyR6LygYBbWa3eVkVOm2Sj4DAaAk+FDmp0MglMDk4iMGLZ5C4eBb6+ABsLQ2fnoKjl9mXG5FOBJu6YFT8SE7Hoc2MwXYpLUwwQhlfECWyhpKsDbO9EljVILUCKEqOIACAHGkQy4wcJPNelwIb10D3bJZb4ma6tx2aOicnDjEdz4Mybpl118p3WoB+wa4SE63ejtk8mjD1/FRvcMlWs2uvZKjlu3o4j9pQTfUlJOstkL/SmVW5VgGhq+w46TXlsE51l19jR6pMqtpdK4siYsKlBnShe/l+YFsPN6CllboWeYyPjYmYdtogOEKPz7YE6rus0hWiSHJcOy/jFL5hQfP50bdqLbdxr1+7inR8CppTYBmJF2yTk47hC6Bz34exfNselNMJnDt1DMXJIfgJLSUn2WcbhUx16IVusCrYluyfDGu/Vxmr/c0juaBz8sBAW204JP2hvjO1cbzfm88F2+Jbnp/VlVjrLrup2e9xb2ZbLCmzLmRPQ8h7D3qOTLE50pbQC7iVFpLt3aSW815AY+5jZslIVHfJs1H1ykXEIqogp9pY11h6nSOugXS4EU09y9C8aQcCrR1IGzbPDQjXCV3kH0iwTQ4MDm24KclQM0B9v5ZSnudsylaePbhzuo9JD7tig3A5D7mX4ojoaXT7NDQ5OZyP2bhTiiBKjHQxjbhlIGXoiFVslpEtSaVgJmPYtTSIaMCHSxkXt6dTGPP3o4AAAgTgGUCrOR8RNCMG18UgpOIBRCufrnYaoCSIY/BtmCkX4VgVREh2lk0jdfY0Bo8f5nrcHPTNC7Zp0KOo57n2a7oIYdP1Ehoaovj85/4N/H4L33z+Kzh79jR2bn8IP/PTn0IqGcfFCxdw4KmneKj9xo3rPCAeCIQQCAQxeGcY16/fxPZtO9Da2souS42N9Rz93dhUz+Fk1N26evUqnn/xKK7fnIDj0AC5gaamEH7iJ34MH/rAdnzhC3+FfY/t44Cw5597Hm+8/l30dffjox/9KOqiIXzxi1/CZ37hX2PdutW4fXsQdwaHUMiXOPGXhibPn7+IsfExPLx3L6LRMGdA+P022tpaufb/zd/+Z4yPT2Pnrt3o6lqMSLSOcxiuXruD7x18FydOnkM6nUWZZkiE2l/KH+XgE99G/+Mx2zoN3Tc38oDk5NQE4uMEtssCbEsZCcmGYqYF1+dH3bLlePTA0zzpdfjQYRgEtk0TPikj0aSMxKVuJ3dfxWZXgFs5UC99qLnpS1c0+ZLL0B9RIxSPI+77uUSAl0C4iz32EAcCbM9v/TebQKB6JupkraaLabb5vnHVFV2o9nE3UMpLZpXfHzTY5sXNowu83wIltxt3tQDu/TzJmCzAFt21YKldlOcPYjPrIlTJ8gAgge2CGYTbshydazajc+vDqG/vQpZ8NH0GfEGDd+sGzb/RQBm1TwiCFGyQkXZdOQnLSaLNHcaGvsVY39WG+HQaN68OY3I6h0RWQ5EsrWhIJ6yjtS2Czb1R9DQFcWNcw8GTYziRcDGt+TBthuH6Q9BLQZp44XY7LyrGDLPLRpG8nCneV1hIEbPNoTU8AKKGImmeOM9F3K8XYDgFZMYHMXjlEiYvnoU7dBu+TAy2kYVeSaJkluGS3Va4A4HGRfDrISSnE8D0iADbKLKzSVqCbYvAe1WMUdNHq8EslUBYgwOKZRaPEDPg6g6QX4y88fj3ivFSnQ8JxKWQlz+rsJ4in26RUkYOITysxViabkI5BEOyDzW0wVhZDT+qxV4ED4hVW0la5l6BcofMO/nZkpfaZSh30rWPU73BFZVO15woINJxQ052C12v1LRxWILYKhArQN8xD2CqwjaXhfEUEnXUcxpqIpUs0sQ2grlsBmPDI8IhgWysnKIA29JGsMZo15wwCGyTntSp6HCtAEe196xczd2EyxcvIp+isARKGiUuWoB21m2bftjBMDr2fRi9W3YiNzOBs8ePoDwzymDbjY0jl05Ad/JSjyiZbY2uenCyHh3FA4FtJfNXah55MuZ2IWZ9s0oHKIG2KsjewuydsF+4Lsk3lyBSLDQSDi/Eansm6ed73VkyrHk02+JzVb/8OUBbXkHVFngtWKcqWFSHrOrjnLCGB+lYzmXFZ32Ou6z/xH0pDruWvjeLYZeLtskx4BridgShzsVo2bwTDYu7kaUhSd3giG8h6xM2cMRsk4ykRGEsBKo1AwG3iK58DNBLKPmycHQbWa0ZhmshWPbBDAIVP92PKbilGYQnMwhPZTGi1SMRaEGjk4adTyBuF5E2y5jRbFD8e2fchZnOwi6luG5MhaMoWH6Ufd1wyhaChsOWnpzNwJkHlDgiJC5s8afX+jRUn2kg0gQNRtLguwHHNVEgoYsF+FFCfmYSsVMnMH7qOHzpGbRGA9zqiafjyGYdlpEQs003TFEnb0MhmaH+kK47aKiP4nOf/QzXyH96+Ru4fPE8D0x+6pOf4BwEYrqffd/7MD01jXfePoSR4VHU1TeylGR0eAynT5/Dnj0P48knn2AHqbGxUQ482bBxNZpbGtn55KtffQ7ffu08pmO0SSqyx3ZLSwSf+MTH8aEPbMUXvvAl7Ni+E4s6FzGz/dbBt7Ckayk+/OEPcxLxn/zJX+BTP/MRrF67kjMSDh8+ilQyw4OSNNA5eGcQHR2d7D41PjHGmwJa69asWcXDln/z91/BwJ1hLF60BOFIFB2di7BqdS+ide04fOQM/vGr38Do6AQcl4bcaUhfarc51EZtav/bAdvkRuIPBtjBK5VMc8eUu5DyDlJLQC0hWlhhCgvg2oAkJUgS2G4ksD05gdjEJNd58qcX1n8VdstKkCTV72cZycNPPoVypYLD777HPtshyxSa7VRahtqQjETMMAmte831Q9zccrhRbrS5C6Vi29nKUcoM6d6QnVvFQFdLpUe6UyMtBHaoykm9JJenrqjjIXkcfaO1+awa6cXd4ioomFN9vRLQOXI9RSiIz6SkMRLEPwjY9i4w3rd9kGK78OM9xX0esOt9npgIfiDkXN1BLbzozfeXeYTzEu4EUQBKeWTMKMpmAHmrCb6OJViy7TEsW7cBiNYTjQrXNpjh1oMWLJ8Oulddl4b7TDh5F9FyHkYhBWv6GpY0RrGrfym6GkIIGS4y6QoSiTKylARl6YjU24hEyRKvjJmZLN45NYHzA0nM+EWbNG1H4FoUY2vDLdOtQzcZFeyU0EiVo2IWv5LjmO2Kq0tWWwAz4W7hQHNzsA2XvbILiWlM3TiPgcvnkb19A2ZiBjYds0YR8Fk4pAu3DCDQhGB9GyLBOmQSaRSnRmGWaUCSwLaDIjHKNDXPbUoNpYqPE90Y3JLjCSVxUWFwRchBmafyReqm2BCUpGuKYBaEiEKhJIGIq4Nc1d/LHbAUjRCzrWAtHQPZWeULBakhqzGZfI4kw+bFJcL6Scgn6P2V3ZzYKNb+UwN2osjRsVEcMp1d71CIZOWqQEVZEnmuaMV4SwitYBixAyw9Ea0SycIrKlt6yUr5Dbun0NArtcSrUF3KDWUXVDGHXIg9GlnWy5kmjMZmRBvq2cJpcmxcuIGYZKxLFl/VyCb5ZDGMKeIv6AMQECgwB6dZIfjb2tCxchWcXA4DFy/CScZhVQqUy8rta7NiwKiYKAcCCLa2YdEj78eiFeuQHB3G+VMnYMQnmXkszYyhkElBr4YjSH25Jhgo4gfpmmC9uKyi81aKWZZ3tRogNv7zPGOexyvwOruVqRjie1ecKmMiF4/7senV74on6WsgdFZd5JWiuuusVshZIHvuYc1h9ZWsqwZwxT0n3tGzO1GvM4suf7CaLBa1u4GK6nhJ4qv2fsqzu7rwivcRg5qiB2Y4wiUh4QvCamhGw/ot6FyxCk6kEXm3AjsQgmFSHLi4XJmlosFKk4AGMdgGfOUSWotJQC+iYmZR1m3kzXqWXdiaTU0Xyk+H4aag5SdQn8xikauhEGhAzgwjVM5x6FLWKqGgu5xgSZrf+hQNYOpwCllMxjO4RZpu3Ye8bzEc1wciIng+g21X6fhofkZHmTaXxL6zs5AYdqN5CZpzMEFuUWRAZ6BAzX2DgqrK8BXTSAzfwtiJo4hduYhAMYuWujAMy8BMIoYcuZEYFsyiyZvSMn1Wqs0G+WqXmLlvbKjDL/7bn0M+n8NL33oeN25cw57dO5jZnpgYwwsvvICPfPhD7PZx+tQJDA2Po6+3D6tWrmDg+41vfAsbN2zCxz/+MTQ3N+P4iZN479AhPLx3F/bs3YrBwRH85V/+R7zz3k0USjYcp8CzKW2tDfjET34czz67CX/4h19CV+cSlomMjd7hvIXG+jbs3Lkd+ewUfuu3v4D3vW8PHnlkL4aGhpjJJmvJjRvWIRJpxJmzZ9He3oH+/h52H7kzMISOjnZs2/4Q6uoi+MpzL8BnB7Bi5XIMD49icGgULa2NWLt2E65evYUXvvUKIpF6lgHdunkHsVhGMqwWO2dVd6oL3OaKvV24Csx/r9wPQzHFovy+6Tsjpw7TQFNzE+czkMd2Nplidyy26qvZUwsgqdYjdowStZoTPWWCpBGwUd/ShIbGekyMjyM2Pg6TADZLqFQqp46s7ocRCMK/bg0eevQRmAUXxw8fhptNIGAaCKbSyKfSMIoCXNM9pjGAFs46NfHaHKkIb55F2mRVziENCVQlqpGznm6w4ubUg+aZ+RBgX/2of9dqmyJ+72bHZY6ElJjc9Z2q9xYHLDq7cjZFgHcRZqRmXWrWf62rKvRFPciP98K430Uy3wGKdrn4izqxaley8OtJwPEgB1h9/bkX9oN8vtmAWzFPFhyUSwWUDRumHUTatVHSfWhZsREbtu9Gy8oNMEJhJCwfijQhHwoiECGbHB0FitAmi70CEHIqMIslWJMT8OWz6I9YWLWoHqvbTTSE/IhYZB0n7KfICD6dS+NysoJ3r6Vw4foULwR6uImDELLw8/EUNJuZRJFdSRd4za2BinOglORdm0OaZI0spCToZbabpthzCNDgY3wI4zcvYfTCYUwO3EA5MwWrXGILQFYMErtJcIa0VZYfwVCEtbiFfB6J6Qm4xQJ0AlIkNyC2hE4/LQY+H5JuBA5TRAaMYg5RPYUKtRHdPLdLczopGKWtFXl8u1lesIp6SN6gfPmKWjfPwAL/hYkHz4asRnxL0CCYauXoIbkzedYUtFUYg7R6foZx1NFgeQRHPrNjKA+gljWCdiKFq6apFG4cBd0gI0Xx2kpuoI6f2SwlmJEHWW3bi2u0DEq/FCwcbTJJw8lpX57CIXTU4rg5vZRvJqE3LZCtggo44M2Lit0l/apkaMoCuEi1L2sfraAfWlcrXB0oxJNIxWIwiuSxbfIGjkI3OAiBirQq2a7JswCUUFfRC4CRQcUla8YQ/Mv74FvZh/zoBFJXbsJMTMNfLiKvF6DZOkKODcMxkIwG0Lh+LXp2HUCwvgWT127gzpXLCFPiqlNCYWoMxTxtGoU/MNlcioFUae6mujUuDXwpjZ639SsKx11aP3k91VhtT82YA7S9UpNauRd0Ta1TM3+BUswMDeZykhwN9cmwHcXWVIcXFG6eSyxUtYS191CSDtV+9X7GuYvHQqWTNwDSRlPIm8TKVX3+vBuUubV1fhAx3zHMrfFVXbdn0+xdH2v2muJeUs+n51HSLjG2GZsyD0II9a1A34YN8HUuRoqcJkL1sPwBZuUIcZTdkpCQkTuCQcywxfd2ADmYWhk+I0dDNyiZPlQsi7szpCYjgBssJBBMjmORr4Sdfa3oa2tEQH6XYmMiqo+YUSFSgVrnOuJOGW+fvYPv3XIwlnYxbS+Co4vkYbouCBzRD7s20b1uVNgYyTWp+0b3OAF9wHZEPpqvoiNtmEiaJsJ6EWE3B39mEhOXT+PmiUNIjw0joOtorquDbfkxMx1DLpPjgWeH1h7LoI+IUqnAg+IinAZsp/eJn/oEg+9XX/sndhTZsHED/tVHP4qx8RF8/bmvM0jdvWcbOjvrOZyG1hV63Msvv4JDhw9hzZo1+NAHP8Qs84kTx3Hq1GkO4Hrs0R24dOkavvrVb+Lq5XHoNKNUKrLLmNrBAAAgAElEQVR0oLm5AR/96I/gkUfW4s/+/MtIJJN46qn9WLeuF6GQH4WCy/7ZU1PD+J3f/r/Qt3QRnn76AJYvX8bWoSR7yeZSOPTeSRw/dhzdPd146qnH2UmFXGEo4E1ynfjaN76JbL6Apw48hpaWNpRdDbYNTt393vfewbWrt/Cxj/1PqFQsvPjCS7h86SZKRVrLbOSLBbYnnYXd5gE4C/994U3p/XAUHb9VFnWjRB1ayjLw6WhubWEZzDTN1qSy7DRDEeuCHJIYi8s9e2uJUBtp/Ue7d1pXyhTwFPSjqb0NddEIdyRio2Pw67RWl2DS5s/Q4ND1XPYjHKlHae9G9G3dgsaZEi4cP4lshWSmGkLxOErpDPwFfjeWa+kcZsTUk6xoNcCr6qhw8Kp1sfkoGagKUD5bN+0VmnnabtUOeA2B1/TXng55lbIVj6vVE3HeZv2u2s2Yv3qK+RMBtKsS0Kq8UNiMyhesrT2RfwbYns2GPRirIetP9XSruvrAYFuy2g8Cl5UuSH5Kz1l6sGfPPa30Cak1XnGKHNRh2QHkKjZydCM3dqKzbzn6tu9F6+Il0NvamVGJ0XNIThK2YfhM5MoVOMUyAuUKh8X401m4qQSCuTSipobOiIX2pnq01tvw+zkTiwNXJqYncH4SuJX0oVgxYdgBuGYQOYp2r1iAYcNh0EeODpwFK70ZBMvKgwnMHtMXT37GMtKap4xJ/+cg4GSgFVJI3j6PWxdOIH79NJzUNHQny8b2VOhpWISYaZesf6hlb/k4ZZASFuliIw/kLHkgEzAl+zeSCrBWkqylDMTKUThWENB80Et51Ok0RJGHv1JkP9ysTnaFgm2ibQNtAOjfRZ2eI2+CahpWLRXLc3tIGbEC295dtPpGa2yvLEN8n3gM7DxfvQGHWC1eDEu84NFxifcT/qsEttmvnL1EhdsBLdwEgsldQ7Ctkk6uPlO+QpVVVje3vGFVgZxVKAXYZvcYKazh+0ceu4p0Vu1DCpRxZOwwX7tVKyi1FVG6fbHrVjWKmC9fKAitqwW5UgmFWBy5dBpmiTx6uekoCh+14tnTnboQOifTEVtiUOeEIqapRe1a0IwwGtavRnlpJ2Zu3kZxYARWMo5wxUFBL8L1VRB0bJAhRLI+jEU7tqF7x2NwLT9GL13G2O1bqMvnUSkWGGyXiyRTIk9xl88FAy9KB+MpZOpC0IUqNkRcQOkfqoB7b33PkGBVycYdB7EJ8WoBVXWrFmT++mr8LP/9AcE2PVQM7ImOSW0RqQFcpSipMkDiDWZ1dsQ2Td0T6pK9e2Oh/nKvhXzu5kO8qsf2z7NEzr/cqIXtHuvAPf9U+2NVm+0B1OJ0q5S+u8G2jxP+NGQpiMr2w+hcjN6161G/bCUKVKsoH4GkJDS5zoPJ5JJAcjv+MniugO7dIEnpdBc+I8/+xSXyE9YtOKYNnwGYpQr8mRiC6Qm0mwWs64ygsz4CMlVVy62Q85BPtggWIaBAV2MCPpy5NoFj4ybGshXE7HZodgAVmuzk+irBNncl+VIWYFuVD7rrGfDT3I2YvaHNfJJCv9ws6umeiw1j8MwRDJ47iVJ8CgHTRHO0jj2q47EEspks12MaGiTQbRka/1sEjIkgNpLc7Ny1E8ViHteuXUE8keBBxc1bNiObTbOlHzludXW2Y2lPFxoaGtmj+s6dOzwgSUORjY3EEq9lycbAwG0MDQ2ju7sbfX29/O9zZ88hGacuK83SOJw6adsWtmzZjFWr+tkRJB6fwZKli7BkSReTOcVCAfF4jEHla6++xpuTzo52Thxub2/n0LLx8XHcuH4dk5NTqKurw7Jly9DS0szhZ/T8bDbHjPzZCxcwMjaO3t4e9PR0c0gZuZeQreGN6zc5bOeRRx9jsuDM6bOYnEyiWKBZFZs3xw47uCyg4b03Cr/n3MX9GHG652kui2LlSz6Nc6rLAZPPDyUJx6am4aRpvab5MjHrpEqH8CCosORDQG0hI6GNIGdz6Dp84SCa21sRDgUxOjqK5PgEbFq/CwJsU6eW3tN0g4jWN6Hy2FYs3bQe4ZEMLp86jRwyoIZ3KJ5AKZmGvyjANYNtsoiU17iEt7J63e3jLwuwdD8SbLeaDZmttnsw3FmTr3lqbLVmq9o6f2Wr4ceF36tGFKh1QPyvwrtVqWUVc5MbyQ8AbM9f9L0n4R7BDv8ssC1OYu3al6vuvc7pPf4mAAsViDKzrbpB7LWPrCRRomjrugZ0rd+KvjX/L3lv2iXXlV2J7TfHmPOARAIgAZAESLBYrCpSNUnVUkndGnq0PnT7g91tu93t3+TlD/3B9odeq5dtuS0vtaSaxVIViyQIAhxAEsSYQAI5Z0wv3ui1z7n3xYtEAmRJrlZrCWuBCWZGRrx4ce+5++yzzz4vY+nFl+E1mtguSyTclI0mokYEn4GTHe8Zx1mXCNNMRpq644Rzb+HLlDXSppmO0KX3KScEZhm2kwaSaB5Bo400K5Cyy1fANYesBCJb0KBNUEhtHxseWf7J5Hp70SJSYm42E/F16MiBUoCu6AAH29h/cAebV3+K+x9dQbZ3T5ol/TzWEb1uCDELF7AdCKvrsCQZNmS6YavZFHu43a1NODkDOJvpEkS028vHwqRul/NIvSZK2l2hwDxtBLNYmHOC1qGnYFumoyFHlA/lsEk8BbSTkrZFoTX0ZD7oyXd0ZUtiUWWx9gOeBkr6qxaE62O0OuBiTDZM/k+HA/HotLtIJR1aIeD16StOEp0g82SIkD61vbKjXydVSRmEVK1ZMtEjbeg0ahEF2gq4+ceWxsRHWPC8BlcxMSkacPJmtaIn77iOOMXAXGQpMhCHTh5RhFa3i3JlAfu9AUa7eyiSBBHXjfi36iRAujXIiB2R/LC86Rlmm243GWSFOBH8oIO1176C4cIM7lz7AMWjXYSDHrpOjsTNkHsFGllA1Qn6izO49Ju/idPf/Ab24hh3rl7F/v0HmM9SpMMhxjsPUQoo0AE+KrefgG1OC5XvWts0iwFr45TrR6TGIl1XFfsqUoy6Rd6EQfnrgm0bfG2pVGWAtSbZGqtzFGjbQ9PKOSarzQ6fqclIjoljvwzY/qX6aKoT5Smvf4SNP67JycpLHivj2n1d+wwlyax9PzSsWeKFyDmmvTuPMxdexNqrX0M0t4DDQBlqhJHasApTTECs/RcpJSZOgaYzhu+WCD1lLzM/EBIjcXwZ+e6Oc0SjAzR7D8UCcMXP0OBmyzj2XAkM/TxzuFynsrI8pKWDuLGMB/sx7mJNKngHrUXA9+FnmSEz9JpUpqYgm3852df2KolRCiUCZPI58ttxQDEW42S3GGFw9zo+e+en2PnsYzhxDy0/wny3i1arg15vgH6vLzEjY+Lscf4AgbeORJdyt9iNeliYnxPGmdNex+OxANlupyPSO4JvAcieh+5MV6bdUpY36Pfla5IkMvFxbm4OYRCgPxggjsfotNsIowiDAScDx3CoME9YXXDg817nqQy8oYSB9qCcWMkm9m6XTY9NSQp2d3dkgAsBvXXUajYb6LQ7CKJQAHWPEoYxkyb+bhf8OTXA9AKn3SvfX38wwjCOEQQ62bfZjIR15XRfXi+vi17hnAfXPxwgyxyZnOl5obofOYScx5N2n8tOfy4Yfwr4o31lrlqohHM7iBXaEebm5+Q+7jNWD0ayvv8qYLs508Hi6opMZX64eR/97R2EjitVeA6Go/UxueoAbczNLcP/B9/A+iuX4H+2jc+ufYAR+lKNb+4dKLMtYBtICdjZHyFH56QJ3MaZo/FGw3LNZcvM16geVynavjjYnoTE+tn/lIb0qRha0S1PRIhP/NzNe6mXQgT8/82A7WmgrefnE27iFwDbtvw5eY7HNdh/FbzN5xMmRKb1mal9TsAWdWmmKVgaXjqBU89dwKlXv4bl02dQzi0gp+WflC5LeEGEKAyFocjTVBoI2NIViJCwQJ5kEsjSZCxlPVmXMlkPSIMOvPa8BPURwTkHMri+mPnz2igfkFIjXSOEraacg6A7F3bmoLGCcVqIDIbfpws3ufAoG6Ac9TB8cAMbH1/D9odvId3aQFCwJMTu+4FM6+J0ypLiOteXkdoygoGgOAjRarUwPz+PfDzC1oMN5Gks3qlFmiD0XfEWZ6De808gZQunE8m9bOb7cDIyprmA7bHXNWDSl2sMi6HIYZhRT0LQF6lMTJxNRGxpmh+ODWNPeTqC2sToTXhvLZCuwLbovK2sw4gIBDAbSQfdYSoNsFBeBsmbr1V3tAXjE7ZeQDMHVIg9owH/Bs/Ib1vPY0Oa18G26LDZSc+qh2FAafFo04jK5VDcVkyKwPfneYjabXRmZoBWB7t7B4j39iR4NwhuM+FSNHCKNZnKaWxJUmUk2nhLDO95DTSbszj1tVexF3q4deUqsN+DH4/QRi7DQjKW7fMATuYiXVnEq7/zXWFL7m8/wmeXL2Ows4OFPEcyHCDZ25ayPN12hNmW+8CKgvFLF7CtVpZT9lxi2zXR+E/0x7Yr3tx/vbG/UrCtbLuByiaeVIfOUWmU1R5W6//4w2FyaD151NkXAdvHxkVzDU/XlT/9MDqq9z4WbFOWZAG1uZAJI1Vnts15XQPbvu+qHMdrSKLec0IsnTqDZ77+TayePY8tYak9ZFEDrh/Ap+8vpRhcJhw3HngI3AINJ4XvlQhcA7bJbDtkvn2UaQmXVclxH9HhQwT9LSy6Y8x7YzSyYdW/YftISGbwrqSlDmsaNVexsTPAhruGLJrFQbiIWJhFXXEcDy+6bKkg6pRLgqlUtF86yUplYICbl3Bl4iwtNoFWOYbT38bdq2/i9pU3kew+gp/GaPoBZjpdGUk+iscyzlwm8qWJAGzuVWqdCZw1gaEcR4GvRhxtTOVjCUbld6g9EWCuTYN2+q2tIvH5yHzTtYKEEQeS6Htkkzr/nwNmSFD4GI85uZJaemXb+dz8N5/DzkHgc3H0O6+FQJ7Mu4yXd0JlPDl9lySTDJPja3L8PBNynfQrzK00x2tFiaCbUTZg4sXPh4lSriCcoJ9xgtVnavw5tp1nrFMGkpQQbAvDyg/pCfZ/f12w/TRswnvoZTz3XcT8GDwH/kwbnW5H3kPv8BAFE5ljwLYSNbbRTydI6lzVSYNke35WmG0+7tHmJuIDToQu4ae5rDNOoWYKGaKFudlFtP7R38PapYtIr93GvU8/Q1z2pdm3sbOHdDBEI9VKYcKzymP1qRJb1N7mEbbZ4L9q75uKoTYu2sBgCKqjErsn3Lz6Z1IH9lUl4XMx+2T2xtGXmMhGanB+qoJqK6y1F/nPArbrh4dhdSwAsADmqYv1C4HtGrdZgfb/PwC3IF+xW9JGQ9VES9bMEgnZCy9AZ2kZc8+/iLMXX8Ti8y+is7CEESUSSYZRzobJhpRUJEhI0xsDnQJqWfglGymJvbVZi//Oc53wSDCkwaUUNw3+SWIt/8mwEfHEHEvzYVDEIuUgs507AR4Fy9JZTe1x5AEdWv3R6upwE/2tB3hw7efYuvkx4oc34WdDtOX3U/i0lfKaiN2Wzg4UdjuQ9ytAy/Ol65ysBDcam+nGcV8GQ1C3zfKTlw7RjEKMF15A7jaROWQbHPjpnhnXTQgXYOzNqCZZUpAcfj4Q0O2WbMqrr5Sn7Y5peQnfu86+eowXN09YR/JHnpe7u/LCPorKzelkN7w5NC1XKmqESj9uqXWbkk/AdvWupoCWfvZhqhpT+1zGOMX0wWmotPCQ3xRG23K1PLCFh7CNMeZ6xFedJ49p/DAssITFwENIsN3pIsgjHO4eIOn1EbgOIlEicbyHgm2yHOJlYwbsuIWn3eoFy5tUkATwfGr6Z7F68QXsIcO9D6/LuGo/SxEyCSRo9kq4mQ+fievyIl76xq/h1PmTuH3rBj5957IE/HkmoqMRsoGOadepdwq2JdEUsE0qUPWv3CvVxDHbYGf9U2vBfCpWV1KTXx3YrstaKhmeBdzW3m7qQKk3JeoDfxXMtqyZ4wiOI41GTwbc1ap/IlaYOvBqa10Z1cermfb79Y0/xWxVYJsNhTovIGDVrHTRS100Z+ex9tXXcO6VL2O720Lie4ibLRlKFsEXlXabaJZNiJEjvvCcdEtm23dSKaunJDoItklLkIUls50M0BzsYcFPcelECxdmUiywaVIu1MwFkGCjQCNmVuoH6HldvPPRBt595KFfhuhFJ6TnZkAbNQJD9k4Q2JjeXnWOYFXPJLWeSeaFVCHYLhFmCWYpfykT7N/7FNff/Akeffo+/HQk1UIy/q1mG3PzC0jzQoZTEYiWhXGmYv9OXlZgW4G1st0EqlxvFjzz++pyVCIVzTfBaih6cn5fG8O0EjsdRS3br1p0q5tmxCcIJtjmH/Vqn4B/BdDq4kB2XdyjqrHcSibYn8tUYbF/NFMG2fya8/kLBOKzznOUpJSRTXAOgdjRaRIgkcw43vC5fFZS+f8kD3xfjAekN8ALBJyXHomwXw2z/cQNZEgVlyYIro+YjF3gobkwg0aziXE8wnAwQDkc6zqy8kLzYUjyxpgt6+cYsO254kSydGJVqgqPHm4i6w/gZTn8TJO6hEkt3Z6KlviUz//h38fKhfPovfkRtu9uIHaGIkuNdlWz3cyUjBnL/q6dVlVcMSyzkeTIpVZEhIkJ1W2eRtr6tj4XJVcHon7OU8M8asqHY5q/6x+EqXYe99lI5DvG2s8+VuKeGTqnGMTEu181s13XBlblU1O+nkg+nnIDvyDYrgfq4/SIT1vQT/4ZJRsUXrhmXp0avZutCu5faujoP1kuruLEM2exevFLOPnsWTSXqM9rYzvrIOWURwFA2jRA1xK1B1QNcJaSQeRGV42e6Ed5OLk66UvHlXMRE5jzk2ZA8sWiRwIW2VBKRIQVZaOegpIhQmGXWy5dQIAoOUR8uIt06w62793Czbd+gjGneSWH0iEfpAOU2Vgt1zh2HdSr6XVTty0SFubHricBjTq9ViPE4cEe+gf7oovkQBTZYm6GxZVldF/8jljKxV5HgliY7iNQbY2Ua4furL4vmfuYoZkPVJMs1ku6EXXLqU3P0T+6cjQJsmkwS371wFjpna3ZmrX8051eP9sFPIYypMdMJzROKfXXnfYksZtWr1NcW8zmkucWA4Xaa8hOlQ+xekr+WN+bgyCegG2VS+hDDf426YMJOzw8aiy6QN6SbgMWVBt23Mg/CLYFtpqWdQYBcWuJQvHMzXMPQ/YUjGLRakdSytPR9ezeTQTQKhBQZptvxVFmTt4omwAD8eDtrK5gN0uwt7kJP8nQ4KS8nJ+5JpBkDUO/gWJ2BqvPnMZMOcQnVy/jxuV3kfR7mONzSyWIln+aREgnviwJMttMzvSN8X3I85rYLve7BriVWJ5M+TS1/ioQ/6o021UcErtJ4d+nQKbGQ7Nuj2G0dU1MDpxqGU3p0f9qmu2pfVR77aOwSbfV8TtP39+TY/fTmfHHm1YriU1NL34c2GbSxT3u+ZyOG4BSIvaxUOrWPP8cLn71q0ieOYWsEaHfpA1eiKYbInIDdApPwGHW0IEbkUN3HB0ww/hGr202lLNPhrq9gkzsaIBW0sepmQa+dn4WLy06WJS9NgEKOhdApWVkrzkbZb9w8BdXNvHTzxLsDgsMohUUfoQxt3gJBHkp6icB24IF2RjNyhrH0TOpVWBi4w0BVTsdY4E2mKMD3PngCm5c/hmG2xyNlsMvKPVg42AT84vLQhTt7O4gTRIF2wRkrDJS0shufMbziiVWG1G6lGSpShrpdlFIg5syzAK2y1AYVQGxZl1rmDYxyVTNLNPMeQdcB2TOdUKmVtasQlDBtA31k8m7fH0y3OQ9FPTqv7XhFUhSbXglMJepwOzakFiliYQ02JlFzjUtz2OeSx/jSgMlATvfm04CnDje5Bmv0zWsf26mLf8Kwfaxe0zPBDdz4QWBTA1lP1h3ZUFkpMPhAPFgAMRpxWwreNBtqVVIlaxZsC2GsTKngM2PLhZWlrG4topBryfOM0Ucw0kzhBlPZGBMsM25GUVDwPbqP/8DLJx7Bo9+9A56Dx/JRFLij9Aw281cpVUjAZzqU3W0ymUllvYUrFf+5A5P/mPWla3uTZ/XT8V09bB0bK/N037b3MDjP+4Kl1j4UK+a2r1QTXi2Mfw4ZvvzSiL2Er/o46oXrzJU8+GbK/3c57EB3RqiHwO5JqXIiYG5PZg+9/lNoBD3EaOTrR9wpUPASU0qJyKWCBx1nVB3hBJjz0fuehiFHUSdGTRPPIO1c+exfuESFtfPYq91FnHhi4d2Rj23aYbxGxzxbqZUZez2ZUOelgtZEmJg9VyOQefELx4AwDgjU6CaadrMprKwjbOL2OnJyW10gBw33EfoOaLRTkd9ZDsbOHz0ANnOXfl6/8PLKEcD+blMSisSseSj1pqHQuJG0uAg6QWZeB3DIGCbwY8NKbMzHXEl2d/dQTKOzQjgHEXbx4nz53DmN/4QnZUzGAYzkmi44wOEgXazZ/Ax8GYrZpsNic18KAxGkVNeMpFr2Ba/OodtDXqqrxKwWPLrE6lVodbumYljiQWjdkdOArNf5GglvOc88HwzZIIlUKuRVj9pTTtMuLCOIaDGjRKYyYGiB4vQKRo4ZNS6OaQFTKsfqUo7XHhJoMmG+Z5xO6tAu2i25Q3VWAATX11QJ09Fp/4RJxOxV9T/Z8JHL3RKLqRBUtgdHTrg0h6RWlMexJQ62RHolFCJNRkwtqVuk18o2FawEBQefDqRsJwZROBksmGWIqflYlEg4mGWseJC0i9EPE4R+BGyIIAfhQhuXsMnP3sDn733HrLhCDPk0OQadD1nbFEymm3eG08SJjZpqlwkcfPJPbaHvy1hWrB9rHbQBvdadD7OjURRp/3EpwMub84xfyyrzXtdnzBmWRFWyipAOiUvMgeUAbq6AydJnZUt6Cqwc1ofv4CjRIdlCevJyNF4XjHx1aGnj3gcOFtm+slg2w6Qql+ZvSb7fOKKY1ggfk+rf0aoZFw7jjLhArY9gm0HXsw16CLwOhglGeKFBXEl6Xz1FWCmi8NWC4UfoOE10fIb6LLPgI4cbEdxGc85vVFauoQ8SUvKUxhvKWsDslECL6YWNUbHybHaLbHm9dBJ+2Y4kw3A4nIv8YLNlWxU7gcd3Lg/xq1hG3ERYBQtoiSD6qXCrIaULOTU5Oonqe5DQOop2GYssdIO7mSaXc4lMeZ7u+g9vIsb7/4Cmzc+RBn3EHG+Aq/A9RGGDSysrML1Q+zsPMKYbhp5KpXZhtNAkkwkFwSb8TgRnTMBMtltAk8OpwnDUL6noJdRhSQJga3aLkohlsBV/q2MuABfvgfRhRuJCA8r2YMkQawExFQemXT4oUgjBewalxeZHyDstxICArar/cDvK4vN3yFwnh4iotcn91SkCNwlnmHkNd5NAL+1aWULFdeCTniQ1zWJgIRck/g8cZ8fGwEm33xSFWnS1vMkZMcORUfIrWGZwY98zJ5YkWSpf3iAeDiCw0F40o9gsxY7jVSJCN1rJEeMjEQcpRRs04lkaW1VmlNp/ecmKco0RZgr2B5R4uO4aKCF+bklrP/X/xCzz6zjzp+8geH2LhCxFyxDsLOvMpJCn3toXUWqdNzEr+ptGnqpktgxjmh8tXHRJnQVo12R0eY7NVnZk2//hEnXRTiJrccV9kxgrxLpCZlQbx6vf676fFXCYHHtFLNtsMPMykulHaP7RYDp0eD8OWus+nGFEWpr6gu9nvkw7Ju2+mz7xBU7ZI7ByQ20NmBPLzscdw311yjcBgq6LuRjAVcRs0tCTgFcPORZdnQw5MAbhxrBLlqLS1g5dwFr5y6i8ezrCDrz8JpNeVw/G2PM8lcYiBZNWD4GI+rjmLnLtEe1bBNoLmBbQRMZcsel20OAJMnl/yXo5Qx07LQ3JU2ys06O5WwTbp4i6+/j4b3beHTjfQy3HqLppghdYPvWJxge7KPhM5kgiNTAxm55arVp9ScBtfLbUK2XBF3a/bTbxpUE2NvdQTwcaic+X7MdYv7sOVz8/X+FmfWz6AVzyuxnAxlrz/tOo8C+01Eo4XA4D11b+trrljaMv7TKblRqYjhss4aITwUskk1XElkalYoiNQ4VqtnjT6zdmgAOAlCZuGgaDi0YMnZcfjGU5Cbl6GeOqWWDqLFaZcnMkymIWkWQgE7tKXXtbKIlRy9stgZtBkW5p3xu2kd5xpPTMEDCzrHKIW/G2IBJ5mcPGR5AbEydbGp7KMkhJ5IjHiBcG8LxGqmSqaaYSV4CtgXIKHhVZtqUgyV51IONZWiXIIBe6fLclH3wcy8RC9hmk5ZltikbomxJD0MmkyJvkkE4PND1wJIVRDZFbiK71AMBRtTOsnKSpwmcyz/GJ2/8EPc/+VSaiZs5HSI8NHnQkxGnG0mFi3nt6hnL/cJPMqVtmq0PGBZbCRLrZDEJsvWYZUL+JL8+EtAsIy5xxvxM46mJKybxqeJinek194nPYTvrp+KNYajrwdpQ8lMx/vgYa3mhJzPbtjz7pDh7FEDb92oTQ/l5LV7XH6+vPmG2669hHzcFrO17PXLCTYFtATmTBMSWgQVsV8mGZgElR6WzR2DMuQIOQr+JcZrjoNHE3PpJrH7r65g7fRqjuTlQkOY6DXSaHcx6kVRnsoY6NrFJ0tR/JJlLCxc5q1qlJ3G4iDN46Rgh1+h4CDcZojV8gE66h4DsSJ6hoF+1sIianBeNeRzGOXbLLsZlhHF7DYXfRBJ0pUGyYEJMuR/Z0yNgm9dGsM31ziRXepllf9KKtMBCMkRj8w7uXr+G2x9cwWhnE7SnlSE5jEcuk9cG5pZWEDaa2N3bEUcRp0yRp6xwcjaDoR3EkagUmUQYqi6asYYyD7LbjF1qD2iAscRM6qTFRFT2syS+bJ424Fd+xv/Pta9IWWVtsNbJvPoZWyaZl+z7ocYZ6tJd1VxrYmhBFWMG5Yu0odNEQfZUkQuo51qk7lw3jS5YYdJbGtAAACAASURBVO4lpplrlMmblIJySIvq1XP2SFEi4U8sOSd+PxrLxBbZOE9V+/8YlHY0idQQMY096vvCJpiylp/GoPJnuRoijGgMS1/s1WWJJwd7e0hJZqTqhFWBbSFarKuNavB1HgLviX4m4n4dhlheX8Pc0iK2tx8J2A7Y0ZhQ8gdppuUUau6fttPBiRMnceIP/wFaJ1fw6f/5PRS9Aby2gzyJEe7uI48ThBnJHRexjGDXM8aC6IqbMgGNZ5FYXFpiybCdmnTXvj8BnfIvW32zCdZxcWxCwGq8qAPRCrw/EbxOSNtJIDZxRw+V6iQQeFoD29XRUMmnai89s/rSF/bZPnptlin5PMB9XLD/QkDbXrlhtyeLUt+svcmTm/3LMdt15seey/XFL+DOoe+xD79MtfkQ2owotnAMHAQM1Ol5DYHhlG44QQh/dhHdpXXMnH0N8yfWsbh+Et25OaQRu92pyyPw8iX4KlEuOhHtuDYVcbJ5WZFKUBPJGf2MxT6M5vYMdjrqVErpHH4gJTs2yicI8xjL++9jf+s+tu7cws7dW9i/fxtOmmBxYQbzs13sP7yPrQebwkao2JhNDcpiyHAcXogF22aSlvK5GpLYaT4/Nyf6MXams1nDBt2s3UTz9Blc+if/I7onz+GQ4+7ZkMIhQYywPFTgYShgm+wuGdIMrawvGjDq1FTCrqy6OIAQ1ApbYQKqfGi8+ypdETguTUcN0d7xfegoWG324ebmwcDnZHBXsK2DMug4o+4cvPkjSWQSr4XSCxA72lXN52dlI2CVg2CbjioiqyFbFUoZO8xzGcYiTY6sFhh3GYJnad7x+JnZTFh6baWxVKahM8gEQ2kG5HUQqPLj5eN1IqnRjBsGiBWGPNdSMJMVgmJWUGRULkdSG/kRXQj0dFTsyTNPLMqk4YqVlFy1/2mOZkiXEBWRci3yPiEMUXoMoITyAucVjMtBQIhBb2AXAzMsQyo/aYIm2S6+gk9LQq2KuGxeLVn2Z5nchcMG4eEQyY/+CDd+8j0c3N9EKwgREMS7jlwPGScyfbofNdySpeFfJgQCngJOLaugc2UBWB1wNbBmQZxIcGwt0IDkCqDXgpqNcxbeTgNLG/7NwWqZjeqA0GA8Aet19KoP4vPx4LCvPYH1xycItfD9VBnHUbBdAQLd1Oaa9N+WmVGvcv1bP7DqTUaT2GuKxE8AFRak1QF0BUIkOVZWu35o2sdaNvu4g1Tev9DBBYLMEcDqSHOwg14UoggjdF+5hNMXLyJ69qw4kiS5jyhsYqbRhhe6yKVXTt045HAnW16U2pci/TOuWvSlhWpY2VCXp3DTFM3RA6w2UjyzNo/5TiDxip8UQcY4K3F3D7j38AAbA08GoSWNJYxF6sKzgWBULhheqmDbM6UnjXUlUpeiKUqmtIJGtwcxFOVr728j++Qabn5wBVv3bsJNR2gxRphFwWqc44foLi6h3e2i1ztEr3eAskhQpBl8MtNSibGr2cQEBiC7f+qM7tRylQ2vwHkawlTruw46j/5bBn/Uf69yATJXX1WIagO8LGjleolU0sK4LmtTvur39LUm4Nb+q9qzOt2l2m91/KCAqTY1WLvNzR3VZyjM+qrA1JQMsAaqn5CU1/eSTjZVOUdVpZrOa+vRR2RSTEISt0Sj08bcyqJorPd3dsV0IeSZx2PLAlsrIZF8wygJpAZmpDKswHILNZs4cfoUWjMdPHhwH9ucAcIzMMsQsVrpeuj7rJcCs/4Mzj5zHvP/8DcQLMzhk//jzxCMEzgtIBkNEO7S0jdDkKutYBLoBFeH8xkea4JWMko19ipJqga/VDPb6gDZfrLTchKJG9WCMo+vgVxLIk9C//TvP16tM+ujXkWcksmZdWeVOpaVr6qSj6+/ipjhY/46YPvzQPZx4Lw6g57M4R/5NQYgPdCO+2NZaBucq2B+TGb5+O9Pg/PJc00eWUghm/pQspl0/ODIEh05LWyqYfRi8flwMXZDBcIePV4biLoLmF1cwtLpM1hdP432iROIunPImm0BaLlPBtdHXoYCnjl1Umr20jHMsmYhC5LsnnKyOkZeLaNysXMSSz9auHnAcNDH/s42ksNdBLd/gc27t7B17x7yAadMpWhEIeZmupjpdpHGMe5vbEgzpkBJ6mAJLEsFlT63pAHbEo5shm89pl0XzRYtgdSGaG93D/1+T23lojY662fw8j/9N5g5eR57oQXbOtZdNiCHS/hNRUvC8KTo5JyCqVIHXodoxsURJagmKVZ5pWTsKush+6N/2Tw3jyILtPRpq1cWoEslwFr5HfE5lgDL5syRuLmMvY44y7Akxl+h1JxDwjnshwcvZTesZnBYUGH8eem/SwsmOQTI4LDULew214oZH82yqPl/ZYLJgDvShzp2Y7gBtYJ8EoJabSKykg828sj9VddH+cyUOeXnx3tGVl8TgJQFE2FFDJBTMwPVWktip24IZMS4ntgWRo0/QbbsJw5MYtWECSHBtucgYeLHIEr7SZa2XQcB2WlKPVxjE1gmaBcFulmBuMiQhZ54H3NEEPvandLDWDrrXXjDBMOtLez86f+O27/4CZL9HmaaLQRM+PhoAduF2KHVm0+F2TYSFgHbomCZyDwUPE4S8uO0yJNYMTmo62C7HlPsgVGxv/YoliVmkqApfeLjrzg5PgzYNfKQY8F2hYWedOU2Jj65cneUTBAAbYF2/atCEI0tAgJqCcJTaDf9kWUf9Wv9AJMhPhbEWJ25icv2PVvNLX/XukpIgmcfd2zcp0xLF7MkjkI2aCIe0xKQhMHyEtbOnsOJV76MxbVTGPkNJFmJoNFCq9sEIu4XA0YIsuloQWs9Nqbr1lOwzSoPk3aR6RUKRPobWA0TXDx7AufPLGB1xpeG4l5SYnNniDc/eIj7Wz3spBEKr4k06EryPua+4t5lgyD1wLkSK47Zb2qryf3FPV8gz2JpOG97QINscb+P4e2PsX/tF3h4+yZiTvl1S7QC3Y9MNih25EyEzvwCunPzGCcj9A72kaVD6fGhN77W6s1nLh+6ygsskzv5yOtrywQNEgG1z0aeyjT6PpUxlOKdYZ8rYGmStWocUL392+xJmxBzTQY62MruxSeBpcdwh5yZ2l9i4dTjX+1NmUh3tLfGyCiLqKYtt2v+GFxypPHPXksdcEo1gCSM0Dd1YH8cwjEUNcGp76AzN4vO/Kw0Rh7s7oqlrzjsGGtLXqRo/cVH28hJZFaEldLw4+YsCaDR6eLEqZPwGhHuP7iH3e1tNIgEWFWkrNVxcEhPetfFcnMRF164iPZ3X0faCHD3j3+MYJwCjRzJYIDwoIcypUmDzv6IQwO2U/Y/TaqOVaQxVYOJqsJWAuqN0xPWX+FipSOZ9OAcxZEVOKgB9KoQOQHbKr+t2b9O3XoTc48kcJaI1Uqb2TfHAO0qaTWWvnpmuH8bwLaVMdSCgz0cprIgw2pVN/+LuZFMZ8S1bKpSy+lYaJEqVNMEFWzzhsuUpKJAwrKjuJSwJFYiMQ1RLV+lDF57Bp3FRcysP4v5tVOIlk4i7M7BbS9KI2XhtwnjkBW02WMJJkRGqYXt/CagpnxBpA5jKV8GSIVd9YuxOH8gHeHO7c9w+5PriLcforh5GfGwLyVBcVNhodPzxRpKPFGjJjbu3UdvMNTGR+MfTWY0dDKEwkLrKrR6Z5ZJLbNN0McS4PzCArqzszI6dmdrW9nMYAaLJwm2/y26J89iN1xQcCV+paacSCbIZXc72Z0SYZFhtuyjdHX4CaO/gNkqvVGW2+AoZbVNQyhlPeJiIiz0PPK8YQ4FAwCsub5hsZVlKaWUKI2pwjYwsDE7HyFzA4z8GQXb/DaBHRMaSnTolZ4nCDiVjo2j4l4QoPB46CrDIImRAdJkpn2y19IzYsrX7KEKyejrySNgPACGbi66PAJ78YilE4gEZspD2DWvwzz4GbHcrc2f6mgjCWExlqSNlHiWUwbEEqyCcykoWGab99yCbvmAKR3qIwgcLC9oApSMXfT6GfbjVKRPIzLUPLDY4Cu/m8s4d47OztlUw7O0GMtAo1OtBp5pRjLV8iDPsT1mw64HJ+fvehhRl+o7CPaH2LpxAw+/979h+/plYJSg02wiUN8quLQcJBAyEzWtZp8WZgRaHPShYFu77qfY5/+cYLvGhky4gWmg/FcF28cdwZNj/snTMqvfq+kU7W7WpKL2f7ZPoGJrtIQ+1aB4BPh+Hth+Upm3AtKG0besFg9eAm3bXDdhuyagTwCW8aYWqGIOcuu/LpIvulmETbTn5rHy0pdw7uJL8FdO0osJI+7RRoigHcIReZTePwLtLOfr0+VCE2WpklV7xlTU8gJR7wE62T4WOyFW59s4MRuiFbgiHXnw6ACfPBxgmAIx+1HYBOw3BWSrPKXEiJaqUhkyaMhIuJTNlixYp0pmI3h5hi4323iMw80H2ProCg4+voLR3raMJm76jkzwY7JBkJM6oTDsUWcW80uLUiE7ONhHPNjXWCnB2ayMCnBP9PdTuVUtmdIjl4y89sJMzs0nDQ2ZXrUKWdWWVNmzaqeqHZ0B/BMQbBNg+9mzFyepzg5dl3Vv/CNU+5FNM3Ftqj+vbaRWMkP/TGRFCrYJ7jlUhqWQmvNMzUFj8lI2ia4VzAz1Kg4utcqBXdv1CsOx/KOJ8aLAawSYW5hH2G7KtM3+/r4QDkJMGLAtzL9ltk1FVPcMwTbfh7LKrDJ35+exfPKEAO8HDzZwsL+HBkkUnjPsIytKHAY+8jDAqdk1fOnSK3C+/hIejXrY++HbAradKFdm+2DATSR9O0RGIz8SmZebs+9smlyowogBvHU1gZWUWL38EyUgVVHSNr6bWFZP6qv5Fcc3WD4NbBu0OZEL2i1jqge6fCeg3KglTXVSKyVCWZgqoXze/+Uz28eB7TqQtk0Q9fvyxYC23dhPJtkrLtnATc1CbXd4dV5ZHbMcVMocCDdT5IicsRwgwuoFEcKZRbTmlxDOraA5t4TW4hrCzjyC9hzcqA0naIrmLgibIjNhgCYjQacPArwiS5CnA2TjGMW4h9Ggh4ZXYHV5UWz7Prh2FR9fuYzkYBfBzoahMrVZhEQNdbLNVgdz8/OYm1+UyVtb2zuq+yWDbLI96qfDapiLLj1tlDSuG9T9cZS356PT5fj2JWmu43ON2NHstrFy8jRe/mf/E7rr57BjZCQEYjKaR1hYDmgI5VALea/KBDP5oRjiH0QNYb5B6yWp5pLDFt3HJNCTaaJUQ0A2mXhlsoelL5IeW2VSmkqKgZUIRshiVg1SsveZaP64wdkg2ebnVfo4pFkim1+9pjYoynXSMSWGm8eS5LAqkYJDMFilYDWDLJnqlckoMyGgTKQRqpWU7xpPF7dAFPlSjRA2wtzrNJyRznP+qiYTdEvgpjaVDTOsgSJuWR+03RN5iINuPkI77mlTK60aEQrrTj15IpZMCsxldK8Z414BlyJDJ9nBTNvDiy8sIh552N7OsL0zwObhAHGWIw4CSQRLMt3MPrJCdH0ctpHS15ZnaZnAdWI812njq8sLaC5H2IwTfLKV4lAEqQFcsT8rQZfDaPsQty6/i82f/HsM738sOtZmGMlUSnFBMT0RArbtcJ/SQWBsD6kmELDt/erAdl1SUWe2JRqoPVClI7SylAkRUwOK1an8BZntClE/mb1W8HKMs8dRhF5r+jwqCZE4Zi3UahXBOiNlNdP19OHzwPbnSQXr97Kuz66kP7WDyl6jlQ9QU0qgwSbCnPImU/kgpJBrpGTDC9A+eRrPvnARMy9dQmNxAQeNUHsLKOkKfLgEBbRXNVKznINQZAiYuo0I2K4ltJK0jkdwsrFYWdImlZI9RhwSA+Q19vNQQHYatpCXlBmqTaUWq9QtSnlNBX5SCZWGcWnLRkmHlDyVeNiih/FwgP0Hm9j85Dq2b11HtnUXZaJj5jlAjCEkF2ZfZSsS+xotzC0soBEF6PcO0D/YkvNIR8TXXHDMNVhgoI3TEmjN1/raoxuRbTyfLDALnY8uuceWIAVnZuCYsn9aEZqAbbu6JpWmCfguULiGqJliL2vNaU+7AHMGKAwWmqwG/LVZXPFRDWzLAuC9Isag/M1cjQEM9fVt5MaVFEceWWt6VumLfQ0jI7HXO8nOj3kHfH8q7Qw6TQHbJK32mUD12aRrXG2YgBqygftBBySZapNIBaX9Xvc510cYYmFlBfOry+iNhjKqfTQcyJRrzgChzzbX6j5jfSPC+eVn8NpXXsfgpXVc37iL/J2PEbF0GiRI4hEiAdusAPE8dDAkNiDnw4F7R/KgqWgm5JeVAxlJnZGVaJyqbrqtoU2JHCSGTMWsSaVF+oXqze72c6tJUY+vjkwqIBWjXovdk56+OgOuaFC3l6UmDdiW8fN/y8D2dPCuf2R1RnoaiE9lRsduxsnzTINufZ4q0xfNqF28tkRtgie7roX9VI9mq3tkE53Lhj+CBDIuZKo5DIdSk6ANr9FG0FlA0JlDMLOAsNWF1+hIqZPNLUHQEKZWYCZtjfIxsiRGGveRxAPE/T0MDvbQavl4/rnzmJ/p4ManH+PDd99GcrCH9uhQFrIwKjqaRJrT/KgpQ0yWVk5gNIqxSTP7eFQ1s/FNk0UPp+6XdfBQSQI9XAm05fmCEDNzCzLo5rA/wP7+vvixrq6dxqV/asB2tCD6ds9hppsDbGKkdszV0ejNIkNUppgrDjAOIuw05sw4elemYPKvulGoPo/yGZm1wCBCVpyjlZ1SWLEDN1XXF4JV2hYFfCy17ZlMHFM3GfqIUsOtkg7ZsAw0RYmZJEecu9gp2hgVHgZ+VzcLWe0yRqfow8tpkZjJlM24cDBgkHEbcCJgXMYSvCnZYRLA1yfYTpNY1HK0PoyCEmFA5wBlvDnggcxa2TghvgMcq0xbdXqXk2kjs23ZkPE4Jc6VZllh/qXpBVhKB5gfHMjPuMbGlGuw4csJMeYt52HnqcetnAUiw9Gv1KSuxpuYb3n4yiuruHsnx63bezg4HGBvzCZJH0nUENaQE1JFRsKDOWMpv5BR7iOPzaEpkPexVpR4bXEBpy+tYscpceXOELvU12YRfCdCPygEbLce7eP9n7yBB2/8e+T794TRDjwfPkGTWKFJaQjJlIc5kyLVnlPCImCbB8yviNkWPXWt5FhnbPX7xiGmOoSPHMpV3LB3/pcA25+DYFTJr3HJ6q7t4aNg2V6LPEL/5xhpSB3g2ud6UvnXvt7nge3qmmqHob681djW3pwlOuuPrfCYvW4t6nNrR9Q6l2SPCyReoQ2y7PuQ4TWc/GiaaLuLWFg7ifaXXsbKc+eQra9K4/dgFEuy6oVNuAGrUsatwgJtSllknWvZnXsyY2JrHEukOT1O4LA5rBhJczcZUHGN8meAoCGDc0TKpYNo1Qe5KNEpYwG9mmAwjVa70JTMsfRDpDL4q835CHT02XyAjY8/xqPrH2Gwcx9+figEA7XcPqsDvKfS0xIgp2yFlS4mGjOzmO22EccDHOw8RJHTPVzfl1Y2zNqVj0Gh/zTIrp+xKoETdrtqRTZrS1ef+TCnq8PTy9f2BtlnUOCrgOkIMDpSRZHLlapobf3KMWzkL49BuulXnhBkBmTL7AwDuiUBMNqWCmwbqSGdmARA6dRgXdP6fvXL5HsWaE32XP1nVmOuloIWJE7vz+M3u8O+Mc7fnO2iO9tFnCU4PDhAFo/1TJIWACUBubdk0i/tI7VgoBBIZHmMY3rPRK+9fkokKQ92trD16KH2erF3h2CbDE5R4iAMgWYDL558Ht/8+jexeXoWb35wFbOfbaHJqdZujHQ0RNQbav+BOK+VGHgytg+hscicgFZ9x1Vdw06KlMq7Bdvq0lX/Y+5kTUli35hhrc3noCy+voJ1pKl/ZrYA+XQZiX6+cq9Mwj/9ydi1Ul2VCauTfWVWdo3Z/tug2Ta6meO2cC3pMffiKNC2t+hpAWASKCZge/I81lZO1qtY5tAZY2L8RjBLIEexQ55R1sEhCa6wrFw+iUwbtM0QtqKiGh7R7xFU0ISfGidBV2RbVJJCbws7llsJLN1MKd0+8hQpGdhxLBMAX7h4Ec+cOy8Z79X3ruDg9i00Dh7KtUjzHpsWSjYaOij9EI1mC8vLy6KJ3XxwH/0eS1IM9DxgMtEr+iIrmdwfm6/xXqhvuE6X5HtptrsySIFE3+7+PpIsx8LaGi6R2T55DjsCtn14Tqx+3LQZFMeTSF63gxzzTQ/PdHJ0I09GH2fsNqeVkOvQShSHgxH2D/tyzUtL8+i2Ik1C0gyRr80YB70+7gx89FLdjN1OG8sLbbRaHgYHNO7fRhoPpCGSv7+4MIeZNpVqpejfeKx6SYph4eHBuIHtfoadrCH3XT24h+iWPcy1fKzONxE2WjgYZbi/G2O7z4E+mhSRUVpZWcRMJ0REfWiaYOvRIwRuhtnZDua6oUkYFIxz7dAO7yChNVeORsQRyh00IxcptXFFKl303Px83GFviDjOEDTa0ghFNxDKi/wyETCRlC62emPs9sfC9CeU1zhs4mSZ3XqIW0EQmz5TrA3uYbHp4muXTuHd97fwyY2HSPMSsRvBCSPEQSTlx1FWot1uYbbVRm+/j6Q3gN9oiA83rSrdoofZwx4uRU1c/MZ5DNsNvHWrh93MhV82EbpNHPi5SEy6Wwe4/J/+DJtv/Af4g0cIyb84tHILpSmIEh0yj5zqaSsrDKYCts1EQK7HXyXYrjd6aeBWYGBZVg3uBmxUpUWzc2oNO5Mo9MXAtqb3UzzQVMzX5zsGbFvNNde0cVOogIEJmkefe4rhOWJ9qEdXjU60p2WtTHv0Hh1lp62GvnqaIwBcsY55R+beHg899B03U0c0z/0wR+IXiH0ddNMsNBGLenRn8ICQU3i7iM+ewtLz5xB96aI0D3JAocRzGcetOmeN/yyfs2FYJ7nq6a4TIRmLCJ45IZL2gA36CxcZGuUIPiuOovumFKyN3A2Rupw+SF22suUhrdscRxraSBJox8nEm196Hhz232Ty2HB4gMHmJvoff4LtWzeRPHiAND6A5w6l8sUzRr2WmJTS2cpH6jSk0kZ2O2q1sLQwJ706B7ubwkC6nDxpbqy+OwNyhdRhOLWA4SizrU3cBNxK3tXOVGl2tUTUkz41WyEwdrX2s7ZODrVz5omfewWodK1YqCOkWLUmj/9tSRSq12DF0erH9asmzccz2/Ls1hml2upHJAQ2B5hKcI0jmrlScSSyLhtmj1nxypPvGu85Hch8dBZmETWaOBz1RbPtcDImrRmN1EmGf7F3xuQRGfuADNqWQUYy/VMngTbaHZx85hlEnSZu3r2Dvb0dYbIJsmm5Smabv9trNYBmCy+fuoBvf/PbuDHn4Uc/fwNrWzFaTCyLAdJ4hGafa4vSKBG3ok8cwxRVpK+G5TcJUX3t1KuGdQBeyZQqmfbxUhC9b49Fp+mG2ZqMro7xniwjsXyElYHU4nsdEU1VC23yqtciuE22Vi2h/KVkJE+O+09bK7Wf2QVa5YW1kkD9yeutuUaaUWeZK7ucSXC2G+lx2v9zdmF1dTWAXaO4BZbQ4YGBmbo7luWl81xEC7IP6XBB+UGZq0sFS+tsWiQbO4o6OnWRsgtpQiOTyuYyk3WSFaT3KDepDERhV7x6zbLRjuVyWRSShEtXHXI2y8hYYJYgS/itDp45/zwuffU1+I0IV967invvvI1g5656FPNa6ZpC0EQ7J1rUuR6WlpewsDCPR5v3sL+7JddOXTIZ+TQl62s0drV7pLiCVneeNhSRReL7D5uYX1gUEN8b9HEYDzCzegIv/dN/g+76eewSbLscejLSwTdsNGVzKRtQ0wRzXoGzJ2bx+ikPpztAc5xIY1zJEkzgYBiXuLNxgI9v3MXMbAeXXnwWi7McsJCjSAuEnPEzLnB/cxdv38mxM3DQiHycObWAF8410W0ADzZTfPjhJg73dmUww+ryHJ5/7iROrnBYQyGDhahcYdQdFg7u9T18upHj060Cg+FIgkeYDbEQxDi/Po+Xz3fRnQuwtZ/jyqcDXL+9Cych2EyxvDiDSy+u4sx6hChwcLCf4aMP7qAReji9vojlxUAYbcn+Q7oJlBjGOW5sDHFwMMDcTANnTi9ituUiHrNBlpPRVBqTpHyfh9je3sfM3DxOri/CCxyMeNhz0bgO+inw2aMRbj88wGHmSi8BD/9M1o+CbR3nrn85ZXTt4BaWmi6+ceks3rx6Dx/dfAjPjxA7DeQE2U4AN4qQOg7WTizi5HIXd2/tYev+IzSabWH1kvEhIj/BQq+P50oHL33jeQw7Dbx56xD7TogQHYROE/teipGbY2ZzD2//8f+L7Z/9X2gk+wjNsJqQ5X2HVQ1H1m5mh3CYvUn5CI/JQI0gxNu8YrZrgLcCfRWlcSRUVWB4En/s7xxle8Wtpga2reTKHsQTlss+15ESpzkYLOC0gHeqQVJiSq2hyGCECR9URboKrig7aIGTYWOU5zIyl4nMpIqGSttMgNcRtvsoOK7uib19wk4riXBULlI/xCwzZL8ePWj1HNb7ZZ1I7LCS6iA2rKN9HKtMrUStKXtRjrFXYhRy8EiJVsaR7A46A53QmJUNkaVtLs6idWoNzddexunzz2F2dlWA8LiknRyt9tgno03MrCZxQJgtB5M15s/FoSjn49lk7SLixMYiQSMf6IwCsUT1MXCaSAjMHepWPXi0xUvZ4xFLxcoV/S+fR9es+GqT3RZrHcbGMVpuiXzrPm6/dxWH164i29lBNB4DzhiOGwvYtgPW6MrDSlbpBEgI8FnJYuUpjLC6vCDJ/OHOQ8TDHsp8ZAxUjb85B5T5gVynEEAWVIospQ4ytAJHNyWdIKlxQz9X1QHz/01rzGN4QJM96zIijzTPbs7dz02wGNbotqVAwP5+nW2urWaz0/Q7anpiusMrkG2Yavl/0xBbXfWEwWfyM/lj8UYdv0wz27K+bd5dNR2bRERsLfXgVxBsQ7SzTQAAIABJREFUybenk4GOG8IPAnQX5uEGHvZ6+0jisVR2ctr0GeWLDrOzEhJK62wsYBKlY+PUwtZFs9vBqbNn4TVCfHrzJg4P97Vvic8ncVWthHutFspGA5fWnxNm+0M/xvd/8OdYOyzQYs9VOZRqe3Mwhi/2vfSYd9H3OK+Vg8y4LyYMcVUtq+nXLcts9HC1dVED2FN9JxOsZp+vIl5lmSkBIYOgxcVL13EdaD+2QI98w1btJoC5vhemGW/LsVfj5U3VSt+3TTQARyZIWh/Tp13BXxtom4s9kqmY2/DYK9uyjq5NzQ6+2J9fRq9tn/Hx36kOkImOxOiVJzru6mPk5hE9ljpi6+ARDQcc6y6Pq0qSulHNXBOTNJsOa8MYWDsjLnZ2BItmzDAQdofy/jBAE7CmQYS55RO4+K3fwskzZ3Hts3u48ZMfoHHjLTFqO2RzXkBrQgZ+TgaMkCaZdDYvri3joBxg69EmMB4iyjkMp5TOfZavLKNu7791hBB237xHCR6uLzKS7syMWAJux0M05hdx4vf+LWafuYi4Oy+BuJvuwOXwA96BoIFDtFGmY8zlA7y83sEfnMvRH/Tx/uYY+4cj8SJf6QZ4brWLcR7inWv3wP69r754Gv3Cw0e3H+Jwf1tkJKnXxt4wxc0x7RV9vBw6ePXsKs4920C/1we8CD9/+yHu7W4jzkZYOdXAyxfO4XSzhU9u3MWtfeomA5TBHE4vd3FhAdjuAz/9dBufbg2xHa0Ii7WEPbx6poPvvjyP7mwDB2MHl28c4ufv38H+MEA/dvCNU0385pdXcWY5El324SjDGz+9jNNrszi5voJbBwPc39nHXt6SQHq+W+Ls+ipG+0Ncu3YdSysrOHtuHTsHI9zZ2ERvOJZGyZmZGZx99iTyZIzbtx9ipt3EmVNL2Nvdxmf3d3GYujIqd+xF2C9C9AoXSdBC4lByol7gFV4yZeuSln1Fik7/IZYaLv7w0jIuX/sI/3GnwDhsA3FLyvOcoseqQhI5uLC+gG8/M4ufXruP9x4SlDfgUKs6dhBkIRrFACudHN/8ylkEXo6f3upjE2143gwcJ8LIGyNzc0S3H+DdP/lT7Lz9JwjiPanEUD/vswwpa8z0CZiyou4l4y5QG+lSwdMjzYD28JsChPWzrQ62a7oxCxgryYMtF5t4pIl2rZu9FtcmCf/RmGUpuGlxm0S3WmlZnnqCyCcWp1MQwgb/6fL7ccC3inL1Uqv5pgW0x8VWraTV+ZAJnFGQZUvyE8B8HFt0fCl28op1Vtz+vtWI16+rrhv3xS6Psjx1X6BOlUuDeJUghBZk0pNBcIwSccimyBai1SUsrD+D9Zd/Hc3ZWTitJth2t5+nGFNmRiegwEz5pXbUOBTTfk3UZzl7Mtjs6FYMuNiAkg03LC0nULI/hmtXYqNotZUtZ8wk8+1HHvLRUFjEFofc5BkahEr5GM44xvjwAPt3b+P65beQb95HkI7lL1VgbCDnGWPvvh72OouAe1yao4Vec9Gdn0Gn00U8HuJwbw8YHYr8qyx8kaHlnVlcfPUrSFdXZVR9wiSXrHimvR28dnrrc4S8+JIL+URQzmSH7hO5VE21UVwfOyGoGGuUiGLTnbXtHDN5r9ZOiUYR6++Y9sTEEfNUawmDqBhJv0kvmpeG6Pk4BmNW4mXSOJ1zcFsGtJkfkbByC4w9R6YfBnmAIKcMbSSDkIIykunEPFF5thZugowe5ILIafHblvevyRPv86Fcd4+uWSIX1XsSkEmj9IfKGJIX1AgJtmN1Qj3Pfcob2XArVWyT/Jo9rHvcbkL9anrCKwMC+3NWkGkbGzU7xrLWxVDIH2PlRxJPALzpgtfxZeL6xWuxunPxj6IkqvQkEevMzslr7bESzbM/8GWgjcRgw5KnjabMkTgTtbC+uIiHdz/DX37/e5gZZgj5GUpzke1tUGwjccOyurQylgcoAJ4G22pKYDXQU7Uzm8RNglcFmutQUGUjGi3roF7Ds4XBx0W3uuvJ8T+vYl8Vxie/UyddLIifnBlmAnj1HkzS0F02YLvG5j720ubFnp5/fQEoXGNSpg6F48qWNV2ZZiUKOo8y1/U3WgvfugC+AD4/ejhNvwuzUOTAP7Izqn1SnbKVFtJUblQqZZoU6uVTS7IdvWNTpbnq+rWMWR15sndUc8wMjk4nfWp8212c+/pv4eKXX8P9YY73f/pjuH/xH2Row25EKQYt/QJ4GdDJQ2S06Wk3Mb+2hGHXxe7uFtLeHqI4RSs37Xj0FjUXad+/lafKezOQwJbVJfumreDMDA7hIJpfwsx3/wd0T19AOjsn2fXS+KGAbZeuK0ETe+6cNFHMjvfx0qqPf/zMCJ/cfYg//XSA7f2BbMRTHR+/+9UzmFtdx8/f28CiN8ZrF9Zxp1fih5c/wdbmXWG2s8YCYi9Ab3YezW4Xv9Py8LUzi8jLGNc//hQvv/oCbt11cG3jDnYH+5hbK/Dic+dwIo3w459exuVHHJ7SQB6s4NKpWfxXLzXgNtv48cebuPIwxt3WOUT5AMt4hNfPtPCdcw3xSXcabTzoczTzDXy4UWCELv7wpVl869kuGtIaSzcNDz978+e49MIKmu0W/vT9u/jk/hZ2HLLSDVyayfCVC2dxZibCW7+4grnlNayfOYPrtx/i+iefYbc3kopHtzuD73z7VSx2PHx0fQMzzQAnlhewcec2rt24j52RLx6nZastVZW82YbTnpd7LRM5CRK0cMpUUCe6EWyXGaL4EIsh8K9e7OKdq+/i3x2GMgUvGHXRho/lwRYy9g10fLxyagH/6Pwi/vitj/F2b18s/dyijUY5g3A8g8I5QGd2jO+8fBqzZYK/uN3HRjkD+DMonRCpP0bJKYA37uG9P/0+9t79M3jDXUkoRBIjgzNMILaB2ly1XZRW91jtI43qtTL5pEJ2nIzBBgkLkqqE0oBoy7Sqn+sxLLWKNM2v1SQfVeAxJIEcCHZcxnRQsvHHXHrtrUweZ1ntadmcfZ9PdyM5GlO+QJSuHnLc78o9Nw0/OuXPMnTWg3aSgFSJSo291rhsrCWPCdCPxcAJTWgkD+byBLkZre2ROK8/Uf95Nh6KlEZ6Mzx4YQC/s4Do3OtYPnUKS8+cQmthFv3QQz9LsF+koAKtoMuOy94JH4HjC8iT6iRtKAk5hQU2DVyyDCZaUY5DF0JFvKtNUkZWM6csrsAB91TDA/psbncwR7Y6HaORjdHf28XuvfsY9w5R9A5w88NrcPp7YovqJUN4gQvH12qC9AaZ9V617fP7rGKyr75UX+aZ2VkBxIcH+ygO9hRs0yuTUpf5FXz7d38P47NnEXNyZNjiiBi0E4oONHmhRGvkE9CxeY5gmwjTR8A+myIRqRfJjZQ9M/JzCglYoyVo9hHROYvDxgSMOxi5ba226qckg8wI4snG8Odjt6XQm7JGynTynrClj6JlAa9rg6GA7ThMhb0lsG6nwFzM85axNscwcDEIXERphCjzMfYGyAP2BTXh5p6CYc9B7g+QFonMU3C9CGExJyA2yBm32Ti/LTME+s1FOH6ga6gEojGprgIJLUd9B7lUJ7VvSId5lWhk+lcq0dX4eI0ZFegUkK0LuA62dcaE0TabfgImR+ztCaMGRkPeY9rAsidAp2JqIiTzpuXcF/AtFT8mndwUlOQFxjNcqzDi+kEnnjRBRP/5LBXgbgeSUX5ISehSMkaUJNh6+xd474030B4rKPfDlqw3IRUFoGsjP3sYxE6Ya6XCd/Vqm8JjtbV9rK9Uf8fsaxsbLWi3AepxvKS/MDkBrJ/8k6LekwDi0Wsysd3otydQsC4z0deoGmFr4N/iV+dvCmxXJdcKwx4tAhldmNXNGYhQB9v1WP2kg+HzDpfPA9u6Eo7/UJ7+u3q3baH+867j+J8bqCtgW0twspiM5Z2O+AYGDFxBhJWXXsdXvvUb8BbW8fHVd3Hnj/5nFMlQyqgFbXnYFU+9a6ITtvLIR2dxDuVcE0kao7+9jbI3RDMjE+4rM2MlLDXQLe/Jyno0xVOdkvhuN9HtduF0ZtFdPoHWd/4lGmvnMOrMIs9KLGU7kjUTbLMF89CdQcNNMDvew4UFF//k7BA3H2zhp3eGOBgmMsZ3uQH89itnEM2t4mfv3cGJZoFvfekstssWfvHpI5mkFbhsyuhgPymwVRYIoxC/vdDCK6dncO3TG7jy/gf4vT/4TfjRAn569S42Hm2hu+rg5Refx1Lu4QdvvI/L+7TJY4cj8Mych3/x5Vm0F5fxo48f4b3NGPca5xBmfZzANl5fb+D11VIarYJmG9H8PK58+gB/cf0Q7uxJ/LNX5nHSH2N02EOn1QI6Lbz5i7fw9a+cRer5+OMrd/DgMMahvySs1LN+Hy+eWcVrJyJcfusyugurWDt1Gjc2tnD7zgZ6cSqOMe1OG1/78gV0ohwff3QXJ5fmBGwf7u/i5sM+9vMWkpDeviG26YxAeXyjqw1bnO4lTiSmJmNsGJXZLjA3jLEcOvjvXgrx9uUr+Hd7AYZ+B610BjNBgPV4G2k6QNHy8NLaPH7nzDy+/+5H+CAZYuRGOHA6cOImMOA01QPMLmb4rVeexYKT4Mef9XG3aAPevJS5U38IZn7ejbu4+uc/wN5734c33BNJFrXpMkmuRmGoJ61iW1venjAmZnEeZbUnD35M6jAB2hqebUDUwK9T7uy/K2b2GI2e/HalB61tEhP29Ts2fhz9asuR6mrCQ9EeFnU2+Mlgu+bM84QA89cB2/Ypp6QfZiCHVB/8UOGSHOac3GqmPxr99VEZjry3L8KAVB9n/bQ1h6i9hSKvO/5NH8eUVxp1uo54IeL2MhaWV7D07BmsnF5HuLIEp9nEKAwwLkr06XRkAJjvBlKCJx6kJzZbuwU8mfdrQbesV8r2OPJamFMF2zIwSwZIaaykNIoStygls10gig8wPNhDvLuFR/c28OjOXYQOsNjpyuTfsreHcjwUACg5RqBVHwHcZu3qWiXLqgNCLNgOGg2xZWWSEcdDjHd3pEmzTHQQV7awit/4/T/A+Px5JEGAYdgS5lrANiWSlCrQ4UmEwcL5qptR4cFnnC0yYakJhllB4DsX6YWsZTLbngz6Yswn4SDAslYt1i1tOqN4z6UybORaMqBLqysc73PoNxHkJVZGY5FejoJcJDhjOmylwOzYFa9//h36bJ4FGqkrf8d+gTxw0M41cRKbVM9BHKRIGAeDAJ4XoFU0pDlbZkwwYQgH8jl2s6aAyliIK00lrG6cyUubfSYAGqwE+A7SwFjwsVmRgLhat+bdmjxNnF9tH4Xx7J/kcAb08fk43VPkLnRrCqRvh847KsipJ9y2E4Df1eFxBIBsvufsBU6ilAFooljSBIq/zVkeJDqyPJMEVT69wDTd5gVmeofI9vdx6/vfw82rVzErQ29ceATbPqcsE+rzzagdr7htS0Jq5DqGk7SSEU3EtaJnA7tRtplYbCUYJnrWKovWuWKKCTeDlmzMnugHJjFiOvRMGPUnRJGKca8qauKSohW9+tT1CeFrnFAsCTMl73PwNw6260eRzYCqGGqbFmqH1d8lsF0dcqKLNGNsZUPaYKZTzxKfmlof0cnn8JVvfQdrF1/F1sYdfPQf/xds3/5MRvAwKEe58dpMMrihj3HgwG814C100Gw00NvaQbx3iGCcIQxD4zg6OdHkX5JATJh+1cNN4mcQBgK420trWFg7jfZ3/ltEq8/isNllLyMWiz1p7AkQIs5cHJQdNN0xZsc7eGnFx794ycHuYIQP9x0ME05gjDAf5Di/EODe1gB/+d4NnF9u47uvX8CoM4/rD1OMRxzGAuxmPh4dxtg4PEDUCPHd1Vmc7AB//vOf4ZObt/B7v/+7eO65Nfzle7v45NZ9hHMFvnTpeax4Hn70sxt4t+ejwaEXWYlFb4Q/fKWL9uIivnftEa5ujvCgSWZ7hJV8C6+uevjmSQ97u/sYjDOcePYk9mMX3/9gB42VZfzO87NIH2xgf3cf6+vriBZn8JdvXsY3X3seYyfA965vYlAy2ZjHKM6wVu7h3Oo8fm0VeOfnb4ss6Oxzz2Gnl2C/NwBL07zPjUaIbivAo/sbuHf7Di48u45nTp2UBsrNXiH3c8TJX3Bxr5fg4WAMeiWk1DuK9ZZN2lSXyEE4wmznBRYOx1htuPjvvxTg8jvv43/d9TEI2ugUc1hpd/D6IhtOtaR8ZjbAV2YCXH9wiE+yFD0/wL3cx/a9FLt3Y8TZNhaXgd9+9Sxm8iF+9FkPG2UXJcE2IqT+APBTBJ/dw9Xv/QB7V35YY7YVbE9Vc8Tf/a8OtrWaVEuap6ppZhFbrFwdfpO1b6s31Zlp0Y0M6zCXWlXj6glBHRDXXt9upuoQmh6w8IXAtryHp4xrP/J+noDHj/321Oub5KMCeKw+kPXlxFo5qDkJTsG2redavXid3a6D7c8D3U/6uf0MrZzouIuvqgV2iE+1bvQek5ke+U1pSvfp8LCyhM7JdWnoDpeW4bfaSP1Q7DNzuuGULL2rRzFZBp2iapl8Zc4rWzepPE6cJxQBa4YorCgtlMge0k0kOUQ2HGC8fQ87m/fRo9fxo0cYD4boNJpYP3EC/d0dGclOq78G2AfEHhxWWizM1jtiNaaUK4iVodgBFtJ03+p00Wg3JTkY7WzJ2PYs5uMi5Etr+PXf/wMkz50XOeKAMpKSzDab8+nsQltFCLOtMxbIeFN3rlIDjpAXGYnjiF+z+IXYXhAZPMWmaNqzau8QoSCbuMURSm6ni8TlwBidKEiAGIFe/br7yfDGwpNyqBYZ5xKLcWrANt0wOL1ZAXUnZZJRInELxF6JsVegmQCNhA4xLvLAQztjg6qeoQROgwafI0duEvwOGXtJKeg0BaSNMSLHxcpIjQD6DZWtkNHmBVI9EjgOZnNXRpwTbJNtjwNOieY1qLRF+bpapc2ycLKB7Bqxh+nkoVJ/dNUUQRoXqdVnApSqM4sMpPN0H8qaELldjrzg/Ag72n7SGMmqIRMgZcCZPOqUUqmUeyp3YS9BQrcxnxXGQD6Ext4ODjc2cP1P/gT79+5hyQsQEHxSPugrsy1ubPK5ctK2TjXmST9V1Z/qt9MqWRXYq81sdfwWaD8OuOt5tlR4rMzQVCVVGq1Cq4ohn6o46os9iYyYJPK2J0FBtoJtnU5tY1udna/LDytsa86e/yLAtnnXVZd/dc+rQ2/CCP1dAtsKa3XqGBduFWDN5EQOPZGx41FLMsuys4IXXn0NL7z+68jLDNff+U/49Ic/RLavwbs1jKVslHoZcuqIQy3bUXIxP7eI9DDGcL+PtB/D53QWY/NkwoQJjmYJ2T1iPhphA+nY4bqi2e4srmH1zFks/Na/RHTiLA6aM2KdNVMMTLktRJrTMi9AAzFmR5u4tNrAf/PVlowcvzPyMIgzNFptzAbAsp/inY/u4I0rN/D8iVn8va9ewLYzg7dubKO3vyuNRwO3jd44Qzk+xLn1ZXzn/AmMD/fx//ziDTzY38XXXv4Gfv1bF3DjswQfXL+FsT/Gixefw3I7wk/euYO3BkDEUcdJgnk/wT/+0gLCmXn82bVtXN+Osdt5FlEaY2m8jVdXA3z7dBOPHmxi4+4DnH3+LE6cOoW//OQuwsUOXl5u487Vq3i0tYfnLryI7vo63rz8Hl577TmMygZ+/PEDxPSbLtvCUqyij7Nri3h1ucSbP3sbCysn8NLLFzDKPQxH9PDVQ7UV0W0hwbX3P8Hmxj08d3oNz55Zx6h/iI83DrGVNDDyAiR+iH0E4N1OPYpZqNcj96LMlCZN9M3lGiCzXWJmL8Zqw8e/ftXHlXc/xL9/5GLotdDIO1hsNfHqbI65mRC5m+HsUhtfmfVxfWMbH/d7OGg0sdmipi/Gzq0BxvkOllYdfPfLZ9FJ+vjxzUPcxwxKb8GA7T4cP0F4cwNXv/dD7L73Q7jDfZ1gKUOdrA+uRgNhSf6aYFtXrm26sfIvO2RjOvjaQDrFnhzHbMugognkU5bTnh+2zGjReL1CZgZqGBbEylwmshLDatUOp8dkJL9isG2tJnM2f9eGQrEqJr70jDk8+Ousdo29tkx3HThPvb8nVHHrj5n4DByB1dVo72PgtiXEa0Nz+JmIG4QZzS6CBwILSpZoszo3j5mlFTSXVzGztIrO6jrcRhtl2JRmeDZHcsCYDJLy6f5hqpbWI1hkIsbPX0YjkM0udXqsaR4Ulx3fQ2u0h972Q8Tbm9jfeoDDjZsYcsrjoCeNb8IsN1pYO3FCNLQ7D+4CSSzODpRsjI2s0EpIKnm/lheFEhQALFN6WW1sodnpIAgCjA52kYwSjIfs94lQLJ3AtwVsP4c8itB3ZYagAdvqqsDmY4JHMQhwQ6OJl7b/avS7gEInVwmOWN26ouemBz9BO2NOKtN2HXTyvgBu/qF1ac/titsLZS8E4d2CwkjljSlKOPTa8haDcizWrK2ErwUMyfgSrHsefGlY9SQxGFPOImxyjk6SoJ2miBkDvVCqtgTElEnwYxlE2lReerSyddFhcsD35XGIDjBu6ZTmtlybkZJRZyxDykhiKQOrns7qnGh3u8hm5F3Sm89UNsyMAxnII2UK2qdqwLAPEULagnHawjI/K9iQmEmCg/gQgU+Jk4s0LYRIIThOjWuJaMgF9LLJkbiBcxH0Oslml5QklTmatMRFJnaQPAcS2kwGDXHoGVMPzr1BiUqWI3j0EBuffIwbf/7nKA4OsUR7Vjaz++qCk0mCRwBaZ7ZJEJpEwLoN2SBupMFTmm3j4GEBsq4AW92faL/rO17utanmSJ+cJLqmwlZ1NUw3Kk4qjcfyDBaOmh9OGoAZlzigTj4zE4ylGbPqhbHMtk3Aay4pXB5/0zKSqXd2RBOjn4tqe2zm/ncFbNfSC3X/sPaBIiOxzZjKKOVhU6ZNZv4MVs9fwIvf/E0sn1jBxqP38dYf/d8YXb+FTqONTn8gTGYWqS9tLwJ4kIZRG/OziwiLAKNBjNHhiKaFMnhGd70BIvYfEliET7FEljZLkrqWqZI+ws4i1s6ex8nf/ddonjyPw9acHFj0mBXPz0JtA6kJC4sY3eEmXlwJ8c9fjrDfZ4NkH3u9kXiCL7V8vPrMEu7vJ3jjvRs42Q3w9UvncGcY4AdXPsPOw/sIPQdpY15YqwV/jNcunce3X1jFwc4+3t25jyFlEtESvnRxDbvbOa6+fwd7ySHOn38Wq7Md/Pz9Dbw1UreY1jDBiY6Pv39xFpnfwvc/2sbN/Qy7nTMIxiOsJDt47VQXv3bCx52bt/DZjZt49uw5fPVrL2Jj2Bd5Ttjfw4dv/gLDcYFXvvI6uidP4o233sHXvnYBZaODH3+wIbZ8Y6ctweJkkOLs2jKen03w0zd+gdmlVbxw4QVsH47w4MEjDOKx3O+VxQ4uPncKD+/v4s5nN7G2OINT66u4d+cW3v5wAztpS3zKnXYXCRtqCBiaXbEDy3Nl6Gyw4VpQsK2jqLv7Y6w0PPzrVwNcufwB/sNDB30ngps00PZcrCUPgSxG2HTxpbNr+O75Zfzorfdw9dEjbCPA1uwaynEL7pClxQHmlwuRkczlMX5yi8x2R8B2zo51vw8nSBB+dh/Xvv8D7Lz3I7jDPTm0qNe2QM4CTB5sf1WwPZEQGLgtEXpa7yoAucZoH8usPgFsSxNS/Y9hrTVy1YH24+iykiAYeYb18LbXY5sUVedpEw+bNkwz8k8+On75n1gW2+qrReJifGcVhE/WUSUfsceT1aAaKU49yTn67+OurM5M6xFw/P192qHJ6+V1yl/jmKKsEw9i6lnp7OGINSu5vdQL4TVacLvzaM0toLt2Cq3ZBek74fwDhGwUY8ziUCfSi7VEyjD/lIrI9ElKJjLqtwq166RrFP9NIoITh+99ghsfXMVoawOD/R0k2/dRZnSyUocXmiQ3Gk0sLy5jptXEzuaGTOnLY0qvAqRk27kWq0aaujJDY7OOfmdSQF1tgGa7LRXHIo4xGo4wOszg0BJ2cQ3f+r3fF2Y7bzQw8JvCCNLthT72wqJ6JYaG2WYDuchHxDxcmUuFxAUyni3iDKSa9rBI5bHakEh3FmVO21kPQZkp2IaLw4Bgm1NwCe4LAeME3dpq6eHQb8tjW3lPwHuYUiNOIsCAbRmsxeZ/NsYDY5FuqEVHNxminY0x9loYuxHC1IW0gBp7vHEj5fwjwM0EfLeKQOwZS4+DjxyM2yo3IdNNzT4141xTInVjImUaHaVRlwCf8x84K1MqiCbyyHvl8DSzf6vJoTpBtNTOUgHzWhioNVLT110GduUyTI0jkrx4H2urS5hph+gNShyOcxwMRjhMaZqgiRbXuseEgFavVMSYPSBndJbJILzZZoDZdoDZFhOdHA+396ShvvAjjF0dKtegxWqaobh3F9ffeRtbb76JIB7j/2PvPbsku64ssf38e+Ez0vusrCxv4QECYIMgB91D9kyv0RctSSOtNUvf9Hf0WUvf1VqjUXerDUESLKDgQZT3leUrfWZ487zWOfe+iBdZmZUgOT3TanWBxarKjIx47p67zz777FOiLh1qYtdJrK6zNFKsL/Es8NxnrsaLuQ7iewIxiCiY9H6k5WAiYvJ3ZSWgZwcqv9iLoCmsmFQd+5+TVAn78bEfeVMOJ+lK5wuBSE6M7ZEHQl8u4qLwdk//XWBUWe2SbnLJOSflvn/SYJsvnvy//z+Cbc6hEk9vBhuSQkvGlPMo2ZA1iBRUO8ggMzyGpVd/hCNnTmEz5+Hbj3+N5t99CjuIMO514UVddJ0AgQk0Hd4PoCs2clYBQ9YQvEBBo9WF5zWhqtSRLSJEst3xcpAPetLkIXSbspRKSjLKco0cphaP4NAv/gPyM4dRzY7xsAVTjRAHlH2KgEUsCIHtQmcNx8YtfLSoY/nJM3x2YwVb1SYi1cBUycJHry/BKU/h86tPMaR5ePvUPLbCDL69s4Lm9josnUqFOXhBhGO5EK9K3eWqAAAgAElEQVQfX8DkUA5b21tYz8ZwdQVWS8VooYBsqOLencdYbVQwOTmJ0VIZl+49wuWgA13LoGSMYqqcwZlRAxtNH7+9X8GzFlDJTELvtjER1/DqXAlnRnU8efQE9+/eR7lYwI9/dBLjEyXWVt+9chlXvv0OmXwZb/7oPWRGR/DrT7/C4omjGJkYxq3H69iq1Lhka+oGxiwFM1MTiDQfn3x2GSPj41haWsDy4y3cvHkb1Tq1nALD5SI+fP91tjK8d+cJhgsZzE1PYOXZU9x+tIk28vBNC4FloRZraFHZW88wO0cjBkSzrXiORNe46N4n6sPstDFiKfifztq4duUq/maF5Cgmur5NHi3IN5/BazdgOyZeOTKDPzs/g7/+7fe49XwDTcWAmx9HXh9GJioz2M6VXLx/chalqIvPnwgZCVTBbAdGg5lt6xGB7d9i6+qnUIjZZqZYMNtM7khC6I8C2ywGTFjtVFlwt951wF1EBtY02NtTs51qkGTqqLdTJJqrBILKRbQvnSuOJmHIUsFfxL69wLaofQ2WaVM/uEfj+Q+F3YMylrQVa9odqn8uPX12agPbzUofJB1Jjm032E4DblEe3qtSMHhmBLZZ0yxdXsTzI8v1VOZWiVklLSu4AYyqbOz7yUNubChODnaxBKc8AqdYgpHPc7Oh4WS4UU7VRSMvEQv8rBLrzQw/EQ4Kl/kJcJMW1nU9/h71WxSzOWzcuoxvP7+AsLbJDYBau8YgU5GDwqBaMAwL+VKZZyE0G3Wu3nVbDXaTINZYXIF+U1BSUaHEnR4XLkRQrw4BBJWcLGxk8zlmQwlsNyrUuGMgGh7H2x/9GYPtyM6gbSTMts5zBSg0kNNLxyDrWtFITSA6E3QRkBxMyVDtDHrsMgNOJjAE1IhlzQYt2JGLkH1WKIIIVy0CjMlALbpr7EzCyZuYGiuYSdJri6puqBLAD1EKNoWVLRwEsYouOaAwo07uMAb82IGnqugS4UMTkGMPQ34F+aCBjp5FGzb8KEdzz8mwhYkkR9uBZXjQ0GUpYoghxGSfSABbj6A7VcSGioYj5BRDnRgmJXCGxvsc2UySdKXJ+4+KtqXCDhXkPSnWJu1z5MKkacPSVSziJEV4t1OSQZ7t3BDJ7iLizvbyS/KyZgAeIRe0YCkhsn4FJ49Po5gz8HzNxePNFrZqTWy73PLOanOyxKVzVEm64wuZBWm22YWFgLsWoGSrmBnLY3EmB81Scf/ROlYaNFfB5EFuoWKgQC46lKAt38fvPr2A4N59OGGInB8jY1kAMduqANsDzDY3aNK8ELJr7GuZB3XZaVa4n1D340TS55BKqxPtdmptSzTfxygJ65yS2PUI9QGmfJ9YLGNYEndlaiB6FlKAW8hX5EpkKW0CtsWfSSUtYSQZbB8YgOUxveyFBwVSDgZJ8N/dJJNiLl7UKu7VoJjOfpKsfq+jO9gG8OXHnWKOdr/9bg3oXhfxj2iQTD6ZwqqwDiI1myxfSDcSCnwsBdBM3gAomChmBhNHz+Dk669BPTWD5avX8Ph//0uoOxVMxxG6QRstu4vIVlGnMWxs4WTCiE0MZ8dZx9fs+ui0q1AU8mQVvwZOX2Z1ySJKHtmE5+bmS8XB1NIxLP78f0Rhdgm17DgzGzxkhyOLwZiPKq9G2EXZ38CxqQx+PAs8eLqKb+5XUW11edzxeE7DuycmUBifwZfXV1HWu3j/7Cz8bAH3NzxEnS4cDSxJqbc8HLY9zI9kUd3axo3bt3AvrqPudTFtD2G8UMabR45jZ7OGzU4TE5PjmBkbwpPtBu4SYaSacGIbBUvBUOTi3vMavnrWxU5k8jkYbhdjcQOnJvM4M27zoBoCw0G3jR+9dQLnTy0g9AJ8/+W3uHX9OgqlMbz25hvIjozhwuffwizlcPL0YS79dbo0BElsQfk4RLmUwc1nVXz13RXMHVrAiZPzePKswVaATZrSZRiwDA2vnzuCyWEHd++uYKSYxeL8NEK/jc26j07sIKBOfCh4UvWwUm3zgB4qDZLdV5rZ5uBIpIrwJoPpNTFsA//+tIOrV6/gH1Z0dNQMWoHNYIASIuq2p4CzNDuMd09O4Ytvb+HBeoUtw7pmAXqQhenloegtlLhBcp7B9sVHDdEgqSRguwmVmO2HK7jxyQVmtglsU+wSjCRtSEknrnSwGHgQBy3vBB2yS5e9FyuaWFIlSaMEAD0mOQnUMqFMA71+V31qTXBcEzVfXgeSMe8Xk5NGb3mAu9iUBFynWZB0DGQZmdSlJGtQfI44V7GBv8jxJl87KC4f9H0hCB4Mbv3PG/TYTh9rksyJS9LjsgYOdD+95L7Mdo8ZG7QdHLhH6VxDsmd8rZJSLw31IL0uOYBwAkN6ViGbjejvCsE0mmyrIzZNxJbNRvhqJgM7n2PJnWVnoFsWa9ZJmsE6bPp5qjISqxWFcF0X7U4H7WYbnXaTAcfY+ATm52YQVzfx1Wefor36CKZOtnUdltZRuZ4oV2ogJlBtZfIYHx9n4FnZ3kS71RBALHU9+comE8ZTciuSZBDYZkkBMa2WiWwuh1w2w+C/vtNFQP7cwxN4+2cfsYwkymTQogbxWBM+5mz9J2wVOwQ8lRCO4sNRQuTDDnzYcNU8S0KMiP4doRuFaFMDtGqhFLeRjQmUZ1nFy6ytSlM4pcc4abRJh0w/T65Oms49SO1A4QnFdA3ovhlaDFsFhoItvrvdOMMA2yWdN4FvHq6ioxs7cFWdQTgNBXJiDyNhBUNxHS3VRi3U0QyHEKk5MTVYiVDU1lGwPJhKB7quohWOEExHZFAiFSFrbyE2FFQdm5d5oeELNxebZBwaMvTMkG5cV+AZChqmAtNTkO0CnnSfsWMfDg0TYg0zTRmldIOGzRmc5LkBPX8Mg0VCIj3ORVGfGnLJAjhG3m+xr3vO38aZU3PMhN+5v4LHW220/BAtxYZq0OAy0ehI0zjIQhURjXunwCoaKhF40MM2MqqP8SEbJw6Pozyaw/1Ha3jKYJsqHFQNNVAIfaDdQu3mTfzuVx/DWFsH+Vrlgxg5OyOGQlGFmi2OBQNPZ0LJEYN7aTWbAFGxPFOuchxf+oTeAHMt6JaE5u7HEfn8E5ZgcwbZK5OOJ1y35ASuT9gmgUy8rl+ZStus9vDOHqYYPTab4wpVzORnyEJ/godYzpJunpZvqhTGTrLP9kt/HQC2DwzY6TffA2iLTbU/wrf3fr02z70ykPTX9jv+QVC+1zn+4WB7oN1q78v3x4JtYhbo0eUALIbqCFN/0dSgRL6wAaRyjqqhHZMVnYXi5DxmT5zA+M9/gtZWBVf+1/8N3SdPME62bbGLltmGqwYg4whqBdFcsrXSMZQZg5HJoxVEDLbjqJU6r/Q1TiUx8ssDd4jYeM3GzImTmP3xn2P00DE08uMIeKqaIQILlamot4PKsV4XOX8T86MOTg4HqDQj3FgTEy87foghPcCpaQdqJodbjysYVtp4+3gZueEM6pECM4hQ0IF2rGBlM8KoSd32wL2Ha7h1/z7uhDsIDRUzkYK8puHnr7/FgWrH93lAzqFR2jwjrJI3K8ibVUWt6mLr8Rrur9TwKCwiyBbRKQzDCNooBk0sjOYwVzawU23g9r2H8FtVHF2YxCvHZhC2XFy/8Qzrm1UMDw3j5Kl5aJaNr7++jkq3i8WlQzi8UEYhp6GoxTAUoLntY2VtG58ub6Le8bFwaB6HFkfRaPm4v7yGdqfLYJvKq6dOzIGGZ66vVJGzNCzOD2EoT4wPhRB6TujcFNzdiLC82uIyo6LbbNclnh9xt7h7nEqfqmCtTH9Lgu0irtz4Hp88MeEZBWwhC9fzUIjrwoNVt1HI2ZgZzvIx79Rpm415qIjmZ5AJhwC1hsKwjw9Oz2Eo6uCzhw08Y1aphFh1EBlNQHdhPniOm598ip1rnwIsI5EavJ5MYdfaTzpyU9rrH2Jw0YtxeyXJctjGfjGwx9r2O20SbC9DudwUem/QT9JFAJbVIIH6BGCiYCxJ8EFAnYqDAyxxb9voiVPEV3rK3ZR2sL95yQ8XZU95zdLg+feK3Uk1RNSDB4baDFS7kv0klQXsx1bvt/ckm/NuoJ6cg3CrEfZ7u3/TdUkY7T3vKd0CwscEvHmUo2BwaXNm7+U4hkc6dUpEyR6OJHqs7iAtMr2OXFiElENCB3lJ5dASYmtpkE1E7J70IaZBUFNTOHb8OGLTwuOHj3D3q88QEygksK2AGVPS4Ma6w0Az1G2Uh4eZkW40aqhUdmiKCSe8dM7CA1xWf2QDJl2vZP4BM9wERqQdIMlJSkMlZuRbdQ+1ZhcYncYbP/kQ/tEjULI5NDUSWRDYFhZ3BLZ9cv6gZsO4hUm1humihQnNQzOy0TVHYERt0eyJCFv1BlbagG/kcLQYYdQI4KlFuLEJLaLJuiaehlmsVCPUa3VkDQWz0QqmRorsfkE9KjdbBVQ7ATTThqXGmNd3MFm0kQ1bcCOgpuZ4YJzb8RH4LtxmGzvdCA2jyB7mTVBTdwejhofFTANzmTZqAJ5WO3jQnkYDY3xfDDXEcfM+Dg/5yKGFXCaLaxtFtEIbajaHrBNjLrvK98ZTh3iv9CsNtMMAO0UVtmFgXsvAiRUYXozY1NE0VSheDM2N8aRTx9O4i2ENmNRjTtJiIsWomqJo0LIOdlo+VisuXGLINeqHEbKmZJ4Fg8nI4ntRjppAu4FcewVvvXkcjaqHyzfu4tFWG3ahDNfMcTVApZ6C0IelhnBMG2434umnqiXkOJRsxd0qzKiNISfGmaMzmF0Yx90Hj/GoAXhmAXW9yEPQyoGLuNnExqXf4fKvfw1zawsZKBjWDO5vUowMV9UpyeGowxOoKW0QMqA0uZOWAA+uyxebwwUY7oOLftVvD69rSaqI6rp0spF9blwhoXUoK1wCaooqIVUmeuA6CYp9B88XKIzk+AXoFlKSHmgXf+W4SEcd+H6vgbJXYfsvCrb32BV7wXYP5jsJZQcL2vcrB/Ti4b65xO8DtgeZpX98sM1lPA6YNGJbgm0uHVIZTkxhFH7bVK7R0Y5MHtNrFsnSagGTf/6nGMsX0fjVRVz97FOYa8/ghk0oOSpN+Tx1jcpMBo8w0+DoBRhOjlkdtngLmvygCr3mYJUgueLpK99juCkbNzPIlkcwdPptzJ9+BdbCCSg2OWXQCGMVHrHwACxL5077uPYMVthAMVhFJyBrriOw8yWe7obWNnLBDjf61TwdTmcDpWgHbVj8OxN14cCHr1kIYoPHIdO4b5qqRgZJlRIJ/nSU6w0EtTrKRCDFQFMTXdq273PTXz1LK9CG6uVB/aGZuAvPzKNZWkRUKKFh5VjyYrc24NW3YIZNvl5UdobXRNRtwAx8WLEGRS/ACzU0a23eUGkoQbPdQZsmg1omMjq1LAbIxdTtriAMdB4k1CyMc8LErAABAtL+aQZrOKm5yu204HYaiPyuLPN6PAhD5YYj0WkeGSZiOwPfziMi31yDSuMOd5aTbCV5coW5ghgKQs+U2d3AiKPgvz9XwvXrl/CbByp74latYV5ITlRHFATwPHrsfBSzKjodKpvneIJlrPiwkIfZzaPrb6I8EuJn5+dRhsea7adBBrFSAlTyMic3EhfWgxUJti8w2BbNRunJhP0nTKhBJJBNebf+ILAtE/oXA8HB9nl9DN1f8/24kQDtgejQC9QDYFsC7bS+L2Gpe0E/RTqkdoJ9kvkEaKeaPpNOCnk4SbVJgOE+89/Tse8bGff+Bp9tT789OEEyHUu5jJrWbKfKvz/0I3uSkXSikEpzXtgXkr05VZXY67NENYfQs+x9iWhipJDsEdim7ZI0rOJ1wraN9Mj0HxtH8DojlxKR7iR3Ps2wJX/npIAa6qIYo2OjOHrsGMqHjmJtYwNf/cPfoNuoMNgmqGKR/I6ZUpvBZKBaKJRK/Jv8lWmkttem5kFKq+UgE0o4hAahr02XZHfCgjMTznISFU7OQTab4wFUO7UW3MIw3vjwZwiPH0NgmugYWWZgE+u/BGx3tQgFtY3jhQ5eWyzjSC7Ath/x4CwrDpAjZyPdwEYjwvVnHWx2IvxkKYPjIxp23BgtmvJLxJCq4GrLwfKmio3VFjIq8O54GycOlZB1VFS6Cn79lIaVNRFEGvKWih9NdvDq0SJ0t4umH6Km0vRdSndoL6T3aeD75QpWPANtNYeWVkIh6mJpSMF7hw2cHItQQ4Tv763iV7d0bIejMDSD7el+NrONn5zKYsxREIQK/tM3DTRDExOLJYyUFExpdX5OujBZo6x5KrZbHi41t9k3/Z3xKUwVNehtF13EqGt0XCqyMPDYjXC50sZQHODssI1MRkfT81kWQr0CLVXFVifGnRUX1TbZGNKeRXp09hsTFQxK1kIJtsMW0K4h137OVdTqjo+rN+/ieSOE7hTQhMVrzjRJmqhgtGhjbHgYrWYHj5/voEYJDFdiTKhBC4pbQ9EMcO7YHOYWJ3Dn/kM8rJMDSxE1vcRTh4e8DtBqYu133+HqJ5/A3tmBQ3JGzYKl64DucJOrYLaT9D/iSqgA20kFMsVmv7Ao9wbbUsDerxju9rlmgCvdeHogOg22xf7OcURKQOhH2DWFdkpm+sWvPrst/9YzOd9N2PZliGmGPqlqJu8WBmG/1yQ57v+vg+3fl5nZfZ//qYNtehzoYQ6Z3RaWTomXpRZ7wsKHuqI1nUtpfhAjMvPIjI1h+P2f4JWz5zDSaOLjv/4rPP/+S0TdFowsMS/EQ5BlngYjNlhDTbo6xbSg2hloSojAbyHwhe5wIIPraaL6V7MHiSRdF5hiwzBHpzF78gwmXn2brQBdp8xTGqmZkzYu3SSWyEfUJi/ZJnR/m4F4nD8MlZuSYqjdGtTmJjqRgcgqoBhWYDSeo+qp8LUciuhCp2OFAc3Oo60VEBvUpJflUl2tqEJ1FEy2G1DaLRgdMbK4qlvwgxDZBslVXHhmk7vrNc9GxlRRsCIgU0AjP4PAclAnn9KgjXy4Dd9tw3NbCHQHZmEYWV10iXstDUrkILTyzOS7NR+tahNK0IZlG1BzObS7LuLWBozYRzFqs1Yz1EvQ7QxCKk+aJvuier4IjrQ5sncu3YcoRKNR51KgbZL/bwiv20FA4Jsamsi2iYK0bcMslmAWClANS0xIi8RUOB4qlnCyrLOM2QIq21zHeFbHf/taEU+Wl/HFXR3bHWDVHkZMjV5BjTvmA58SAxeKERLRBkcbgspNtw1YSh5GJ4dYqWFq1sCfnBxH3muxz/aTwEaMImLVYmZb0X1YDxNm+wKU1s4fBLYTwnY/ENeryexZwRPgfX/WZfBd0/FC/H1/sC2xmJR59NluvvrpY0llrMnGMPCp+xTuxOenrFB62a786eTwEqCdzkoOKGaKDSjZPFMJTyLN4Q1MlPmTX7vlL1TKTv/aHWt/aOx+8ZonwyPSFYP+3+n1L6vWkiQvUEnWwNoPZuIIHPSGkhBMkG4OPH2PfrOzMl0TAuhiqEt6o+6T+dIRQd588mamX6TZpum6c4uLGH/nZ2h5Ab742/8bG4+WYQUtbiSkIe4qaVw1B50gQKBZcLI55EslGJbBQ2mooVKLOhz3yWlCeHlTD4yYxJAkID2gRkA/Ad/0bR0oEoB3RriprmZm8foHHwKnTqJFJImdZ2Y765FmO8Vs6yFKUQ3nMxW8vjSBibCC7x9s4W5VRw5dzORjzB2ag10s47vHFdxdq+PPT4/i2JCGz68/w4PVGnV/8BW8oy5iByW47RbKjoL/+YyOI9ND8LwufCODX24YuHS3jlrLR17z8W8XXLx+YgrfXHqM5bVtPFMcZpWn8jmcWZxEER4u3nyOKztdNLUhNLRR5N0GTpYN/OJ8CafGArRU4MazNfzVpQ6e1rPQFBM5x8Z/czLEW4sOhnUPNIzo/7iwBmRKmDs1hla7i60HV1CtN1DRChgfHsPbU9Ow8xourq6iWavjxxPzyJvAzct3sN5pYMfRMWrncWZkDl4xi0s7m7AaNbw+NQI3inD19jLqEe1bNOFXhW9k0aEJv6oBzyBmm4YDCbAdygQpJrAdASMEtls15NvP8O5bp1DZCXDt1jJW2wqz1i5NfObnqMus9tGpIhbmZlCtNnDz/ipW6z5iqnCSl3rQhRa0UNA9nDkyg7mFUdy6uyyYbQLbRhmBTmC7hbhRw8al73H5txeQqVRAY49GNJqMbAh5Ijnk0HPLoUDIIglNiAJY335PrOO9iNGXgG22Zuk7kXCM6QHkvjxMhCpJLciBT7QiCGyLSJboqwWzzZEzcbxKoHYiZxEUvfyxPcB2Io3rVbaS00oTQ7IZm8B+UsH85wC2DwraLwu8/5TBNnWnC2ZbgG2yfRINUUJGotGkLmqwofIn2e/QGPYA8BWbS4LK0VN47/33cXZyHN9e/Azfffz/IKCudpf02Gy2xA+dQXo6RWO3EFrsZjYH06BBOF1mVKgkwo+f1KOKZpykq7hvWDLAbKsGA8bIysAam8DIudexeOosMtNHods5IDsMlyycyIuVdMBRCwo1kigtRKqDjjoMNxTNQHm1i2zYZL9oT8+i4O8g426hDRpDnkE+asGiBh0Qk62jSVMKTXL50FkfuJMh2VqMqU4bhu/BjkTz0pZhcpIyHtK0uBA+KuzS5Gh5rhro9JmKiYo1gsAg1od8XpvIh3XYloGA9IkkzbDzyGkRNL8Nv2PA9wxUAxPNQIfSCeG12lC8JhzHZNDe9TxYQY0lICUaRex56KhFTi5IMhmRTyrrG6kJhyabCZ8xLk2T3yoNJiDbR59ELzF0Zs4CaCErI3mIkU+2ULqBSJdVkZjKpgTOhX8u4zAGEcTcERMRItvaxmhGxV+cttGpVXH1SR7Pd7q4S+Vi8mMN64IRUrJ8jJ7SReSpMMM8YsNDV6tC9ancO4RiWcHcIRPnJjNQq1v48mkbzyMC4UWeIBkZLdEg+XAFt377GSpXPwH+CLC9H9Duf32wyS+dJu6/CUieYhfbPBAzeh5dA7Cyj3ZfKEumwGkPpaaO8vdgtvk4pExht666p+mW+0AaCPeAdOILvm+WIuD27hjZl9UIsD2glUxYHPaiTSy4UhKWg2/Unq/oSWCSjfYFec4g8Bbe13tnFNx0x9pkKSPhsjd1xPRUs9IvWAwGIdcewX3J8fXs6CPAtlTU9Lkx2RjFelHpMEP3goZz2baFkakpjL33ZyiOTuDKp7/Eze+/g9Gu8DhzGv7Cul7NgkuTB3Wbk22y7csXC3DdDuqVDcTdJicJ5G6iEzvH1iNJKSNVqZGabQbblFfQf1qEbCaLkaEp7ofZ1h2cf+994MQJNEliYOdZLpH1dZYuEKinxseOFqLoV3DW3sJbR6cx3FnHhauP8f0K9XpUMZPzcfrsKcwsHcbNTQ/3Nlr418eGMGt18Xdf3sXNR5vQwjbrop8Vz8PPTsBQIkwWTfwvb2SgdWu4fu0qxhYO4252FtceBljbqEPzmwy2Xz05h7/+5VXcfLKK59QbEsUYtwx8+MZxvLE4jIu31vHbh+to6iNoGuOwGjs4klXw8/N5TJsbUJwMWoaNv7/axqX7TUShitmpCfy7VyyMm01k3B0G33/zxRqyw5MYOzaO5eUt3Lr6G3QDH1W7hLyZwZ8uHsPcoTF8s7WCZrWG90cX2Gv8yy+/wpP6NjYcFZN2Ce/Pn0Th8DRuNyrQqxW8MTuC7VoTF766gs0OGRRk0NYz0AtlxLkSAsNin3OyokzANk+fJuloRBIcYCRoMLOdbz/He2+dwU4lxPVb9/G8qUIlcouqsrSndypQgzZOz5Vx5PBhbG5WcOfRGjY7QKhn4GsOEHRgKj5Kpo/Th6cwOzeCW3fv42EthueUUCewbVgoduuImzVsXb6My59+inylKmQkugmD9leK5SqBbbke6JDZw5seSpI0pVx7Uiy0gLN92Lw7hnBVRqa3CWvcA9oS5CbERI9VlvFMaKklqy7XaL+fpw/Ik/cTebGkFtIhQ7LyIgb2g3VaTtKnrQaDufh8IWHp2ab+C9jeK9NKXzj5/dRe3bv5B20cf6Rmm8A28SIEshOwLdxNqbGR2jgCKJKZocAbK5aUaFA3tQmvMI3X3nkbr773Gp49f4yvLvwSW48fI1x9zvrALE2tI/aJRGm6BjL8oyVi2A6DSWJ8fJ90cVJ/lJwvM6NStyl37oGryCkudVbHbMME04A1PYvpoycxfvpHGJlaQJib4K5vj/SPBBbVGAGx7eTtzdp0AtoaQk2DFXd5pG9HcdDVMyhETRTiFtpKDo2AvFObyJMvqp6FFymo01mQSwB7fKqomcQSAOMdlzc08l8NdRXrWYu1V2MtBUYYwokbvKo8spEi6K64rKMj/VpEJV5q1CGwHVTYkpC0lW3q3FYMMZKY3Ac80stp2I501DyFlBLUKQO1Sy2LMTpmlkvTJFGh6XEZv833sGYO89TOnOYhCj3GTpQIiBHr5AGrwTQoKYoRsZsLFxr7NpBxDIOaHKlhiCaBaeQ/S4MmhBE0nSdPTqOSubx/nPOz9Z94H2r+zMDDW2M1Hg+9sTOLrVaEOzDR9Lsw1RazZ3pg8zXsKCTicZDxsvANDy2zhqhjII8ySmUdI2MRJvUu9MYm7rYMbJtlaq0Rw3zNNlTdh01g+8JFVK78Gkpr+w9jtjkaHkDVHsAOvyzp7jX3pFiVARlJ2hS3h2STFTE46ZDKqpIr4TgtYskfDrbZfz8poUrELZqDBuPavmD7gH6dHiuT1o/3mkj3BtuJ1R5vNC9kAQcFzZd8XxBUvUSmLyna42cSX989vsUlZR4XntQlekIQ4UXM50ejr6V/RqIDTT6+dw/7YFtAcfF+rNXWZPOoZCeJ2SaNaG6ojPzbH+Ho2fNYvXUJX3zyMcL1JzDIR5k255CYcSJWVGYh6QqqloVSqcQW2q1GBW6rhogmChLJQnIzRtLJBpUwcWLACTHc4mzkEdLkFSgo5yfg5ApoZks49dbb8I8cQcl5IkUAACAASURBVFelCYlZVoITs93XbMdoawGTHGf0Lbx9dArT/ia+vLeJqzsOnKCKabPFswbyoyO4vNrF40aMvzhRwolSjK/vN/B4m9w4urxOHyrT2OqqzK4enizh35/N4Onda7j03Tc4/cZbcA+dwt2nMe4/XEXUqePnSxrOnjyCv/zNQ1x/toHV3BB038dQp4EPzszj52en8dndVfzd/edomeNoWnPIteo46sT46LSFTOc2upqF/NQC7j3q4MatFQShhkOL8zixYGN77THGMyEWpsbxxec3MDw2hdzhWVy5t44vHtyDXsiildcRNpr48+IMjh6ewpXtVbSrdbw/NsfNll/cuIQn3TqeF1RMxBm8X1yEM1bGre11GM0q3j0yCz/WcHN5BbWQwKmFluagFeuo0r/Jy123EKWYbSH/UZlAIjnPSFAH2lXk26t49+2zqFaB67eX8bxBiICsRywUMwaKqMPw6zg5ZuPQwiy2d6q4+WgDG76DwCqgFtloNxqIAxdlO8S5ozNYmCvj1p1lPKzH8O0SamYZoW6g0K0hbtWweeUKrlz8DPlKDaT8JhmJwZIXQ3i/S2ZbPF0icRWJqGCze/EnRUv3q4l7M9s/BGwnZACTR0lkkMy2cHZJxdYEq/AhpXy7e0C7v0mIOJ302OwNtgdDS3qDSeKvbJRMZhT8cwDbf0T4PmB8cKrs8V8NbNNoYH0AbBP9SmVOi7R7rN0WTQnUxU4glyyZSFLhGWXMnTiON3/xJ1xtvn/vGq58+QW8B494OEDeC7iRIuSqKE3oIq0iNRfrPEGS/EZZs80DGvosFZcr5WfuxjkJkKA5XMQeB5SSGzo8y4E2NILRM+9h6dQrMMeOIFscQmzmhD6NmHRmZWNoJGsIQma1aUKYEXnIxB10NBtNsikMScrRQj3OoqM6yEddWJHPzH5MjRo2NY0qiH0dQaiiqlOjEzDherAI8JJsRdewkqcmTQUjVTBQzqPBndVdqedzNA+xbqKuZbjjna5hLm6jGNWg6A6zBE1FRzVQYfgBMrTcgwhBN8BmZKHq6TBc7m2HFXjodjpomnlohoaM4kEJPDieGAdctUf42LNosN5OAO3UHioXPl1f2rjZOouYMykkoGEwfPfJaiymAQfgiWms9WcrqAimQmOIaaKbTJYS6z8xM5j9VONOHbP+TRhRAM8/Dl/N4Xl+CF1yx9ZJ8hLDCGhTCNGIG8hpedgdB67ehZvpAF0dlleEZrShaFvItjcxFHdQyUygkZ9ErOQQxwZCg8B2APvxCm4nYLu59YeD7T8Q1CVSjJeB7bT2eMCRJAHLcnSFiEPpAN9nVwQglpFKIlixAe0K2b8ns00+uukGwd7mk2J/kmMWTHj/GA5qjOfvS730C+x2j5lKMfUprbRwSkkg6GAy0YPLP0RsnxzurqSAzpuPKSF0kw0z9Rzsd0+ZCkgcH2S/MJk1CCtM6e7C70dxVeRxFPOSbgdxxpIJk39nrMs7PpEGITuUiPVLg22ks45C7RM5aGffxSvvvguluoHPf/X3qNy9hqjTRl5qu8NIYf9iGiBDw0wUSsKzOVhUGfM76Daq8LlxgnTb5OOdDhSpZC4FtvloqbnTjOF7PjJWCfnSMDA+jRNvvIXuoUNsGdo2HJbSZVJgm/TqxGyTjOSsXcO7R6ewpDdwc8PFXbeMAlqYNtsojw6h1nVx4e4WVro6/rtXJ/HahImrqyGe1WhCYcDP091Olpv6lKCDV46N4WeTCr6/+FvcuH4Vp197Hblz72C9ruHmnedoV7bwp0czOH3yCP7jxXVcf76J59kirCjEWKeOd4+N49+cm8Ant1bxN3efoGFMom7Moey3cTKn4F+dNqBVLuPOyg6mj56BrY/j9q0n8AMFx05MQTdjfPXlVzhzaARnjy7gm8++xdTsHJzFBVxZ3sQnzzegZy0EdoCo1sAvitM4emQS32+vobVdwQfjc8yI3117hi01wHrZwnhk4kxUwnbg4evHy3DcFj48vcR+7atVF23FQStSUYeO9bqLlbqHdqQi0C2uLMuZjuJZVBXuoaL9fSSoIm5Vke+s4r13zqNaAW7cXsZTkpVTNSJXwuLsGA6XwJOOZ+0OJsbKaDRbeLDZRlUZQhMaHm518OzZBjqtBkYyMc4fm8WhuSHcZrAN+FYRVaMMXzNQ9KosXdm6dhWXP7uIYrUKSsfKGuEDch2jY9bQ3S0jYT97MeAoken1K4g9WCzx18tkJEkMkgA5LSORfX696JKSkYjY0PfETpoieU33mhvTcUms6X6YOQhsp2N98nMSJA7I9f4ZyUhe3OAGN6+D4vk/dRkJQS4ac0uLkDJI8fASyI5gxOQPGnEJkkcESzkILYAo1hHGZdjDQ5j88BX2d25FLfzus4uofX0FqDcx1KKJkoBvkt42QlOjDmJh7cZyAW5EIQ/QCCEBZ/KBpQIqUSxiJfU2pN6jJ5vYHEK3NN1S9RFrCurUZW1YMGZOY3rpFEZPvI2pucPQ8qOsZWNvaBVoq4CtBchFLZ7Y5qombC1ERnGZCaipGW4oygQdNDViuh3kIIYNdCOygoqQxQZ0xYMeDENVHbRMKq7FKHcr0EMPdVuFq2t4lKfR4Rpm6oATBij7dW702LByXI5zFI+dXjpkrQjA0YECOii4NdbHk81eS6WmHBO6F0N3Pdh+FZrfwI42gibyCKsNaKGHkk4SEA+byPHQBxsuN0VleOKAinVzjO9xUa3zPWWATKVwHhFLAxR4rhkDbN1gKwX41D0qN3Nq7FJpkw/lYAkC2zSiWAJyCnhUeiW2ivShlKBxcCHNNrPbCntqR34b5fp3MGkoh3cMIDeS8RJXBgylDSOmwQ9UOQlQDWooGUVk2ja6Mfm3ezBCE1rbgh82EWEDdmMNI+RcUJhBIzdJZyyeTaPDYNt5sorbFz5D9fKvoPyRYHs/FvXlrcwHN0i+4IyRDiovk5H0nFP69qS9Js+e3OK/ANgWCDzVINnfVA4C3L3y6x6e3cz+pBofX2DTJXWf/owDP28P2YoooomNrGcvmhrytdu6q/fvPYqW9CV69m32wxYezaQKIekVieqoEsSKU9ZCiz4HBtokd6M/+XPZ3VlKR0S5u8/iifVEAJsYbh5BblCVTbiEKIYJb/EMzr31DubyBm58+zWeff85KmsrbP/JE/+o9KXT1Eo6DkAzTRimAduxeMAKWQm6nS4n0MKRhI5T+o8zjunN3ZNNdpKhY3cV4fmtKxnYBFrnDuP8u++hPT+PwCLLN2pcTxokhfVfArazfg3HjTp+emYOrw6FeNCMccfNcXVu2giRyTlYrezg45sbWPVs/Ic3J3GqFOI317dwb90Vbq+WgZ0wg1rbR8lR8O6rkzhkxPjywgVsrD/HzPwhTJ57B6ph4Nqtp1h79gxvHxnGsZPH8B+/aWO50sGzXAFO4GKmW8Ob83l8tJTBx9ef41fPttAwJ7GjTGMkdHEiq+Bnp1To1av4/MpDzB87h/Mz81i5vYxOoGLx6Bzud0J8/NX3eOf8Is4tlXHt47/D/NwCzMOncWOtjr9qZWAZCuZbW9DqDfyoOIKphTI+q9N8hwr+zcQCZssF1Ncb2I5cbBQ0jGsOFiMH12oVfPzsLgoI8cHJRbihgpuP11HzNLRh8lyIZqCiEQo5RqjZoprLvLC8j4qCjklPbYQRv4K4XUG+tc5gu1LTmNl+Wo25iZ7cVObGiljMunDCFpZyHqYmRlBr1HFvrYEtdRgNxcbyToDV1R2uWI84Ec4sTWJxroQ79x7iUS2GbxZR0YfgEdgOKlDadWxdT8C2YLaHFJITUuXZZpmrK0fG037CPRByTRB5l5TwRMUtHe/6DPBeMpKepWo6xqTeg0mQ9MyPfje6ZKVfHGglQmHfsjSJK70WyR5B/UPAdrr1Jg3Uk2S8z56zP/fLmO0keCY5/H6F2oM00wPbyYtUzuBuk2wM8k9xq1IM865XH1AF7ZdqX/wUidNfthUPMtu7z2OPWP7Cp6SGQfW+94OuF4EoqdlmkC0bJCnMi+admMd2a0rEXdlsAaUY7GsZkXwi1qGEGXTJuurYPN756KcoTI/j4c2bePT3v0Tj8RMUmg3W0IUmjbiN0JTj2UVXPvmI6qwZpssf+j78gHJuUpwIiQhFBC61JlbDPV6P7PgoZFMp00MQh2gSw6pbCHKT0AsjGDr+Fo6dOY/y3BHoGQd+xmaw3aTJY2rE1k1+SJIIC6YaQg9b7JXqmllkYg9m6KGtWOytbYYRHLLlInxPkxD1OrS4i6hbQBQSWKYOf/JprXFTYt2kxhQdK7kSl2xHG4AdhhiOW/B1HVvk3oEINk0V0w0ekkCjdW0tRiZuI+eT3jiDbmyDZkM0I7ILjJndtoMqwlYFFXWUmznVTgdKQKy3C7fbQdsuwyV7JvJMVcCepXQpt4xhZtvFhE2f9drUKEl/0nUn/1nWgUotGC1enmAmNbuU/6hUqqZOKUNHqCnoRj5cYsFpdDIN4JAT2qiqQc1PwlpJgm0oaJKmW/Uw1L7PzVpBe5YHUtSHM/CVGGbc5mfSDAjEhwy2y9kScmEW3dCHq7mwYEPtGggjF7rRgN3ZQjbsoG6X0aBGS8UWzbga+dqGMJ+u4eaFT1G7/GuoTZKRiDHI/YCYpmKTlG63x3a6iLjvQt/vGxIw7r+a9wOIYh3Lh38gOCbv1f9TxCmp+ZWNQruZ7Rc3HHnIgxXKAbWjmLSZ2N+JLaPn/8oJmxgM0fusHhvcZ5f2uzDp5EXoG3eVZWWZlu9ZamZ94iJCA1/S75Gc335/DmzDu33Od8lCGGJKFpp/TtSv+7+kvdde58Zrm8C2Kmz9eGx7AraJXSb/6cRJIQHZMTUj0qfSGqT5Bv3mT8Hf9/luSogJbBPDTWuXJ6KSDC2iap0Ob2IRS2fP4czJQ9h4+hgPv7yAJ7duwW41WSrG0i6o6IYRx1/Dshn3G7bNum/PbaPdarMzEK8VXsYyDsvjYKZdVlAYkLD+N4bPTYo0Gpw8mR0480fw9k//Fdqz8whtB02DmpjJ+1tnCSMl7/Sfr4kx6iecFt5emsCS2cblZx1cb2SQixpYzEeYmZ1gm8Df3t7Ao3qI/+H8OGaUBv7ywg3cel7lPhLVtBA7Q9DtLA5NDeOnb01iWFVw48p1bjo37AxGDp9Erqjj2o1VPLi7jFeXRnHs1DH8n1+38Lzp4xlZoHaamAnbeHOpjPcWcvj19VVcWKugbYyjqo5iOPRwNAN8cEKHXr+Djz+7ivLEYXz0ymmuMgaxBd228cndJ/jq+m387L2zeOVoGTcv/AYLs/Mw5o7ixuoO/mqbJIUxFtobMF0Xb41OYfrQML6orqG+VcFPx+cwkXPw+M5TrBED7ADzhRGcKk7hid/CV5tPeLDP64emsFlt4NNvr2GzFcCjQWP2EOAUoOdHoVlZhOTsIWZE9uQX9Iy2aQtWIgx721DaDWQbK/jx++dRq2m4cvMhntVp76d9ImK3rJK7jmzcwhtzORw7chirG+v48vpDPHdtxLkJtMwRBtqGpmDYDnCOwPZCGXfuPsDDGjmJFbGjlVgaUgzrQLeG6tVruHzxMxRZsx2jQM4s3F8gEgSaG8FJHi8DevDIjUMY/vTjTz+WJ6S0kG3tXqWJ7ESmHANgmyf9icS7J2eTcjAipxiAS9TIRJX4PdA/Iv2x0wm8LEr1ey842omW4wTQ9yBpsq6kfG+QERfnQtLPRM6XSGj2Bdt7lQ33ZY4Ooo9Te0Zy8AOXN321dw2+eRnQ3nf33PWN/ZIE+RTs2kIGQn5/g9n9JskNfclBCCgzuAn8IKAt3zN97hzMd+EBBrnya0kDUaIzoilRJHeggSYbo69i7rV3MP/WTxnIPr34n7D85W+Ardvs1a3T5DSVepjJi1lyJaQBpo8k7aEmp5IRMCNJSUrDyKCNQVxSbhXjZuPYZIZIiBik+opHyluIieEen8bk4hImz7+OicXD8Msj6EJBxzAFo07kfZKFyu5mvgAEMnkVE1ctbXw4KREHwMtcjuLl4QBJeZdLx2LlU2mOLhzpwVnLTOCXrKQ4t4oQKaLcSTIaAqrEPLPjC29s5MsrAkkop88FpKEOA+HbG6iIfColizOnikBMk3vkKFseTsROeyJxEbI8YtcoUSI7MuqQFDeVNmgC1OyFQFUC/pp8KiTxllTNxRC2ECpVEig5YtaOgLTwB+aAIV1IjJiYOsAgDTe9JxMEEXzDhRt4UHnCmgW/S4McFFh0YQLStLegqmSJ1mW5T5PnJVjospUUYFMTpqJD4RFmogpCgJ6aNwmsUxKg80i6gJtJbV2Fv7WFSxcuoP3dRWhNOdRGeqT2wsqeCzixu0sWWH9xpNlWEfgkiy8Bb3/JJjZO6eEH/Q/b7QzC4C7l67xbB71XKDiwcjbQQNlb+KkE4AX92qBQpScXSTa5/uYmiJ5dZdhePJIbWsqrWsRDQW7Qcfenwsr3lDEoAd7CVksAeUr+dgcoMV2xX8qlZ5WqZP2BD4nnrSwjpwB1At6Ta86ylBckIjLZSeUNuxsp9wzPHCr64JhVcb0Xis/hBstUbE3HVwGuRQNYj/nv7cTJ9RfXJbk+yQbM1QC7iPL0NKZ+/gE0y8Tyxe/w+LtLsB89hWWpiK02OtScrpJ0KwMjsuHDRJwpIp+1oEZdtFpNeJ7Xk9IQyKDDlfBg12knaVLMjcyu70HVC9CMHJTSLD78xb9DMHkIsZPBTsYCzQ0m+R75eWdCn6Vptu8hE9VwKFvHucU5FHwf//DtTVzd2UJB0THt5PDq2aOYmx3DzafP8XxnG784voDFXA6/vXQVjzbWERhF7ofRdYNlikuLkzh2eIhdPRr1LnSFmskU5Is5FPMOnj5Zx62bt7AwM47Tr5zE317ZwE69AcRdGKqKnG1gZmGKfcu/uLGD5RqRM9SwZzGzO51T8KNTI1Aaa/jmi6sUdvDBe6/i6OI4wlDF1paPTy9+i5XVNfz0g3dwbGkY33x5CYVsEQtLh9Bs13Hz4VNJatAQJODY/CFks3lcvv0Y9XoLR44cYSkKTf3d3Klw/JwaHsbrx09gfHwEWxs0jKiCpaVxtP0AV+48wnaXGiQdeAaNkDfFZEtitlWHgbZPe6fch2m/8zSqJkcotysw/S60jQf46KevotHS8NX39/GoqSDWLbSIg6Pems42dLeJt5YmcObMSTxbXcOXV+9iw9URW3nEdgEZPWJ/9FHLw+vHZ7A4P4HrN25hua4izI5iQxtic4BMRNLAFjqXruDap5+hWNtGVo1h0BQ5SlBp3wIZB5A/O10hShYidHWxpg3qKZP7OP8lGdsuJ07TaxIP7HR4TiY1DjzPyXrsabHloETCBNznJTJMqm6LuJfSXKfWd6IV7/XiyH04AVP8dYYK/Qm0u2N9QrQk1oJJts/gXsZOATZE1KKY918HbO8KTMlBDYjWUyzpCyjzJQB3r2/1QO8e33zZZthTv+0xTUicwv5sWLL1yW3+helHB5/Ci5tX+mfSm8oLf5ePfD7cQTfWsZY7gdLhU1h4719jfmYcjUeXcPPrT7B99dcImzWYDCotuJEBVTWhqgT4aNkTeFPJ/Z0fXGqy4c0yKddwSbb/W2gbxUZGvhgsgUjmbcuDD1gOo8K1HNjkw33iFI6cfQXFpWPQMkIDHYekPxZeqtQsSYCNS1OMtWWXL8kcyMWkX3ATjxExssRyp1mv1IXjDYk6+OVUuV7Wmei46Px4u0nYQMHoMdMqdajEnvNmzDa9BB76gzWiQENEgJu/Ln8nY8BTyZHwLhfJgszbOJPWYhuJHpW+Lq43oWHBbGvUjSMI7p4TRAJgqLytaaLhkfA6A23+La4HA+skuUjANtkFcpQL4eptTkTcyAEUHZaZ5zdQXWrRCWGHpC8PGGxTC2dLp0ZMHV1KnhSa2mYgDkjWRMNBVNav07EZBvURUAimMnnAlRnN67J+3q/XcO3bb1D77iKUWlXMc9zlk/xyGUiCEFPM6x6SBxH3BKRKg+jdnyUCfv91yetpHSRDEJL7mrxfmtUdWKM/iISQDZSJ3K93OmKb6Zc5k4B48NXYHVsE7zoIDDl28XWSg2GkTCMNtndrwdPfo58P2QRf7FQJg0TPaG+jlG4cvYESPUcdGmsurLHSa6cvExmMrbsB9AtEUI/hEvGYv/+SBkmZTsjX7B2JE715klj0Ezg5sLGnDxU3rN/s1X+/3V9LdKMkGbAKRUz+4kNMLyxg595T3Pr8K7jfXwFI/pZx4ccBIo3kHha0gFyWSDdcQD5jwjYidLsdnlJJyTxv5HQnZUKdPDO7dycWlxgefIrtxhC7AsXOJD78xV8As0eh5vLYylignu4uKVkQw4l8aEEAy+3CieuYK7Rw5tAchmIFF64t43plDZavYFR3cO7kYcxMj+LO02fYqG/hz44t4Mz4EO6tbWCn3YanZHnCcdcN0O64OH5kGEEQ4le/vIhmswNDjUC9J2MjQzhz5hQcS8Od2/c4wTj/6kncWHfR7XZhaSGymQws0wAsHQ+3m/j6VgWbfoYdnWj6pObWMF3S8OaxMZanXb50G7V6G+fOnsQrp+dhmSoePqrjqy+/R6vZxAc/fguLCyV88flleF6M48cOY3aqKGYjdNoItQiZbAZ5K4vnazVcvXafpRtLJ45BtWJ8/u1dVKp1BIGH0VIRpw4fwuTwECqrm+i0azh1fAJWPoPnW3U0wxixnYVnWthqR1heabAHdqBmxARTCbaTQO9b9ISFGGpVYIcutPUH+MmfvIJWR8fvri7jQT0CTJt14GpEQ5JaMMMOzs6UceTIAla3Krh67ym2PYMNCQLdRkYNYYQNjNk+Xj0yhdnpMdy4fQePmhq87Ai29DI83YTju4hptsP3l3GdNNs1GmoTQ8uI5lsC29RsbAYmu1zRfh0o4ImjRLiQU4sgXWjTEmtDgFmZYCf7cK8yJGIVx5CepmGQaOxFwAR8p/cLdgOS8Vv2YCQrcvd66JERdHwM2BMXEzq25NUJy54oLOS7pXpiEjInqcYyUcEGBn2ZHe85+8lI/lGZbRmgB8KczETSzLcMnS8wJgcD1cFX/GOC7ZcBbs5ouHS8x3TMA0/i5WBbhni52ckHocfECNWeRnZ4sYqKmodVGsHUK+/h5NmzsB0ba0+WceM3/xeqj+7C8KtsUB8Rm6w6CLQcmSnDIItBYrYJnFJ5lYAbA+6EiZIumrvYbQ4NcnKZ6Oinr4iNmbSQ9Bh2SfximHDGpjF7+AhGDtEQmyIb+9OeYJImhBv7QoSBz933nDdzmbfvxsGEmoDBYpQaAdjEDm2fazxwz3rATCzohLUSrHpqwfX4xH7JnsWeKU6Mf560a+x0IIB2ktkmi5fLuRJYJc9lUtihc6ABEaLiK64zgVVVV2GacjQ0T5nzOahzyUwCsjAk9wQS7lCbpJCb8vsnrF1KBkDkMn2TLQDp/lBcJDZCc/l+u7EFM1fA0Pg0Aj9EfWsdauDC8pvQaEBP5HFQ9WljoG501UZE1pOmhUKhhMnyCExVQWV9E5sba7xRsM0gfRA19JL+Owq51yDuuHj6YBnbj28hJEuztEhClhiTxGf/JTO4VtL3N/n7bhCdZr/Tr98PbBNLy6O5pYRK3AMBdP6zgO2BkxOBn58nKdeSFyZ9dQ6MIC+8IMXUihAsuNBkA+xtSqkkYbfko5+c0IYinj7BAImEtA+6+wCcZRS8JmMEtJ5D8u4n9kkwUL0Sb6qCkbDYgxW7PQiO3fKSH5TgcHnrpdevXxEYdFKg40mcPRLybD8yaBBsJ+4MYAtTaiqbePNVnDn/CkxouPm77/Hw84to17dhGiSx0pjpJW1cHJDjg4lAyzDz7dgC3BOz3SXtNtsAkn2pylW0JEnaiwqKqemb7rpeEK4nZhlvffAhModPITsyip1MFp6qoi0raCbFnzCC4ZFksYmhbAOTpQKK0HF/q45VsmsNAMcHJkYKKOYzWK3voOm18MZEAUt5E01uXqcpjCao+bPhx6g1YoyXDVRqLj777GvOb3XiEVTA1FUcPryA2ZlhVHY6ID+OI9NltrWl8+YJmlDgujE2GyHurzXwvNIFitMwnAxLcKy4jWHTx+FRHbrXwJ2VKtYbHRQKBcxMj8M2TWxsVPH8ySpH9qNLExgby+L61YfY3q6jkHdw7OgcRssWW9OSbp0015UdH0+frKFW62BoZART8+OItRC3HlYRhIIQyhg6xktZDGUtdHdaiFoNHB63kR8ifTNNIdWYzmlrOjY7KpZXu6h3YvZXBztoicFvtDbZTcsmgiPAcGcHWZpCsfMM7759Hq02cPnGHTxo0IZpo01zMuIITuhC8TqYcBSUh8uotDtYr3XgagUewU7zH6hBX/Pq7MJy7vAEZmbGcef+PTxoKuhaJWxoBLZtFF0XGiVKl6/iBjdIbsOmoXq2qPzQ4DhyRHIC6msScZhInrZG+1EEja9JsoZEDEiSTiHBS5Ekci/jSlnq6+Jdd1eRBpfvXhWthOhMXtkLLz0yJSFe5NRicu2SFTRxLpItl7tsD24n4D4F7JPP4LidOBJJCYuIr//CbL+UnT6I2d7NxO8Vvf8xwfZuYLL7gUu0hB3SIGomzMnDOHLmHOZPvYKMZeDGFx/j5lcXgI37cAyNwQ8xKC45aZKVHQMjISMRYFuUWJNzEtpMIR/p/SkbJKmhThRapX2WBNv0L+JhyGGFo76eAWwHsHJQDAuqlWGNom3YnG3yxEK3i6DTReh7YoOWAJk1x4L+k2yktOtiO7S9thpxhxLbwr3ul5hmvnsjTt4rYTx7sCSpJEuqmfZwkfEL/Uqqvt3j4AUTyJ8hUGT/WBn4doTHLzP5CjRyhnEsOLbNYI821narhU67xUlIutmDRevUhTRw9knKmsqyJdgWOE7qbIgJN4TezcqXMTw7h0x5BPVaA9srj7kCongNKJSERSFU0vLTxDKyaFRswLJh9Hj4OQAAIABJREFUToxj6ehRLExNw200cO/6NTxZvo/Q60Ix6DmizwtBwNVkv+8YZgS0qlUoURs6udAkkpddt+/lfK54seRv5U1O/cQuYeDvy2zTG1LZ23FoCqfQSBPQYWaRtET7/Dqo8tV/RhN7QAFck6oFP6np56iXWP4eODt9HcXby+cjxWwn2d/AY51c00GmP2HERSbQf3bFMYsSKvvCc98HDduSDb5U5qXYwWCbRpmTFKsPDJnpSh0H/0uuHwbqqUpU+uyT10jML87tgKE2yUb6sqs4UA1IwILc8JNN/EWt6S4AIO+X+GoKbGsm67Hz0zM488qrmJ2bx9rTp7jx9WdYfXQf6FZhmTpsAjMheegb7DRFvkYgaYmlMGFCSQo5HNE1JbBN157lZsnUvL1OUAs54VHVDKAa8LU8Dp88jfzSSYwtHEK3PMwTaDvU9yFHwmskO6PE0q8h8legeSGcUEPbUOGXcnBI3U2j30OaXxyhFXXQDjoY9nw4XRc0IUGxqI8kh64bQ9U1ri6atOdQI6jnIpfLwjZ1bvqs1ytwiUm3SE5BSUWXnWBCF3AMHZbiCxjKTh3kT12AmhsGCmQnS3MhATNsIaivw+huww7b8HJlhHYOnhvwc0XXi2wW6cU0uK1RqyJjW+zyQkmL53a4ikjOWGy3StayrB2kip8F06ZkRUGbXbMoaNJkzgx0XUG30UTUacGiBLTrQXObyEYuPKrGGuTEZKFDWkJypsnk5d7n8OhzhYctUc+VaNSlvWRbJ9kPMOJuw/I7KLbW8c6b59BohLh04zaetKhPh2xoLd6L6UkhNtrs1lkGye5UWgZabgwBzR8lq9qoA91rYszxcfbwBObnJ3B3eRn3ahHaVhE75jA6io2S68LsdOBduYYbFwXYJkIoNgUSIFxBvux2aAhmW1Ar6NBewpNZhfJ5YFw6r3ORTouqsYw10r0oYbZ5LSdTg6W8LamupTe5JAYkVagkVsiIIlZfMlNg16LtEV1MFqQavml/omdEzgroxRmuDvflKemvJ7GHW6Z7Kpa+9eu/MNsvYUIOBNvi6r5050tueJpJ+2Fb5SBbt+/PSM1k8vAlx0xgrkMlSNLdxXX4UcSjeIfnljD/7r/F0vFTWF95jm9/87doksex22CPZSpxukqGJxGyywl33gmtNIPElGdrArY5QU32cbmhE9gWG5ZAdrQE+Uoxy09vRyb4BGoNBKRx5n4jBbqZgWVbPDGtxySSK4nbRadLUxtdBpziPBMgn1wdAf51KqelWLLd164HggSNmaAPwTiTplqy6z2NqHxdvzgly+fyjXuwhCUbqXyaF7i8MgQ2WMvFNSuZMIgEJkFA4tUtvsK6psKybAbZlmXyv2kjdTsd8btLbgS0ySYSF9rMyQZOtMtyXi4rDmJqpARB8o4Qay7abMUzzDaLmsp6yrFDC5ian0O108LqygqaO6uI2g0eEx37IawghqFa0EIHcUS68iy0kTIKZ0/i1LFjKJkGnt69g5u/+xZbayvCs9w0GGyzFZpuwFBNLkSYxI77IQIjhEJsGiV3uwJf7/7te09fBNu72e10UPx9wTa9Fz2LBLa56S8Ftond3u/X7wO2UyoOIctImO30cJbfF2wnG1QiR0k97mLTYqG/3Pj6F1ck7YnOvw96X6jQ0bMmm42SZt2E2U42OC7Pso5R9E/Q2uW+D2oWlEklVW8SBr/XtJSyDUw2wd7GLEPuXqz7D4mtPwRsJ+8jkotBZk1Ui3Yn3i9+8l7MNkWOpkGWftRklsORo8ewcP40AjXClftXcPfyJXgrz2DTMC+ag8DOKMl4eBrSFYDCUyab5WvqeS5XWKQdCgOc/WUkCjRT40FlEWmnDQtubCBXKiM7t4jZpSVYC4sscelm8mxBR05YKmfJVMnoIgq2EfC8AhXI2oiHCszMo+Oi02zC910oFpE7ITJdYkU7cMnVyaBmuhzabgiDALNpwvPFBONM1uHkQfTCxJyItdttPs5MxuFzqpHlHDWp02CxyEMYeMyEgwaB5cvQs2U0YoutWwnM29QB1K7C8GqwFQ8dpwzXosFAlCT7UGPRr0M2h/RZnWZbSgMjOJbFAJ/iq6hQUqO8aHqlAXC248Ays3C9gEGzbhmIbZPPgcC222rCbzRgKDGsKIYVuDBI9+x5TMb4JKOkilgmC8PJ8uRgmvKr6paQEBKBwY+XIH2qZgjdVDHU2SJmAiPuDn701jl4bozrd+7jUcOHy1aCornVovcIfB6z7tMAN9rCrTw0Zwh+SHuQzk2bdtTFVB44uTCCqdkSbt5bxq1tD26miGZuFB3YKHY86J0u/MvXcOPzz1GobsGkErjFVwYRy0iI2SYvcMELkxsPWUXSnqNFwjAzAdt9Hkqsnz6x0O/f6IPWPmEyEM/7jMHAottdrSRSUEKOfgTsl5FFUp5U53ZJUdgBjGxVSQoqCY8edSYxX8Lz9avb/ePlbb4XpySD/i8ykpcxoJIV3Eez3Xta9onwfXDWL38evAH3wvxL2dndAKT3vnJDJhBHQ2BItFFUGgzqmpECozSO0Vc/wvGzr8LKFvH49mU8vvjX2H5wm43wKViRqwnZ+nATUaJjkixskjzsLtEkVzFp2mQgx1/kvn5AOp2wRSH9Jl2dokFNwGEsuxrJvo9s6ywNpmkh49gwLRo+A3gUKL0u/8mNh7xJC6lGskDZnosaEgfxcO9yDd7tAaqPs2ih9RYOLMn9Ez+cAuXy330w3lvWzMDQjKBkTffSAQmw01y/yLYFa8dsPX22Th69KmwC2o4NQyeT8IjZH9IrEtDmgTbkKNIz75cMIb0RgVU5dEMlVkHKRTh0M2OvsI8CsVZU7iONNm0ACjWLOnmUhocxOTcDzdTx6PEyNldXEAUtKKEHg36cSsoUQOm++SZU3UE2P4ahxXmMvXoGY0NDaG+u487l7/H8jpCGmNTgY2jQDJV+nKeV6qoFaiw1aKhRRAwVuUMIZpsbUeWf6aW1m0Xofy+VmKb12ru022lw9ofISIjd5mZWskMjK8xEL7tPwn3wWt+VUMvHkUGl0Ef1tY38gIv/e3l6n7oqu45rMHkUu4FQ8vf17H1gKVmeBPQOdP+L4ybnI9qQyJ2IkhCaYktsYMIsk9SGf7H+Uqq8UtKRKBbDsnrsUZrZ3iWfSVftBmQ/u5iqH0xqHCAj2StgSLGaHNrZt9dLWOv0syoShN5N6zHb9PjXdEpSNJRcHROTU5g4fwKl6TE87mzi2jdfo3L9JnTPR86nBFRniRaBQo0sMwng6LFIwGlCbBQyM5tot9MNZbufEzp+3dTZ2SgMYrYT9SjeUswqj2BsZhbDJ0+jPDUDdXQSMIh4ITad9gQNceRCiVrc42HGGnxDQ5fOhQAnydgk+RGoASIEyAQBDxHzYo97NmItw70gZCFLx2KYwnWDnnVyWaFf9Mzo5MgSxWh3WvxcUQM/adTJcYp6gCyFpuf6XAkju1RXsaAQa606UHRiI2PEXhN27CKvBzBjF65ZQGDk4PsEnnlSHAKaieBRbPXRbnb5GvJUTnKvIntElo2JYyJgSZN7yZuEhwnRqHIa2kbrgl5PYZqqOYYKjWQ9gc+9UDSsSPVdaCTt0On+xfCY6CB7GeKgFcQUe8lelu1dZec79z8JUoas/zRdQamzwz7bI94OXjt/iu15n61v4v5WC5W2i+2AKgMKDzqiqcK658EPyXqX4ryFSMtSnzsUanyEj5IRY2HMwcJYFvmigVsPHuB+LeApoq3sCLqKjbzrQu204V25LsG2kJEIsB2zuw4dc4amJcv5DUQ4dXTao6j5niY7CBKlr4kejDd0zZOY0W84FAxyIssQxF6qSToVK9NVr92SwF7Mk4szteML8lAC6YQVZ1zTa9oUUtYeEuiRcwnM7sPtwb2oB8t7X+bj/88BthOgkw42e/1994kmr3lh80hlDinO9KC33/f7ifwhLa8dKEfs85MHMdsHbaYCkEqGNzmnH6op7HPFP/i8+xuSYExdKhVGPgpxTfi+0qLOFKHMnsfEoWOYOv4asqaOe1//Btcv/grRziPosQ8j7HKjJNu09VC04JHpf0kDQh+QDj5qCaAUdSKSfdAqFL609G8OtBQ4CTAGigjWNMiBgmAAuBrQIlNrcggxdGYU6behk55NlPAJeJKMggBPUjoVzyHZVdH4dwlOdrOhBDDlZDuZSg3sq4KJTslI0lkEf4Cg8fvMVnKHxQc51NxJKhBZfZfGa1I2QtePZAiJgl1YNnEgkvZgQS4L3bSYSWXLIl/oMqlcTBsMj8KVzY4MeXr6+QihFiLUPMFok749osAvtNnsOEJAkRSQpEEkyRAN/iG3E9rQTAvDEwuYmZuHaah4/uwx1p49gNtpArHbG57E5WrV5m7+MDBg5YoYnz2C+VPHUVqah1uv4vmtm3h88xrcyiYsapVVhH+7adHMUxVBpEDXMgjZw5jAtpiSyY2w6cbVHw4rB7R/A+syJSH5Y8A23Qva+Om9082vL4t9B8WH/WJbmslNW1b9QWA7eX7lOkhLNdINkgNBJtFMStnYbtY5OWdqpCYgRKDPIBchnZ5lIS8hEEisK22evF2lmpZEUCHGSCbMxOCmGqkHPi9JL/bIMHqb70DOLJOEfTOSgYD2Ymz9f9l70+44jixL8IavsWJfCFLcKVKipFxrqvpDnzNn/vJMf+s509VVuSm1S6QokZS4kwBJgNhj82XOfc/M3dwRAYBUZk/VmaSSSRIIRLibmz27dt9995lv1zf2gnFnFDTZF70v+xalz27x/KaB7ZgsoI8zb3LMzs6hdfMSzn1yHdtrLdz54ks8/fe/ItveQftgJOsyCxuim47orkRZgDmUMh7yoCMxUMgHpxjEFBqXWEG/x+jLZ9Wwxdvss5CkSJlB63Qxe/U63rt2Hb3LHyCemcOARdJBiCSI5NAfZSxiJElCtyPW3qgkQAAVwSaJEiTybNnNNqIEI9f1Dz9GEEUYj1KxRWS2i9OD4J+MsNSBJKzv0PdSqRHr8wM0PBZ9MyOSoMNDezIUUkP6IFAOErD4TxuBiTPOeISml6EXQexeafU3TjWbRuVXMuKBQ14mMbTfH2M8HMtn8UUE+2xMFAYqheK1CMFhfNfFnYq2ugGzgnRlgljVegFdXDI0xonYpLJAUGpViNvIaqfskkyQqgJ1foZR9RmmXQ/Y0j/BWKCyqQ2dtBaSfaC/h87+Bi6cW0MceOgnKZ4fjLG1d4g3WYQ096XwlWQZ+YtMbGTHKvfzmCVg8XqAOB1iPvZwbiHGbJzBD3O82HyFTS/CMGpjJ5oRjX07GQDMKAuz/SfM7GyBfU2pcSLYZs8IPvt2os2VKCPK2AQpoDtXA40xMyPazbQCts3BWuYM9z7ZmygzK92KCMKl0L6QgTjNbyz3ZWwtXZmKvrXu0PKyan1lCYCduMTrUGDvyD4cP+5ilcuCty5ME6CZ/eyKS5NexDFg21yleb+CyTRskYL8EsmctLFUXu/Y+00C2tWv1difU0NP88KaK4WbCj3prU4Dto+7b1U1VX+dNE7VV/PEV30O1YdevvqIXlu6O5EhSBHlfWEWo2YLYXcGw+4aotllrH34L7jxwYd4vf4MX/zb/42tO38Gdl8iGr8B/KYwEQVDa1KpqqU0QNY5OFTIfy46RiBzEpXiOLGMU7DNyUqGQlhogkB6VGeq8SR3MA487AS+BCauFjIMBeAOGXg9AcxkHKib5Z/0s5W0HwO/qYAuWEB3DE3RYW3kin9WoXaxonXB8+DgggZnasqTpk1e5iEieDTLQ9eNZQLpCqJsDn+LJjtkw4pYNh7+PWm1tcqbjNBwiBElI5TOGI/ziAcmOcPY1LteI0c78UcY++qkIoy2tGdviLWh2DGKnpaeqA2Qc6QXtwCuVoyFpRWcvXADnU4Xmy+e4uG9u0j2N+H7fA9qk8fChPF36seiuU+8Jnpr53H1o1/jyvVrwrj9dPsWnnz7NfaeP4WfjUCHKIJtMkM+9YoN+g9TD9di21Ju/VIE5rEYVwBCmbIvBMZGjX38Wis5vUnspmQR7MGkCA2lRm9SLHCZdAug3NdNZ9qd2XXi4fpooZ5dywL4HGZZ3tXM5UqMtGvT0Ty60ofKvTkFha6corgXJxtwHIPM9wx8ldW4rLZS2Gp1xQOxLpd6wwd+jfNXQVhdDlLZDSeFP7co0gXatqiqMocmR3kpWHYO4kfmllOcWhxQCpxuslDmcF8H3CeB7T2u9YaP1a1E2Mns8gou/u4j+J9cwOunz/HgXz/Fq58fwt/aFUkdlwjBdpOt3H0fAwGwBKgBIgJnU0guWQJTIHlk1zSZiXFCVjwWzTMBJKcnrdIS6ePgobGwjJXzF7D8wa+x9N5FYOGMSDWSsCkxhtFLxIES7rRoXvAQQXbK9Us9NNPz2uVYeHMWNfo8ZBN0KYmis0L7IkidizguGQArUhhAcK8c3PQzhiI7StEKfJGRiPtSoAd4cL+Q9+P9eaBym30F4kYufx+PfSRsq0v2fJRjPNSmYVRbiJtrkmM01EyMlSvxHnhdrJvRC84R83BJz/SE40d3F0+Y4zF7PMhrdYw8suTMkXIt0L5PkKhheAMeJDKMKQOU/cx0LTWfYXtXyNVSKgQZCCykQ3ijQ/hvngpZRUeDRhhiGLYwyBroBx1hyDM6efE/HmIzjg7tYHlh1HRrNssfDtDME7S9ATDckevOvAzJ7CKSuI1try2dK9k8DocHGH5zC3c//Ss6269FrJIJs03nL197UIw1i0rZKg8Tg2BswHboAG0b68qOiwJyhcBRsG1lGzxwcJzVfawWux3iWEGyIz20mMNotM1RvyBjhHux4N3Fr+awaOOAfqvUcTucjYlXTuCxgcQB2vLTDnEkh4HpzHY1yskF1k4IuhEYfuZE7XIVnFt5gtL3x/36BWDbXpNhaI5jtidtnKcB2zqok++gcrpybvH0gFv1uO/8i5ZQBN3SgdBDq91Cd6YHr9lGGraBleu4/snv0Vq9jOc/38W9//l/Yvfe54j3HyDzmupKYizxjt5hORks0HaOXvB5os2pN2QwhTRBkf2Nx21x21D6l6d/6WpIBpZhgIyJ5+MgYPGdbip8DmQAyKBxg2m322i2W4UV34igezBEfzBAQl0cq6Vt1bOd9Lar2glVTSIDFEN+7Qon9y36cz0tixOLZY1setxsfnxRmJOF0OJPDRI2I2AlOUwZakdIHiK48UWxFj96QSBeqYPRWJhscRog9SIsh63Qtk2EDMh27odAexyONEgwtieG1TZWfDze8KcSstnSxCOHH4WYXTuDC1euotdbxfqLDWzcu4P916+kUye91tl1k/fNDqCspD9gK/lmC9HyClY+/gQXP/kEq7M9bD64j+8/+wyb936ENzhE5JPZyhCRiSOLzkMEmy7RVCyn8R/ZEBYE+Qgy6ihtHsBKHErh20kxQkfjqMbPpid1H3OYEbNup65dR5pkf9audQum6u83bZ0ev94rJzZ9C0drraDErCx3kzFRU+KvA7bJEFuwYDew6fHDFjke84pJsdOMXRiUNpWlC4kWShJs85A47UCiXRctp/f2EU6dfuzhQ2PwpANR/Z0N9jeHADNf3PF2Jtq0+aKxwGJG+wNmWy/O59NlJPuBJ1m6s1sZkmSMg9UeVj68hta/fIjZuI3N737Cd3/+FPs/PxGpRRDTnSlDkw44LN7jgdcUUJOlptSMICUlQ20KduXA7ZIhxhNd/JslluiRP6e8j3FWGukA47CNsN3DzOUbuPjBR5i5ehPx7BzGrZ7cMNlbxg5yKcJm8zEwPpJ5NrI4xgzG9TEZ7gZNYBvSdVhM4KTwT5+bXoEB7SJts183f7rPglb/ZissfDoMmFFPU70Obpc0zxIiWUgJo2AkbzMWWbjI1wiyKSNJkwbylH0MeFDRtvfV524eqGFZIx4IeP1GqUjJIz+M2Qep1/Fomcs+BpnubSmLEwOMLGC3NQBuJ7hiJIxXuqxhZdw55mSY+dx6SYIgHSM8eI3RoI8sGYg0JWt31fIw6sphhvFVCpSNaxclgNxvKOHh+MslsyHSaIB8sI18uC9gO243kfdmpRfGPmV+DQ+9tI/GwT4G39zCz199hfDlush5xgHzF/Rtp01wjmio402nGP7Fgm0vZUfScm26h2uLMN326bo+zWHLFFwTeLuZr+Iw5NjEutlAXfPaFdkWYev3DUsuoN45aZsgUSUXbKG6Ep66j5gXOrafR8mEciey80hsY5kVnQi2JwSfyqUZmP82YNsGvSI+Fo4Sx2+jv1hGoiOlw38ME/9LwPbUrcKeot5+L3E2jncE2wSpwkaGGAXSp1DSvL1eB71uG3ncwm64guVLN3Dm4/+KbtPH4+/+jJ8//e8Y3P8jBodjpCGZq0g0xELcGveRShC3869GtRFsU2eolm/U1umfuce0mkYrG1Bk8ZvGT1JfyJI62smZwCeyFXmMWmjFDSZusZsafyu7JsWD45Ho75LxCKPxUFxMtOulabphjrV1HZf7eMhGxAwjblGECZC6SZguWYZh1FOyWudpbOTWEhaOLbxwBSIE2Z6w2OwMyYp2/mkN8JkKJkNPT1fRYLKIjN0fDSCR/UR8dK0DjOXLy6YnCVOZkgXVKntKR7TJtOk06YdqG8gDFIO/72HlvXO4cP19RM02Xj7fwounzzDceAE/GaEz7gvYD9mcIIqxK+15A+yzffT8PFZ/8wmu//a36J5Zxt7z53j46Z/w/N5djF6/EicbBuWQDRBoa05do4Btpk0pIqRFIfWeWihL9sXOCQs4lVmwE+y4RWQ2cIOASgKynJRlRqLky0+zLEumwwRRB9RNZWRP88bmJhXuTY6BxWebzcOGL5vtUhK59GApQILZHKQoscIwuBdWjNIx4Wt6bFbAplkm60JSPCy5sJJlnfQByhZbOuLoK+qZuvorXLBdZALcIqdavK/+fOGHqV9+C7Ct92hIJpN2tpu77jHmLadotvlt6px5+6uH+gPbvQCtM8vo/f4mLl+8jIguE3/8Ex588TWSwQGIZ1osthsPhTgZGyJCUvDcyI0TiYASyXiZg4hJ1ZvpY5h8RjjeMgOuiJeL3BsPwyyQlxb2M8tYunAJqx/9BmtXriJcWpHPHlAoQGY5ZBbSQ5TmGLNg2PiJckjivEG4hwGZUi+TIsFADmDWo7wE2yJLNPPfHr2kaNydeiZjoZ1lLblnwLRh1sWwhgXW7nLiFBMpRY6cmU+C65QMPEE2zVMUbNOVhEBbGG7H1raydjjOIGNulIS8WLLLzA5KvwHKJwj4JboZEikTowFmmGmRpzJKOz9ktujYm6J6je3FEUS7QnMcmVkge5zQKwxCglAewtMDDz4E8tROj5mNFrs6NkgjccXIz67CIy20lWOA/uflY7FwDdjpNxvK4YuE1jhogu17Bo1YnF3m0r506+x/fQv3PvsC3sY62nShCYGEhFTMjIeH1lg7mbKZXublGFJGwu6rbE9taJBJsagkW90Hrq9UIz4dBPuzcvWmgN6qFNz1X8x1W49k9nHZSyw5VjDl00KfXov7We6EnEayVEmVslGXrFNmpCeB7eKHnCBUhEW7+9kLPiWzXb8t+YwTWW0TCU+t3ZwweP+ZwbbsAu8GtqUJzLgvdnr9YFbSVky7dVsxlnohwnYXO8E8xq0FzN/833H9+nU0htt48vW/4dmn/xc2nj5FQjmGYZNlQvM9pDCv2qesOIg5mdkgoecnAZYGGFYoqy+noupi8Si61lO8/EnZAivO6bet1cKWSbJUlkgwPC3KIghkFTiBd9xk50Mfg+Eh9g/2sL9/IICbnydgV25h+gbPzycUjHOyw2qJJ6+2Edy0S9dejuUhzpSAyo8M/VAAqTALvi8nWurOyWRRD8hGDLLwqNkj+2M12YM+kuEQYXKoAFs+giy2qketGMV0XbY8fcXGkA0G2DZXdLLsZknvXQIiAV2eNpj26CkirSixcu4s3r/xAZq9rnRRe3z3Efa2thD399ENfXTHA4z77OymEqTNhrauH87PYfnqZdz8P/4rVi6cxcb+Fu7/5S/Y/OJz9Le20BiN0A48tFhI1MikWIdpXm2uI62SpMCSjDYLaHiHmc+NwxFdTcJ5R8mIYsHL0cN+f0phpMwvW4jqsNzHMc//acC2kT3YA0DB8h4zZuUGMgVU1xj2OmB1mzgoBHV/lYfASVuaMljTNjsHAE+4tEmMs3229s/jJT4TGP064C5sMZ0DjXM+0XNdDdmdEmyz4DFLUsyymC3wsUWZVTtG74P38dHNX+HC2Uu4d/sOvvn3P+DFw3vw8j7aQUPs4wjcCKosGLD3K+yZiSmy/m3zMfm7BXiSIzTZNkYxZhmNzEOZBAGhpCcGQQthbxYzV2/g0oc3sfT++4jn5tFvt6TWYxRSMtdAe5xLDQiBNYEqQVsz80Dnt8OA3v2ZuhdZoG0eeUFc2Mhmme4iG21TB4quCXRbuXo5a8F9CbbFLMs0+lIKQkG9FIET7NLej04q2UhANQ8kBNnKZlOmQmabwFwL3bXOwE5OZZcJPIUU4pdZ3M8vS1yjhMXDiJlb48TBDJ1ka1kgKVlGasW5H1qwZIkSjXfqlKmN2yzw1qehR+ntsCVUREQG2afTCokYFqFqt+ChPklkPkG2HIGUwaY+28sQ+tSsk+k1jkD8HPZLaKSIKMVh34RUm89I3wQ2pfNjKQKdIevdP8Tht7dx96+fobG+jk4YYBSz02UqLDgLMttsiCesE0thU4xCziIfPjsiF/IKh7AoTh02Ch0F20qSG6LUbcxVO1TX47esfb6GGdwa2JawY2obpscIB2xbnGrINYkGTrG4jWCWAKlEwCI7ql2iK2Db/YHKDVTlbfJ+GizLtOxppRH2NFIExxMB93Tm55hQXX7rPynYtnqh43i4Y0ECJ6do8nwMfVq0KYsRhQF6rRDN7gyymTPYHjeA5feBee41AAAgAElEQVRx9f3rOH/+LPKDTTz4+g+4+82n2N94KG26CQwp4RDALU4fKmuoC4BK3TYDjLpiWAyky6xsgVwwxJUdV6MRdcbhmKdwq1k3jh12i2GekBuDkWlwIrP4jq4lYhfYyMW15ODgQOyl1PuX1fSm0cwxc46MT8guh2YTMOtSojmdFwisWcQj8hopclHgbIFHFsfSPpiAWlwa2KKcoFteQzZlLKx1Qp25sO8jAdxS/Jhl6HgsgNQNskizl/krLQoyC9BuOvbfWc6CI0o0jLuJsOmqxaQn7CjNETSbCKImFpaXcf3DDxFHTTx8/ATPnj7DweYbNMYjtLIRYo/FniPkTE2zl6gXYC/sgvc3c+193Pzdr3Htdx/jze4WvvnuCzz4/DM0XjyDnzKAe2j6NMnS2UsJEwuCbCdLKaeS+cECTmVEkkgLaeUQNhFgHYfOTpZDFCzIBLDtArV6TPmPDrZLpqzUNtr7kdTn1MPl8cx2IaGbIpGz46KkiT4yC6CPaJwnBGqNDe9GJNj5Xsi5zPufdg8ynFUZeYpDWu1CLTiyXzb/Nrj0ncC2PBsWsUlRIJM7Hg5TzTa1VtZw6doNXP/NPyEdJ7j91Zf45i//juHrZ2j6KboNHkgjjOm6YQgP9dTWokWSD4XG1bDcxkNOI6cUVquUTIoYDbvNZ8foLsCGqjU2jPEjpCQO5uexdOEC1m5+gJULF+HPL0r78EEItDIPvRFZ7RyHUgStRC+LxOMU2Aup3c3RHNGthFlNQ1AYgsUCYyUz1JtYVrmdTwXwJmxroM0aD7c4yABukcRIzCw7O1BImDCukPAR2Dpg5BYdsYJrXRuZFGer3lz+bbIBSgbZUwqdRtQqkFk+LZTU+pKc8jiPmm3SumqTKw3lTE0kITrJIyTqbGGJE30elkQpyZSSWjI7ZgPY5b7j+Yi9UA9UPCykbHSTiWsUexiM2PhN/MMpY/SlC7PHe5QU51jAOMdEpBVskhbq74BM9GiAdECnGe49zLaSLFJLPz85AIYDjG7dxU9ffQPv5QZaATtA08kmky6TgR+hzYOQpC7GSPMUwygRoscX0sxI+Mx4KpttKf7pYFurvo7PrhXvZV5WAdB1sG3TIgY3TMePZWwsSIt6aDCNCm22fxJvoPGo7IhcgO1pQFsCdpE4s6fNEmhb0H1SoJP3qMk4BEbXTilHB+D/v2Bbx+LkyTZp0phkkeqei3HWB0+GNWx30FxcQ+LHGLYW0VtYwoX3P8DamTPY3d7CvS//B559+6842NxERr9UgtggkmJG0gBSKe0uBudAppuRBU36DRNXijSW3Wi1iYyyRzJHGEDpv8yCC7OLCzNrNFM6j5TGUI2gmUNkcU2nOnbxZUGfFBYyMApQJpNBsG0a9UwDEeSACbYZ1CygZ35QNrMQXkj7N1oDso090+j8XFqgUYfto8GCJl6AnDJY1c4OmExhEmQnGA4oExkjS/k7QW6KOqWFQaOBtmE4yoYfmgmwB+tyNrjMi+4LYrOUhoWdX2LatEurCfEP9xG3Wjhz9gIuXryEOG7hyZOnePTwEfoHBwjGQ+n8GKUD5PSxZatmP0C/EWKYAuOZVSysncP1f/4vuP7hdXhhhq+//hw/fP0pDp48QnS4h2YQyqZANpxFYByf3CNYb4DnOnUGomxI9fnU6nNujGl24GQ8LHo7TvJTzHunuUp9LUySjklMq2n3p8Wv/9Bg2xbgOOyPvS9NuVtHh4lbgYWoE/ecIjU7Lf4Uc9LIWAzaLuO8ItNp0UsPp6bwbMIVHM9MGxw04c1P2oc0osoR0GB2i/CqF+ECeXsX9hBhp9u7MNuc/CEdmNilsZVJxq8hVng+In9Wujie/e3vceHSRbzafo0v/+3/was7XwPDXbQbA4DyOq8j64p3YeU04pZjiqcLCZz1aC9Csep1ecfsiCjNyUS7TSs/srYNKe4W33va/YUh9uMAfqeNzntnsbR2DgE1vZGPYSvADALMD4HDPMFOrg2eCLhaoxzNBNhvemJb1x7znpnVVLLlqJOuRv+CUS6wTgnIKIloptIVy7TStiypZiM9cblSptg2TaNHOMsUCZS9BgUwlF6QeCCwtiyvFuSQSCkkQhIbGJh0UvN62b+Y7HpYdN3VmiNuRYxbIz9HSDvGmGDVI5WOdDSmRYmQRyQVCrBtT6V6M26StJCWyKFD9sMc/aLRF7XbDbHvI6hvdtvozXQRND3s7e2if7iLfEzpCh8wa6Go32sg8egawnvI4bdi9BbmMDs/I37nh3u72N3cxHBvH40kR8trIqJ3Nq+XhxVa+FEF/vAZNn9+iHhnFy1mj2NKPSlhacL3QrQIqjnyZLYJtkN2QiazbeqXTA3VkbhSKIbcxVzKSFzJaoUhN5mFOth2z8VC6BlC2MWZdh0fHysMu10UXVevz5KhGqfKAvB6ZtHdPxywXb65vWD3YiwQKjc4sw06RZLTTwpm4lhaXY91CrSLdNy0n/4H2J46MlMPKsogpI1YXCwiduej/y0LYIS1aMOPmmjNLaE3P4+o3UEWxmitXsLZazcRzK3h8MmXePnVf8Oje3exs/5SqlcoKWFAVu9mk8ZzLs6Bf0hDdR+xdSAEV6xalj+NhljUaQakM2Ap2NIwY4vlNDCXfIDEJmkfT0eS0oZQ2WVlmUUokdGdRJkOMqsqIclUTjMNBFiwJ9ZaBmxLcQY3Rx9B1EK73UWnOyPgmwV+ynArqCSA4DiTO6LuejQaYkiPUmrHh33t+CjFLxwXFQmqfMZlUVg4WLUUq2SrC7bFHW19CGGqmyZ9WzmWQ8pUeN9hiEYYodnpYm5xGZcuXUFERvunh1h//hzjYYLxkE0OhqKv9tK+sO4sbmIR5yjsiPVXfO46rn/0K/FobzdDPPrxFr757M/YfHQXPgsikz7iIEYgjTAC+B59uENxC6ARAMG/fd6BdBfTxkkkheiMQtalDJaG3TfzweFOa8vBPs0q8joC1o7LZkw5eGmY0vedFET/P9dsG+mD3Uh4PW6BJL9eNIyZAqmPPcwfc9BX5GDUtrZQzYyTXcMlsJ304Qq2p8Hx48bWbtjH7TfHZ/0Mq17g7FJqUWHl64cZm8m1bP47yEi4fEXf6nl42VN2mUxwkPmIRy0kcQvB++/j49/+Cu3lWTz+/js8/PTf8ObZAwSjN8i9JuD3CrBtWUNhre0cL85WjpTHBBVGNcYGAjAbb6WzQErQSqmKj2REJrSBRhTiIGpgyNd3YsRhC40sRBoHGHcjLHpNLI3ZPC3BdjaUXgDZOEGznyEaZ9htehjEDXTGnjDdBPhVoO3GMAXcSp7ok60QgEbCwe9T5lBiFEZhCtOoSDYyEErmKJdjFoCtz8kKp33RKMteopX65u+GPzXxXkgOO7flY7TQbmSs3OiaRbmEL7JM6lu0w3LeDBG1mvDYvIsgdTjGeDBEPlTGWdaoPeCbPwugZmJcMRoF86+rMyK3xAL1nG3cKfWI0ex0ML+yiNm5OSTZITZfv8Tem5cC8MOE/oa0imQjoQB9FtTyGfoeekvzOH/tMhaWlzBMhnj66DE2nj1Hsn+IMPMw47fQIlnCw0jWwFabRIiH+c09NPYOMJckiD0+1xCNOMaADic8hIhsVJ8FD1WDINEifQPabSyokycWA1bjkAO2C6ZJn7gFz/VM5dH1bvaaCtg276GP9dju4fpZjhtJPdiY2FvEumKp2ado6sQsEVL4bOsUN8BXh0X/52x+E6QktmrUtQCcHgDNKdFytebEMEnrcuS+3EpQXYbmJZMYm/KnLSt/ugLJo1dujh/HccvHb0dOxfW0cTlmnzfs6BRuyD6fid8WnhSDRgtIx+il26qbBTDKfRxE8/DjFprdLubn57A030UetnAQz6N59jpal36DNf818OQPuP3VF3jw/R30t3cFcFOHFpDNNfjQxAVNqdlg4uUYhWPRZwu4FjbHE7DNRcwrYXMAbUer+jrxKrV/knWhlYbVR5n5qG3UbUVMWUpiI7hyNARwiaa01GBPSGj9jurxjhtzXg8JFOkexcBOXZ8wH6HIL9qdHprtnly7esTqdeibemgzM5ymIg2hdd+YWmy2mU/VY4rV2vpKdQHQ5vV6nOC/DhoddekwBVYa+JX516lvl3f13xKU0zGabGIQ+MYDVwNs0G4j7vWwvHYOy6tnEHohXrxYx5MHTzA87IsvuVhEZn3R8jUaI0k/DqXCMkA+u4R4fgmrH/8zbn7yG8zPLmHj0UP88If/gZc/30O+/VIa10ReKlZm4oUFNjhpqv8tJSx8zpTymBQH/WcJtumywM2L7HeRVi52nTI0F9Pcme/OllvxRi8Ak9nESurIynN087MxTv8uE/jIMj0JbJ/IwNbescqqTz4olEDCAH17H2Ucr7DG9l44RQRsTyjinBh/jskI2DA7CQyXBw+TdakUA9pnxjk1fTfQ3UXKzaa+aNrYnoq9npq5slSasRgyY6uP3rEoLEoy6u2kzeVOKIDUDVrvqHgm7l5lMnztMQ/DOZ7NaMOR7qiBOPHRHbQxCENsryzj2ic3cfnXHwAHO3j0l3/D/VtfYPDmmXZs9Xri268Egz2r69xWKkM7/hZAxkgfLLjjdSZG/kDAzYsm88z1SOBvexSIj3ZI1pa2cjn8pIF4yCK6BoYtH/N+jLWcPuB0j2Ib+ERAZrg/QjBIsBXlOIwa6AyBKOEaN44hxRMv54ptV+JK4yqPUNxS9PXqNWXCoURLNkjT36Y2XGpX2Jac7dxZlN0ZDxFnIy3aLzIbGol1/zD1OQaw24OkkDQE2xIfjGsWx4sRjvVMrMGJQnhtdq/0MM4zlQYORsjHibDarEVJxTZW55hevOOM5BBKGutNzDdzaVaqOVOMEKPB7HJzBrMLC1hcXUEUh3j16gm2Xm9guL8lzzAWc4QUIRv3+BEOgxZSHgpaEdYuvodrH3+Idq+LJy+e4f7du9h6tQlvwOLLALNeE02EiClBaXh43G3gMPaxejhGN2tgniOWpjgIPPitJgY+jQwa8Efq0kIJJ5/zUKz/NIMp/znyPWc3q5GtdjKbUKxuiUfUD4Xm2swCN95VCGJJLltpotsgxy7UCdHNPGcB9c51u1GqLpNzJTFuMLPSUjmw8XDWW71ZiTDFBC+YIBvwVXRerpNyYzp5w5nmZ+u4DRwTl3WDqtxGFdxN+Vmb5rOp6+qblJ9dLIKjW+1J3M6xmiJdONM3k5M3jek/W9+Q65fOzx1Lm91MGEsJwNJMxUfit+EFynQuLC1hcWUJjaiFXRasdefRWbuMpfdW0Oj4ePPjHTz88x+xfvtrYGdTLILIULAyXQI+k2tsakEmedSHnw8RR4GAeuGQJe1GJly1uaXmTk+etnBS3Uq03bmGPvNLz4Hm/5ygyIfGzcYsCL5C26oaHrwuE5C3cPxMp8wZTXO6G6xZ+OIBqw08WPQo8jRrp+V0PGxTokP5yVjdRSghkYYIhsHWjdhskA6jrWwdWSQ9hOgtO8HH2VwkfFi2xMkQsT+Zl42lQ9mYspkogt9uo7e0jMXVM1hZXpHDw6snz8V1JNndk/brwZh+tWTvD8W/lulHav/6mY8sjNC6eh3nPriBxd/8WgL87tYmfvj0L3j5pz8j2NnFIv2UJbXMdK3q6cVhhH+nhEQKb/T+7FFBSjZZUFVItM337YbkPh+TPbOzomC+illSmTFH7eYc4uCIrMRNE7rWgDb+mT9dZvs4CHksvHSZ+2J+FjX3E39UCYMJxYbl1LCoQ2ORWTjF34/lI+wqc08wx6kkyzWpMgudoiWwdLcHm5mYdAHmeZ22i2NtZI5jtk9ivfn9ko0qx0vgjy3QqABtG3uceytyY5NFTuXBsBa/pTBNi+wIHfcjzaA1U+p66ewRYxz42Gs2sXj2DN7/3a9w7uwaNp4/wtdffIoXP/+IkM1umDXzGxhTrkbWklmtcQMBgbIc1JnebyBjoxjJotHJRGttGF8L6Z5dNsJAKnsqsi4hNRTc0tqOPtHMTLEvWSByEJUgRw0fXTZQacfwWpEUDNJVKR+MkAxG2MsTDMD4kon80FThmLOvHm7VPcU0orFOS1YlVMxlBacqQ7EkSxnrBZApdWN86UncUDonAhP5TXckZtHkV8GMmwEo9hetkyliFNe+qb4csqhVQKzWK9FvW2xbo0jqclgbQwtadroc9JXhl/FkFlZqZhRiinhHnoE5OhT7nckYa1mhOIko+5SjmXvoD4fY68bwOh34c3M4f+48Vtsz2Hz1Eq+fPMThwR6SrC/OYczsNpJUClNHUQs7zVkpUJ9ZWsCHN97H5YvvYbC/ix9u38LTBw8x7pP1byDyAsReEwF136awfj/yZE52E9q4emhx+OgRzrGh5aTYTmq6xLj+qec6XcdEDK/7mJW1mQdQce0xXG+xwIqoZOLl1IhUKwov7EeLTLj6dmusUlmdJQXlUDzhQG4PqOpKY4G+EwNsVsKFJYb6qEa6o5hXwHaxkRQbvA7QyVCvGlwngW4LeN/VL9o9Edm1Uh80NwzqLeiV62e6JQnvtk2+zThUPsGwnZM+9TSM/rtdbYHKJDgJ7JF8IRezBULaZjlu99Cdm0N3YRFRp4MsitBgIWSrhWTtMrxrH+NsNsbwznf4+Q//HZvff4WDwQ4SL0XSbIndkLyvHwigbyRDRPkhoqCB8biLXBwnSr9ZCf1Gs8egw8CvYNtYA/L7HqUVbAxjW6VOQ8W12e68jGG90FdqdC2AyLRT6OnG2vy0owWz841tqqnbZmFgQK4ly5CwEJIWfizMtES0odmlTXuJXWyNvfiST/pVnDnM/JY57linyb9FIpMi8X0M2aGz28HC2bNYfe8CenNzGOweYOP5C2w/eS4avTihLZR2OWMjisTbk4OBl0TiFpKGc5hZWsXSP/9vuPjJR8guLmNzexMPbn+NjS+/Qv7TA8wkOc4NMwwjDzvtyKIvXX/mIGSZmonroFzUtYxVHU0a1rBEMs7Z/+QCyWnPV2OF0e/WC76nxMA6233S3CnjURlJylipXOS7/hLNrsP+6GbhfE7BAdY/waHQnJhZj/v1DUkOesVkNl7Olc8sG1ZMSBQ4F1E9IL3r/bvXVzlsmD3AlaPYsVF9sMkAOAeUSfrO4tk5rzPc9VTfdj1Xu4W+Zi6bRUx5Fn/pMYvgyLhCU8Me+GLLStZw6dIFXPnwAzR6Hfz86AG+//orJHe/x8z2KwyCBgadWAqX09xDO6VulvFWmds+GWkDtnmg7QyZSaLns2X6aiNu45NZuaWgz1mW1uXInLKsJSulZiHdoFqxAE/pLJhmUrQ3HI2KxmOUKdDNSu5a5HbajVUIEmnSohrm+n5rI4HsZ7JUTOwzE6zQ9Zohd/Nh5XmiCn70WZeFe6zpqSIeiyGU2R6yLbnPjpIBIjpgEWSzIFXAZ46EbDbbow9GQrDwzVXWw//oAKNZvYxeHdJzQr1ZBQgagoGHJR5IIunV4El3ZV1rodgtrncaaC0v4MwH19CJmkievcb2y1cYvdrEOGFDszEbFKNBr+88RTxO0Q9b2Oktoz03g6vvX8WHly+jmY3x6Ic7ePj9bRxsbwsbTrcsZiV9452vMkmTSTbkT8EgF5kbddxS8sdIM8zjkYcoza3MajEyHYtvFcjqHlHkN0xPDRvPRPtuM+bmsGJfz2uRDsvG9IDPUx15OAAmgWBkdUJMVTpYlmSVuwrs/QlicEifSgx0XIrKiVrOHDnHyQ8ruLe/5L1dsK3rrAQUdtxOEwhtoDoS0uUD3705y38EsH2a+58IJI4F2+8M4U93OWKzZyY6AS+1ZsYFQlhHBo6ozVwYgnYHndlZNGdn4YUhBmy1HM2g+94NXL1+Cc22j8c/fosfP/0DXt+5g3xvD1FO1w62qtW6dgYP6pVj7RogWjnxYypYoJJFMutSU2lWIuHo1Pgz1Ia/0y9hPhSo1w9/J2cSTvhERyNbaMdMtbG07+ViZ7Ekg6sJAtIhzYBim5bST3Hvz/7dykoK7q14XZE2NSyM7uc2aOhn07HQS32kvRjZTAu9i2dx7voVtMMIr19s4M29R+i/2kKwewiPVTbM4vu0+dJ3D8dktyg/IisWIr54Gdc++bU0raHGb2f7DW5//SUefv4pRhvriJJD6ebWybmBhNIQ4wizesqHePKzOQq+y7c+RXyZyvCaTViAUFk4efL1nPLGKof/vwPYto2AHOmIDf0TGfEy/Ju/WVBhrq1+wHCzAmYX0vlsN1EDKCaA2+NH6G8HtqcxVPbz3b3JbtY2M6Rbnt57BWwbcD0xW2By/UqE68SyryvAw7T5JnJhRSDM9qkLvnK+REpeFCGamRXGMGu3sHr+HM7deF/+fev7W3jw2R+QPLorhdUhQTm7sdL9I2KTL3Yb1GK4kRTuma5+7KTIBldSGGlap59++pavFKYyF6DMtULJksQ33gtBKB2hmrEWCoaM/3RuSgRsU1rBYsF0OBb2WyCo7A8KTiyjWETG+vjJedpmU1znHUPmiITKAeqOzIdPV1SFhSygXOv24KjezcoGudFXro+xtdWS/g6tZlPYbBoE8D6G/YHIBamVZlMhyhdlZtsDqGQzRGChvDalLqJdJ9g2O6G5V3mWsvd5mgk2euc+bWtIhM138N7VK1i99B6ePn6MJ3fuopEkCA8GIjPxxH2Mmk3a3jUwzhP06Sqz8h4uXrmM33x8E4udDp7e/QG3Pv8M2y+eq+yEmvYwlt4PfkhbSV908Tpm1bldAFJnL3TXmbueLJFxZG2YtWY7P7o6bPfzBGwrSpi4l/P9+bNyYDNjbgF6sZ6NjETAuaMnraxbM+mKw4TdB0yQO0Je1GxBK2Nks+ITsnZ/U7A9ff2eYjOc8sP/ANvvEhV1J9QCaDW3V7BtZB0S2Kn5C9WfMwgRtVuIej3E7ba0gE3SAH68gKWbV7Dw0RUEsY8Xjx9g/U+fYvO775GtP0eTrWCbWmVO+ycG94h5R7aypYJF5HA6VVVvbQ5zlUBaNmo5eqfvALgFvP99wLYED5GMa4qvsolbsGPShm4AqYCeI6kr5/RLwGsKJzXI6PNTZlhz2zyhS6FnkfK2P99AmLfQ8nsIVuewcvMK2u+t4PV4D28ePJAiV//VHmJq74aJgO1hmCMNGthpqh9tb9AVFmavHaC1vISz/+Wf8NHv/wmdXg97W2/w6NMv8PN3t3Dw4D58tvqN2RkyR+7TXrGFBl0SKgzg6efu8eDWslJmG7SpPMM+aIzQhg3Tfk0HniXoqzIb5Wf9UuD992S2K/KWAmCYUZh6wDC7i5lf7gY5MaNpDng296tyLcfSqjanjwf59gn9MrBtwbL41zp6ULvuyLgVG26tc6g7R9xnW5EYTZLkFD9YZlKKn6nVOE2diAK2VbwtgEris1qHCtgmw9ibQdRpo+97iLodnL3+Ps5cOIc3+3u49+1f8ejLP6K/volWFqLbCBCnHhrNSID2QFqHM7+lBBt1u+IyIn79bFojff9OvzCdV8rYMhsWsPiZunMDtk18kioZuhmxaVcrRhw3pcBa4iW/N0wx6g+kMy4ldsJKEiSa5jzFs6iw7PYCjODdapcm2A7LvDS/ilhtniN1xYUY2vA+k9a1PUhKsyBat5KMolxkpqf9CuSaM3GUYsdigm3atlIuYmUUQrzYzKNIDTU+qTCHOd1UgbZ17DJyBV/asrPumIy22udynx50mvBbLVy9fg0ra6t4/nodDx88wMHeroDtzjgX2Uibch3KBz3KCIFh7KExO4fZax/gxvXruHzuLPZevcS3n/4ZD+7chj8coR3FIg+JAoLtpoBtun2xxtL1G3cBczFulYO4I3UrgLiREtrMm8Ni29O6Bcx1wG1jknzWBDa5fkAuXj8hU+V+Tz7Pzv+CwTKUoK1zcD5zUnywcjP3EGBjUCllUYtNe+2y+v5mzLZGtgmL2G6U7wCcnJS5TfuUD8GCHfcjDTz5G8tI3ikyFYzJ5BTxL93AT7wmYZ11U9WqYAu2zUnV9qpi0BQPZFbYRWh1OujMdCWdlCBAOjeP3rVrOHfjQ0Szs9j66R7u//VTbH/zV+DVC8TDffFkZttWuk5IwQSLOPJ98iiaBhLXEdN1QM/92t1K4g1P8dpW3JrYcxKzWt7CzRPvtbp7Hi20cwPwW71Z9cXFydczzIpJp8vGb5xVxMfUnqDNYqvfx7SVwDAQZ1rFbVdS6dii7c6tv7e0Wxe/VbWo8sIAnd4azpy7gdULawi7MTY21/Hg0X0cbDxHPuyjlWRo5tr6mdXqDMh50EDfA0YSsJfgdWYQXF7FxZvXcfb3NzG/tIg3Dx/jwXff4fUfv8R4awszhwcIIlbgZxj5KQ5jzpQWwrxbY+xPP9jHrQf9Xsls2xSf/VNZi+k2csV2PSU+6fc1LVkP4i4Devq7OTpvbNw6ei0qJXjXXxL4nc2sOG+ciKfKQ1rl2k6QD046YOr+ZgDVJH35xJv724Ft+9wKlou66CK9rbKXelHTaca7fnAs54bOl4rW1FL9lgmc9gFSl6JMnCU/tLRMG08xfU9g1Z6dQd5uIWO2cHEBa++dw/yZFWz1t/DlV3/GxuffIVzfxWLmYzbzMGx5GHgpDuIGhiE9lqVzOKKExeymh7kADRrAnTg5Jl8955o0yzI9Buw7EaR4BGipNEKT9Riwx0CoumbpfxCgyS6KlFww8zlSfXO/PxAAS3CrLLPVYh+9BFFrO2BbnHZszYBpZFPjcczSJouuTuK0JyznsG3JbQv4CLAVZPPAwA6/Ea1eKe0JfJHE8HqHAwXY8l5i29hARPbZ7Adl50OXkbXxS5XbslrMsle3ErqasPMwezEwPJPIoNVsiPzMIs5RUrSwjDcvX+L+3Ts4ONxHGuZShNmmPGcwxuxIm6gd5BkOGjmSM3NYvXgRVz76COfOrCA5PMSP336D+999h8HODrpBiBYPdw0fgUcZSYSGTws/MttqkahGioqor/gAACAASURBVLVDjPNoCvBay/LYmG210pbFrsR5q2O32V9LILn7tQlTFVLBYdvdA7Ldh20MLH6mTLdOJoMsg31EW17dzop5Y4ajArb5zpRumkMa59rfDWwXuGLCMtVA/A+wXcWE7zYep9kkFDsQbJsUsXSTMlZ9wnAY8TQDF4E2f0sBigefQaapxZNsgLIXtJDNrWL5+k2s3fgQ3bCBN88fY/Oz/4mNbz7H8NFdhIMBgngGCJrYbXaRRk14ySaQDdVhido8U8xoK8G5AbBYUlJmdCkx7DuLh5Qp1yYJb/3LiWLuQqyDnbd+X1cOwHG1C65gWRX0sHBELezK6ucyWJVpTn0G1TsUsJ3yyFKCbenrxUJSE/Lol+2HgQDv8TgVJqnXmxGXkaXzNxDNvoeD/R2pTt/aeIq9N6+QD/fFoSXKqeVjiax+rj53YJSx5bKHLLqElUtXcfZfPsKVjz9ANh9j/eULPPrzX/Dy21vwHr5AO82wSAmKn2PUSjFuNrDXphVWjChxwLYTfE8z1icx29X3KMet0P5JYebkX8el9ksgP7mIuz6HTnMv9df8XZntSfUIJvWqK2/60c4gERMuzOtqYNvBkEUqtyK3sFpXR4ypm4wBRsc8lXfdE+xbFoffSkGzzQcZ8G8lXHXW05GZ1Tfyac+v+LqRGhzJ4pg5b9PfE29disLVKUkIBiFDjDaWemuCzihG2GoinJ1B0IwxCn105mZx/toVtNYW8OPLh3jyr59i+OU9dHYOMJ9CwPao1cBeExj4uRQy+qknLicseGYdB+MSG7u8C4lh55GdTQqLrfDWFBLamj6yv+Z7lCuSHWanzG7URitqIpQ+BED/sI+93V2RmRTx0AmJ1ulKx9EoiE12UT7fPlsz96xbSQG27Jwkc95QsG0LMnXrU2BtGWxKAKMoFF02r1s+NaXlXooBeyQMhxgMlJWnxoIHBD5r6Tkh3t168fI0i/Wg127vwRas2mQRv05gTRKFNn20mR3LovMQtjpo9brofXQViyvLwLNXeHT3HgY7m+Jlvd8YIvA8tJjZ6I+xMIqkH8YeOxk3A4Q3LuHah9dx8fJFkZg8vHcPt7/4HNvsAhmEYDF/7Ido0lebdq3iNc4eEmprq7uV6s8nzZkK6+sesovDt90HVeZowag7NlrPZKSWLti24chlw11Ji5F6HEeOWKLEsuMa6EqJT+XQ6QBuG1fq69dl3+uHBvu+evDX45YF20W8+lsx29M3oSqD8rablb3xfzDbbzlyAvqMkb7ri22tqYxmTkC2rImGdsOSLlNAo9OCvzCLwOsh8GfRnF/F0oVrWLiyhrAX43DzkRTKvfryMwyePoHXpy1giFHUFBu3MN2Gl4+kmp3vnZANLq6JXI7tIKiV17QEFPadoM9LMTTWf29518bBo9xo3Z//W2QTlFmpghi7WQsjb7p0lUDAximbetfga4tibBCWRyBOBdqivfQf1xOytNq1hxZuyAHZlyZ6s7NYWl7G4tIysuYsXu0NsfX0CfY3NtDY20FEdxGMxWow8TPR11PPyWeUsWCWc8NvIu7NIb/yES5+8CFu3LiCbqeDzecPcff2Lazf+g77L56jNRpL05sW7eX4HmwXF/riepALs6xtpIvikrcA3Kd5NhZYl8+0BJLveqDX51T0ei62xTpE/SWg++8JtosNxAHVbpp0+riezGxPu+cK2HaArn0uJ4FXfd0vI2DkHYoMpiEVXDmLmXvF2pwA/l2W3r6fu3lPix2KPUwccECVHfeTwDYLw23Rtro12bGgFao2n2KhJKULBFtJ4KMRRZhfWcbMlfMYzHXRv/8Yz//wV+zf+wnN/UOkQQK/RVs+EhWZxlO6S7HQPGcXYTpzsNROBCbvEFbtCjMWeZZscKeR9dG3Y6+DKiCLL6PlaBSEaMZNAbgErYeHh+LxXzxLg03r66+UaKicThuamf+4t5j27CK3E6Zd2faCCadlohStlfIQHgACnxalWsNk2VcGMGrNWfA4Go20yJ3ij5QNyrTgndcnr3dmcgG2jed5Ob9YvGcYewMotWGb/jT7xPG50+GLXS/p/tFstTG7vIT55WU015awtbWFvXs/CyPdZDEkm7ZhIHIe6X0hXTtDMS0Y0fhgbRXzv/oQF8+fQRsjrD99ivvf38GLR4+B4QjduIkWtdp+JL81M8jiQgJuB2yzEMg0CyrWt1OncNJ6oYTGjqsr+RIw6hyEj4s1hRTDWe/CqJsDtL0GWyzpYsYCOJtiWA574YxiJlkRz4wERQ7AZp93F4oLtqvuKiWXXMZb22i+lK0UMpJi0FwO+i0dSSav4L8t2Nbxrlq4FCeH2grVe1Kw8vbh5XTx6GSQ8L9ORlIweGbS0Pqo2NaM5ZTAaUNISOouz5HmykQI8yGawgaSdhOYn0EvmkcHM8j8DsKZRbQvrWHm0hksLrewv/MKL7/6Ek++/hp7D54h79M3NpSJ2sQ+TQaFXZcmCsbXNZUApQUjUiSTBgZsU/Omnbbozz30RhM6jU3mwtxna7ZdA/pqzPERvfTpnnH9VceBJ+naaAtxzCYjLJ8JLCa5VDY4cDUjwnYZBx0zz2mZZ8G2VIhzI/Y9dHozWFs7h6UzZ6SwZb/fx/qbXWy83sbo1Wvkh4fopglaLJqhUwzBduyJFdchGx5JK9sQvh9hbm4FqxcuIfrd7yXtuBhFeP38GZ5+9SUe3/tRiiGTQR8dMmaeJ9aOZH+kO6l0E/WBMBI/24LDqemqXXD0LqOugdWCqjIGFMBNPri+RZ/8SXyWdJERZsmkM3XRmCYhfJ7u1ye85XExwLIr9fu37K8e295dRqK3XOWvXc308fGpBLzF65yYf1qw7eq8y/uabK1VDt8vA9vufbkMs91c3Wc26Rm4QNvdtCeChyOH62LHqTgO2PcUUFGfi8XUZJbPFkhaa1TVgKtkjM3IGgK2g44ym4hjYbwbcYjg7Bksf/IRVhshHv/xUzz4y6cYr69jnOyDFvds3U0wzzVJDXBOKWCubhqM8ZEjC5gGlMr9tNppVUGI8wRtDYlxfVDkaYrW7KHb0UeLXEZs/pQRZlykpIS/xEXCFnybj3CZbb41s55yDdxTpDOyJYr06MJ/s8EMfwt4FoZaJS8cC7LbwrIbNtu9f6mDoXsUQfZ4LL/5dys74aZJBlYIe5GcmcylAc+aozBHSLOGxJGKRZNeDoZtaWpjiC9d87r2UxaK0q6RgJvj1ozFR3v1/HlhtJ++2cSLZ0+RvNhAPhygRQKFB4wg1a6dUM11ntJyt4H47Hu4ePNDLH18E3OdCG8e/oDb33yDpz8/QDYcoUnXLC9AO4jQCpvS7Zee9+KaQmbb2CUKs50PBWwfqcMw86AoYnSdsSxYNSPigldZn0Uc18nhxpny0KVx1465BTLu3ls4CtnMhjElsJ/B74vrjRBVJvNgwbY8v/LrLmHGz3ILLYtDhjS4UxZeulXbAl8nAltpSVFD5BSSqs+22VyMF07J7hh91NtvYe6O9MvB9tH9rQTb/F6V8aojbl2I77IRn7RVnwy0p3/uyT970qdXv+8Gd+sVwLSUTBzNuRVGPnbRS+WyBC31Fi3TgoxsLfjxjHSqijtt8XNlNGe73vbiEuavXkZvbQWH+Qj37/+Ijc8+w+DJEzRfvwEODxGmiTTSaUj7qwbSUBkHKgapNdaDgBpfiW5bFrtWYbNSO2mINYbepPPHpLlYhdQmfe0WVbhpvbcb1qmvnv78tNDJtkiwN6BgW036ZfM3DXcYtPkMOCbUO6Zh04B13TQoyab3Ky0ZpVCn1cbS8gqWVlbQ7nbl57a3t/FyfR2Hr18zN4uMzAdbrbPNrk+JDl0E2GWNbHYD/dxHSn1gZwZtvteND3D+/StoXphHo5Fh/PNT/PTVNzi4fQ/J/j6ChOzOGGkrEAsq+ncHPr3VA2HQ2lkgAGLkkQWpujscXZ+Th9RmrhQsTVjxxRd1MzcY05kfpoBUTot2BShD4bKbk2OJauFdWY8b1OsMaCW6neIANxHsVQDFL4hPDoizf60UAB1TuCed9CYwxMUDcLqvVfYIEyuKTdQZkEkbZ33MLTi2n19d43Y7mr7rFGxV7Y3dNTnpmb1NzK2/lmNaxlgCgVKPqwVxZuN2aR2bmnYZMxIZhik0XQKU2ZZ4ZW1qCbpoIRKh1e0i7nZEu8vSxrTZxdLV67h85YK0577/7Zd4fOtbHEp2cYBOxi6y7L6iziZDdoAlqBW3JB8hWdkaIzjtUDUJjJfTzfzN2qBaPbWZGxX5rU3dG4cGS4jwT/vZWlCoD7RADE5gV7BdzglRPhc1jwq0+Zs665jF/jFtCEN1aeLni7NHeai14Noeylxw7drJ6dy0dJ2Zm5ZMsWvY/NuoNouYJHNQOqJRx57q39noxWOHXdoBmnkkzb7YZZcyzhgLa6tYPXcWfhzj4OAQLx88wt72NtKkL9RhmAzRSNk/g0Dew1CkRyF22WCnN4Pzn/waH3z8CVrdOeytP8Pjr/6MRz/dx8HOnhREUqdNX+04iBCR1RbiS3/nltW2hgbS4t7o3K1UxD7PwnmjlPTYeFKC6iqR4AJtyx7Xs0/FOisDWqXOoL427b/ts9T9wejwjY66eBY23pmO0gXbbnfsCYW3RSwpcIj+pcLUm32gOLgbkwYZD3MNBdi2m5LLTAhjcQqm42T2xF1Cb4d23iZAHgXUGiJ/WWOZ6dd78rX9bcD21GDoBPEiQjmp+9xTbZxchW0YYIGKKX5w0ErpdymvbwF5G2h6CGYitLtthMKwtJAHTaTLq1i8chVz1y8hCxvYufMtHnz+V2Tf3Qbe7CAcZ2JPlVDzJayML1pjupRwUYguTX7piZqtmwV805ub1kgiIzEXL8yJWvzUT7MKumzgN8yHeecj42aAx3HgqRLtJzx691BTbEbFaUBP7VYeWmwaLm6wQNCcEMWL1S5U6hg5tkWg0LSyaAnbLczNz2Pt3DnMzs0L0/X69SaeP3uGvTdvMBqza9shWqNDeBE7SGYCuLkBsYsXD1wRea1xhkPqONszaF++gvc++ABLN29i7swi+t4m7v1wG6///BUOHz1B+w2bHfDn+Dwa2I8byMIAozgWlijKImmk0U4CZI0xEn9QaOKKPeqUOaXyWZVFS0Vsd4qgSumt2zRFGSILwpRdKFkmvZaj9lHlBCu94O0jPwK2JhZXnsTemtVVAzcVxw8DIKa8/fHB0qZVi4u2d6RHvSLTNTGtd5QEcQ8YdszczfO4i3H3DXu4EKBjHqI9AFQBerlWJsW4afF1Gth2r694vzIhMrU980RQeewhSq/bFl5a20/L0lXmmm2eYRkuukUQcTFzopBAMnsWnMqfwnDS5cdH1GqJIwljLwF04sVozq1i7doFzL23iMO9LfzwzRdY//xrjF5soDtKBHAzk5j6PvoxYy614IHcP1t5l3FJ/1Y/jE6bB2VgK+NtZc81X9Z7KSdd8X6EijVAXU5dgd4FvyLzzpm3HCvuFCXstbaxKrmT/aGRC8iOac8Xs7AxKFjwdEQXEe4h5T7CrJy8n2l8UhygiiZazt0Jq62TqVQYlHHDjeNWrCvjyv2WyUjaqxJrpznShPuYdin2g1AyD6M0E2/1tfPncf7yJXGjefL8GR48eAC83hGX1izkPpjCGw7EM73L9/B9HLLDZyNHf2kOZ29cx/V/+hecOXMWb9bf4OGtr/H8m0+xs7UlDXl6rY4Abnq7N4MIAfddup8YRxzRagsRZg0NFGy7mSJZf44v+aTYarM76sKiD9KCYCvDtGD7SKxxcI37szYWTYtDlr0u5DzS+8Lop032xWZGiuuhnt/Xjs0WkBdsuk7Jo+4llpg0wP1oPHLsZM1eTslSldk2O6Sd4xbImM+c4jZy0oZzNKgfv4NUv3syoHVfX2VDCob3mPTy273/217b3wZsH4dXjgTGYnPjJFGDd6sPLp/EUc2wgsySQg7TNvxxC2N/gEYnR3OuKQ4XWdiRgH8YLiCcWcbKlWu4fP065ts5nj+6j0df/QHPf7qH9OE20v2BLNSALAtL42lrR8N9FoKYTmZaAKjdvrQHmGnnTmsso7uT6U72N9VUn7vodI6aRLr903YBq6W27M8dC7aPYQJPmrd8FiqSMXot2Th1wdoOYmSiqRtkIyBhtQvtmjJb/SDSYtJGQ/SErV4PK6urWFlZQbdL+yng5atXeLmxgZ2dHamOT0YjIEsQJftopnvmxM3OjQ2wlpEe2F4YI2NzBLLunTksnL+Eyx//Fpfev46wM4Pd3dd4fv9fceebz7H/00OedzCbh8hGqXSKazZbGNHeKoyRNztosHNdFiDhxjGm/GWIsHFoHArtJi4B5aRhK78ve5kDtu2P10jOqibcbIiGXSwAjylWctf35ENrNT65r3cPQZOdlk6KfXprBdvhFGwVt/RLwHYt9CljbMFACaSOu28989UG2M0EmbRrfaOrp5Unge1JY+/Gqwqz7YxTAcCmAN56zKtPsApTZjbu4zbqSWD7+I29BNv2dQVwMNrQ+vgU35e6FesrrWDbSLgdj2dTs2FcP/yYVnottNod+I0mKNLD2jzmfnUZc2uLePnmJZ7/6XO8/OZ74NlLtIcJ8sgTYmMY0TPfWNFlPHiXEpf6fdfnqfv98vBSdCNRpt+ScRaB6kQol4sJ0Hrws+Blcp65GIdaHlqjpMZV8+4lADI6cVqhMraKDjukVISZWNusKkPGdvFWt1t/Rrapjltv4uwpquNTmF8ws/rgi71IAJfLeDkHfCpk+Jvab81U8s19qZvhfse37s3O4dzF81hbW5P7WH+5gWfPnmL7zRvM7o/RigL0mw0MkrFkKSM/QHsMjDO6QfnIuy00P76Kj37/W6xduozR7iEefXYLD259i/7zx+KaIsWQdFhhhroRyJ9k2bWk0/yWDI0F2rwJstqug4spMJxgt1kJR5aotYXrBrS6rHVBjjhkhP1aAX5rJInNik1b8/ZQYEF1IfWwz95htu1n1d2M7CG6iF/Ogd3FEJM2Nv2ZEmzrlmYAvS2QPBZ0mtTstF3zeMD6D7A9/aGcHodMHfsau11uNPyJSVrQmiOGwr3K2/OJhVkLUdJC4g2RhQNkcY685Uk792hmAUmwhH4aAVEH5y5ewkcfXcby0gy2Xv2En+/exqtP7+P14xcY7G6LnMFrJMjSsaTTaAOll6bOHfwtel9TBMjvsFDQelZK8wNn4yXolra6hS5YGYTykKj/nrT4+bXjNLi/6PBlswisRCqsDg0DJsBbrYG0AEWr0BlY5UlRR8iUb6sjG2uv18Pi4iKWl5fRarfFz3VraxObr19LAB7s78vBwxYK8XTexCH80RayJBMrJ8+LxS+1zydAS6e4je7qWaxd/xAX3r+Bc+evSaOG9ecvcff7b7B+679h//ULpINEvt5GKBaBEUJEYRNe1BIZi9/siqxokDYwGI4wGNGrqo84P9Q8UpFSM7vrKae5G6hcnFUHi0fAtmx0Wu0unyjsldkcT5R5TGd4zU46lWQ4HpCVN/33BNsuY+weVGQsLaiYSJsfrZafdD+WwaqzN0eeiQy8w2BNcAixI1LZkOR0VLJHR8Zqwtw57Rp1mbTjntU0sD0xbhtJoupZnU50E4qmj2jnZR/WGhaNfgo91G7Z9YE2RYC2NI32f7QDbLfRDDrwsiZ2egHyiwtYff8CZlYWkD1ex7MvvsPGF99h/HITuZfCC32MY7qf8DCsFnXMHLqpfH1s5XNzx6kOtt1nXswHN/tt11oRiy04tdpcPXrbrFN9fC3XU3UhMRkqo6MtMgDyTuZ9japYiQxTeFjRdNTbhdc+2Z4C7Fg4Otti35EqxrITcXU+WevA6vtaP3rT+F56I1DGB2YZglCKytmVcm5hAefPX5BC937/EA8f/IwXz58jScZiKTjXT+BlGXbCDElOHXKAkIWRgwzDZAxvaRZnrl/Byn/5NdYuvoe9vQM8+P5HrH/+PXbXnyFORmiGCrLpnKLt2KUpPHzaCzpMttrWajG+CqoT2Wt1f9V5YgEv/6xoqmvDqnNEi/An1pE4Z/ziPc18kqyY0Ug7G7sJySaDXJNsWb10pclN0TipSnqItMO2cLf7hsmeF1ahlrl2MVYRxPQvLnFX3kPVjYTjILUDArbNGxT37iya0+yT/wDb00bplzPbrmxh4qe4J3B5+u7ENs0XSjlcBVZrO3uXZSgBqjLMDYRZKvrrARKM/QzZ3CyixQU0m/No5DHiIb06W5i/cA4Xb1xHfnEefS/D4U/P8dO3d/Di9rcYvtxANjyUhRs2UsQBK6i1uYKkAAm2jQWhFFBS5pbaAKYAlZOVTK9NTbOxgBQruGlB202vUD+aDc2CXLN4ql6r1VE9iTVzN6eJm7FNA3EByzpSKYjImXIgoV0fxz2M0BDKQwt2AuPr2p6fxYULF3BmdUXSm282X+PVy5d4s/kK+zu7GB7sSzERxzDPUgwO+0iSkfjZem1g2DhEMGpIwws/byIbezgMI4w7PYRXLuK9X32MSx/fxMzsLOLtIXaeb2D71k94evcO9je+wGi0jwEPAAzorQ4iNqbIQmm00As76LQ7aMVtEZ/vpwn2B33sp0OAMpZ0pCH6HcC2O+6T4kkBsF32STOzZj80MhKzAbjsxPFryGHh3YLwUxaHnwb4/UcF2xouHD6uDsodIOWCbbmfOrjUhVFsQAXomSAj0Z81jVzsIqqna4+S7cVym8ZuVdajy6RZcHsCUz5JenJ0jRcQ+Wh63EkrV+QzBS5UcJi6IMPKnawNoPH6tQWAck2eJ4V9lEg0I66/DvZjH7stD80zyzh34xqWunM4fLONx199hyff/4DdF8/QGPXRDIGgQbvPRDyYU8QFkKofMk5itgVYmPUmo2BrusxasTOpAqwUlUpcsI12akRhAeAqx16zFbnTQDOfOs8KzGKYc0sq268Xn1Ew6+ZUY2JGPY7Xp4a9v2KMNKFqoaZNpxV/6s+X9SZ2rAhUlVDJtVkcgAHp7TBEZ3YOi0sruHjxotghbq5v4NmTxzjY2pIuzFJxlaZoUlaZpRhy3/ACjNmMTlxLAsTdLlY/uIoPf/0xVq+8h4Odbfz45ZfSfGz84hUaowStMJIi+pDOK14gjjCsudG0q204aPs4GNmtKcyn3kXBdm0lmAdTHGinAsWS8JPXHkN+WDbaxhqV4ZQH8TogP7LezeFXx94cDGoMvE5Hnbu2CLJyqDS1GMQWleupqSMKYsfVeFtQbq3/bAwy+KNsauOkg+wEdyf2MbHv2AEsodxx7zAd0p9mMyt/uvoZ/9llJG8DtOuBToKNTVGbASoCUaH1tIDQHX99JxZNstOVn6aI2QPFZ/cxYBQHyFpNNJsz6DR7mA1m4CNEP4il6U38wSUsX7qIlXYXu5tb2Lj7A57ev4vN+z9i+OolGqNDRFGAKGfY0Z1GGrT46vdN0C2TnDtSkfrR1r62ilz/NC4zUrFcLkoCVDICDE52obpMDufTNBnJaYB2gQ0msIXFCbbwmyWTYdsCaGOJKG4JkKWGkkx2u93D7Nwc5uYX0O11kTZYET/Cwd4+dra3JXge7O9jdLCPRjKWNCky+mXTcUCqPMQRhAFxHCYYhQn8xEcw9tHIYjTjGXTOX8T8pcuY+eg65i9fQtht4/Wr19i5cx+7zzfQfLGN8d42hjs/oH+4gz6DYhgCMbtCBghyTTt2vBjtuIVW3JQxP0iHOBwN0M+Y2szg5xSuvBvYdoNgfc27QLvEdFXNtk3d8Vnz+WpDBtMswh6ApoSZipzhLQH3aeLT3xNsOwi0TOs7QHi6ZEpjpa6H6sAUoNOCKCMRqMcj997tXmFBzLTvWeClzS4sA2QuoKb1nb4rGHbtmBfUWTh7r5N+ZBLonBp7ZdiONj+SUOayckb6VmGDzWYsja/MIcSypdabQt7DHMyLx2I72xF0hzHanR4ydphsBhg2YzSXF3HuvfNYXl5BvrOLR9/fwYMvvsCbJ4/gjw4Rhw3EPiUWAcZoaXMsC5bfgtmWZ2sYZZ0SpYxEwamObuXQUsQDFjEaZrtC8JQQtgK2j7xGXZ50PuuVFNC3qOnQhV6ShyVhQ3YZIi+0ccO5TgonhAE1gaJyODKHK1uNWUjBnDmoQc9MrTLYSNbRAD/+nUQSLVv9ZhPdhUUsnVnD/NISz1LYWN/Ai0ePcLCziyZjO3+P2eCMuzCtEdWilQeOfRJRBNBrZ3Du0kWc/9WHWDmzgsFgD3dv38bjr77CwfoGWuNMADaLINXi0BdGm0BbZDZSOmC7lyrYVvxtc93sZMlWkuYQ7Yx5RZPvzKVijsiP6DyrzAmHGZ+0FgsAbP21a4dmu8YmEzJmvB0AXGnRbp7FpPeQNWfWrFyvlSHatVe/nlrmrood7Bo2c9V4ulc7SNYLIl294TGB7R/M9rTBKSdb/RX2JHzihnLCGaU47dlJbUONdGc0E90yjXyezkI6ehCyGzCtWYdIvX2MswC530boNeGlAaLhCCEBeLOBsBkgmZuB1+3hoDGHfhqi276A1TMX0PzVGbRXZ9HLxth+8QIvvvwMT2/fxuD5EzTGA0TDQ+EpxBHFgG1q7BKmW7iZZaEGbXfhWC0zT+YsfjEnRpWb2BM6kIwGxg9VCzvcoCd36IALy4CUTMjk5ibFc7LsXe3B2RBLPWbq8TNLbV6DADmIpSAmoJRjZhYLK2tYWlpGs62OInsHhzg42MNo9xX297axv7ODYb8PjMdo5CkFHTpe4xFC3m+WIE8SeHmOkEHUa+Awz7FPkz8/Qk7Zx+wSFi5cwbmbv8KZK9fQW1gQdml3Yx2P7t/D9v27SA720R2O0BgPMd56gmw8Qs6uaXQyyD0MRtTYx4iiGF6aI46YyfCkzVkyOkAypgNJIrrwhB3iHDeROkg+bq4XW+4UNxL3Z6syEsumlkzFkXT3hIB/9P3s5lDVMJ8Epk/6vrvRFK91Af27n6TY2gAAIABJREFUaLaLmGDWq70Z83W7cdg/j7BSDgCy2a26lMDkDAq/WQsC7fKph6VjwfZESZdp5WyuvV4IdfJcOd0rXBZ82rOaxvBO/oSy22B5sNMMm41HZL2KQ84RZs70M7BxzXTtlqhnAZs0OdF4Vj5qYwEaekA7FqKDvwdBhD5j4dkVLFy/jOXlRQz29/Dmq2/w5MuvMXxwH8Gwj5BdbugGFc1IAZwyc2Z/sBpreU6O5t8BzxZuuXlQd/ZV8Karj7Ug3Fii6hHYfRe78s2fExhtRdUsLLUHw5KeLkBOBauUB0mbh5CubsVC0CsoD5UcGlN86RA35YGLunrKbzQTZP5XKcy311hIWyosK/GqFqy2Z3tYOHsWc6urCNst9JMxnj95glcbL9HoDxA2GoiGQyQHB2hmQLvVxCt/X7pB98ZNpEkDA7+FmbUz6PzuY2l01F1bwnBnD1vf3cKDr79B9vQJ4jxDm51EgxiNsKPNd6RpjWa7KbMTLzApImWGVeMfDVssTpZnRePv8vSiD6k4G5cHHnkO7mHLvIm1NS0Ol06M0jNfCcYrWKY495SbdZ35rl+LXXMFucG5Z8Cyux4t2C7Wdy1u1mO2HMTMnLbWf+57HHm/Yr8px0p04UVTmzqzbS2zChut6cHt3cG2DSU1asX9qIKFdb4oP1Y8WWcvmbQFWPb2BNR6uthdedXJG60Ltqv3eJqfPek1lY1kEtguvnYUdMvCck/jbpDjy70BMr+PMYvqBGiHaIzZkSxBSzTG7CKYYdhrw+/1kDVXkRGUYxFx3MPgUg8zZxdxYWkBs80m/Deb2HjwEC9/vI2Np0/Q33iGfDyClw3lUTKYyAbARikN+sPGZXWhM+pKWOYSHKU7mQBNtqnVBgXiryqWh8anM7OAu/TsZLMC1XUZhwqLlGugxf7TBRIaVJy5VDRRI0MApPSfDkNxXmGr37jZkgYFzVYHIW2X2l2x4GJhKDXbo1GC/YN97O3tY9DvI9l/jXRA+z62gGN3MqYVyGST5cgl0xCy4DRJkY4T8Z6lfo/B5AAeBu0OorkFzLKj5MWrWLt8Dd2VNSCKcTgYYPvNtjS92XrxAt7OpoD3xt4uhnu7CMd7UlOUiMoeSERTyDGNBUhk40Q+O2bs4biO+sgzdrzMkQchxgK2dW1KTJ+oFT5+oU2e865biMNsuVrfzKa1K8GjADDFM7SONJZZLNUPRUxxr+HENXhMWrSYP04BUDXAm+I4wwDVi+qK6XjSZxwXRieiYpPaN4DO5OaNI4bdXHViFy4LxQFBF0sRzYqNtyojsTKTyj05sVyKhMVbufJulcnxNvOHz6n++vqzc//tZhvqYNtutpO+rrhPWVCx+7MuSUw723SxTH69L5sKt9uVAHTThMW+hk5BMs42K0N/YAFHxsnBMq0eLTsZYzw0wyY6zRlk7Q6GYYSD2TYai7M4d/4czqwuo7u9j2e3buHxX/+C7eeMtQfC7DaCGH4YAdYn37LttFzNrHiQYdhcj95F4aBS0teGtzToWcUHZt07O7KbzpdieFMhZKdlZXrqIq0l7I00UuSGZQtsHeBqMbArilIcV34K7WRdXt393MpB0gHJJcrQ/g9yiLIVToZNF/JKL0WZfqnJ0dindSPqLhNETcwuLWJxbRWdxXmxY9zcfoNXr19j/80WEpJY9OQmkZWk4pAeCiDOscOt0GsgGPJfPuKVVVyig9RvP0J3fhY7h/t4/vPP2PziW+w+eoxuf4Buk81q+HMBELZV5y09MLjv6OGQ84tr0CWhC0wgUzgXTwM3jLsZn4nrzYLkIubR2aQsmHXlNgqeDZCtMQJT157DNE8D28W6MuScvJcjr7UHA1fWUtyXe2Awc8h6iRedLik1MbVJrv2fvR6b/VGAriFNQH935UMd6yI9Ug6nCzKO2yJP2pAmS0mm7QJHP6kEhbofFrIAe3CobOruzmNPW7+gacQJIPz09159o3L/PO4QcNSSrH45LuAuvlc7u5SshBM+nHTYpO4x9FvWzlGm4YI5EVtawk42Bm2CyDBWb9MwYnewEHtBG2Gnh8Wz53H+0lXMr51DkuV4vr6Op08e4tn97zHYeI709SPkw0M0kl1pKd5ujICwhQO/h5R2REYKIKyPZAIzOW1zMwgCLfiwqS4JKFGMpL0o9oR8NtIdzFMZCms1ONrj8RBZptILAY20NqIuTQoy6Elbar6kuIW4wwyFyFkosTCHcgYrsgMhAXYQ4LC9gFFnHk3qKwm2vYawFSELW1jAw3a/g750AjtkkWP/EIf7e8jGYwHn49FA1Y0+c3wZ8sZIqsHlArhZUu4XRPBSH8koRz4iQxggCJoYzS1idOky5i9cxIVLF3B2eQm9dhuN4QAH22/w8tEDbG9sYLy9hdHBHvxBHyk7pB0eYDjsi1SIhx1NLdoObLrJ8D9poCDzxip9S09zu6mUGLbkr07CirWVUTnLuIDTgpGKHlafhONKVq4nm+bWIDhJZ2w2gWK3KaUAJyz7EjOfWAhYK6I5Mhi8SkfX6BwCpoJtN2RM4SlkfRYUXO1u5NFoFK0DUJv2FuAlGaOyC1+RjSs0s3Zn0vevs+Oie7RzyS6YQvdLsKpNt/QJloclV/pyGsA9CURX9jTn9i0otxai9nX2PaZt8lU5jkOi1Fg+vp80aKkf4I8EbrOLTSqsdAvx3OdLLJezIwG95Hyxigt6Xen2OwoDDLwccysruHDlClZXVqUd+r07P+De93ew8/QpGjvbmNt5iJl2hLTXw0GSYrfBLFYTeR4jHaZoZiFCeGgJkM2ReYkA7aE3VplfwPqNXIhiHv5pDcqYJJ1vtZWCVHzmkuFTO76soZ0cvITSNnvf5Z/FMzBjVMpQykMdh4Gff5QTt/OnZEknrV0pQ3eJO9HIl7OP5YLybwIktY4y85K3kyFMmR1gy3tf+iFw/LnfsDfvmFk+2zeCsdkLZK/jXsJC87g3g+7KMlbWVtDqtrB/sI0Xz55gb2Md6cEhmuMEQZohSEiq0OKPmQcPg0aOcZZjmMwCXoThrI/OmQUs/eoSrt24itn5NvrbO3j53Q948sM9HNx9hnwwwnzQQRy3EESxEDb07+a9yx5o45U5SNusbxELakSSLUjleHA9c25zv+OTsQ2JLOtbvLf7HA3QtcNvge6kbJsdcI0FVqqlpJkbC49gLgdIuwy6dSKpkCcmJtr1bGOk/Nvota0v9pEY4mRsLP5xm9scYdZrsf4o2J40U0/42mkBJ7WR00HmdHZbDs9OIaC7TOylTQrKel0uu/wON/cLfuS4cTndmE0H4if9fOUE6m7g9YLKIqSUN+ootvSLcnI3p0ObbrNElhQvEuRGUqTXbDalmcAongPbqtAmbnZpBcsXr2JpdRV+uyPteTfXH2Pj8QNs/vQddjeeIdt9gca4j05K+YqPgwabu2iQKJo/WPsnU72vzQG0GQkl2rZwZhx2kAeRVHrTBorsNx1QyH5TbhE3I6P51g3Cjaz0G5XSFFbwO9XKbotX237WMupS4OgzHedhEPcwZGOaLBW2IukfYtg/FFA9HgyQHOwhG42Qj4YC9CkH4evI2URRKB6setu8IYJthvNczE0YPMiWjIaJpBMDn0UvLURRG52ZRTQuXoJ/40Px4l5dXkKb17O/g82nT/D66RMcvNxA0j+Ax2s53Ed6sId0OFKtdaOBsbRdt9Z7dZBl5oFh8nXalMdenam2P6aT+nMCzmmA06TlVpnrxT5YQyHm6yXAnBAlakWPmiSxb2j0p6csjHSDv3vNLmNqg3UVqLnrzGpejwHbNTB2ZLk6G0B97IqNrXKBR/FKMWYWOLraRgOCj7yXAezuQd0F2yV5U5IjstKsfEI2f226VYxlTTd52tD7NmC72C8M6yh7r5VPHjNXqwcAebLmUZTpc/3qCTI0936dg1pxXSZWu5pYd3wEbOe+dOZFFMJrt+B3W0jjSDsRxhF6C/NYo4Z7dRXjUYqHPz/A3e9/wP7TR5jbuAN/PMAhAVMQIaWNJ+1GKdtLgDD14OceQrLtsu9mSKXJWCpgN4nYhEz6tAh54BngTTkbL0mbyJiKH/OzArjJySa+HBYkOVhS/cWhUL9m7tyw3JZHk7XqdOw7OjdcbHFkJQhtRNm13VG1Uy8tcDXmUctsm71ZqrpwRWGH5fRQwKrVdlN6wd9k27OMXUF9KVpkB2EWMXp0c+q00Z2bw/zKClpz80Jo7GxvYfPVOvZ3ttAY9BEx7qcpAjLNAvS1uZkUyNL/2Q/Rz+fRiDtoXpzH5Y+u48yvLiJqeth69QzPf3qIzdt3sbv+CtGbAVpehE7YFsJLrkOeMw9/pX7dBcVl/KsSmeX8M/uAqUmIaB0YRTLARSMgEleW7Z1UC2DmdAn0j0pRLIln14++Vllvrb9x4sSEdeMy1wURaNZjMdVq69tltm1ssjH7JHxlX1d0QzXZDBdwV0A+r/kIs33aCFe7+eN/TKf4P8B2dcKcPGb/q8B29UqK5JszyW1yz2YZVPvdECkEJxXlGzzFs6o6CCP47Tnpejb2Y7CTZaM7h8XVM1i9eBmLS8uI41AY3e31x3j64Ce8fnwPu+vPMd5kS9oD+B5tAk0RVVHEwaARiAG/BDg5vPE11G9rSposte/twW+MjV5LUKpuAnKyV2Za2/mGwkiTAVBvVhaOUOZxToCz3JdxQiGDbTWV5bDQ95sFmQmS8RgpbZj2X8Lrv5EiR/qqJjlb6iYYEVRnqTaaYfAWB0CrkSOYVpuk0Vg7a3KzE9kINXPc0MQyis1qfAwpIeFYd3pSlNpZW8PZa+/jzKWr6CwsIwoDjA/7eLOxjpcvngqb3d/ZRn54gIxs9sGetF8PWHBJMtvQDGxYoxjKzIBCWmbmh2V7jnxfmW+XdaoHMjeYvUOIMfFD2fKjTLlNE5pNXC7/bcC2AU6TwM9JFfRTANo0AFjZNBTpHc9sTwLbxV7lajgmwI9K9sp8v8aKy3NyGlTUQZ/NJFbAdpE2Lz2bJ0lg3HbGxfsWaXrTgU1OluW112UXp5kr7wS2ndjmgg/LfMu42MyAw17r9ZXrY+rmPJ07Km6pzgTKGpmQ2XDHgF7THsE24y9lDQTcrRheqwUvjqXQnO3em90uzl28iEuXLkvjlAcPH+Lu97exee9bDDdfIe8P0I6bmGn4WqdB4EyrwIANdVioHsh9+nQ1yjwEqYfMzzFqmQ6URmvO2CTWhfQOt0INA66Fzzb9FHgPIsWwNoe6RMtDy4RsTZGRNZknGa+pE+I4sG0ajptr1LfQmGHfsciyCKq3C0zReeY3cNBmz4IUwZiguIHm/8veey5Jkh3ngp46s7Tonu6exmBmABAUS9Iu14xrd3+sLfel9w32D7ncS3VBkMDMACNbVJfOShmZay6PnxMnRFVjBIZdsEb3VGZEnDjC/fPP1arDOSzQp/rfCyxHi02HxkPo7+9Q0urx08ewc3KErSVgenEJty9ew/Tla1jf3ECPwgTx3ltYDACW2IGXmFWA3aIHg20XdpYUOwNXz57AwfPn8PGffww//8XHMNntwRe/+ww++dd/ghe//xyWr89hs1jB7nYIO5NdClmh+t0YXol62dXN9t6u0mw6bwx7uPCMcsMX/B8y2lh+Ev/g75bLJUynUwLdoa29tDp3hnWkCzLyzO95PcsBbEsysYkviZnPuUszIWn+HKeePh1XdM412bYmvA2/b2EkysCrk89VM1HZYDJiD9u1NyiUJoHXbAW8A9vpHLabsx8G2GbdEvhuAgjkKsXQAu7qqDWkEaTiAcVazKOdXeju7JHr7a6D7cYnMDl5BCenp/Dk2TN47/EjONgdwd31Nbz68jP44rNP4cVnv4XbF1/A9uYFJd9tC3RnY0z2kGOxCVRjrCQ+W+PiMPYMY4vx2QD97jWKP6tKgaCcS2kJIKT7IAPDggRBrIJrdKdu1kfUQp68KQnrxbF46B7n2E12P3E4CsZW7xU31FymoNAPRLJ8H0pmRzJl0CPBhKEqyPagi5YqjCBrtC5gg0GZGONHShWoQyMCbeyfRt/pDmA7GMD40SM4/fBDePSzj+H0+XPYe/QIxqMJLGdLeP3qJXyNcdkvX8Ld1RVsF5xoia3cV/MpbO/usAYhjDo4HHwW6xdkrqRztLMK+cPUSmd95Zht8yLFsdptQGeTfPGsIt8vo1iRoYqYjPuBbS/kPTD0AjM3zrr3a3p3FvLtwXYMPppmLYAZkyKKEQWyBPbKzacw5Z5ZjUFh0MgU/qJKLwGXOSAZj5jX0TeUsHWuUXR1a5B6TupkrHkgBFDnFDFLPaFDLQZbRsCu1kg+6PPUHd20QpVguw5Qbrm5C8oyBNzEpA560EWP4mQMvcmEmqUsthsYjsfwwccI0P6ESnh+881X8Nmv/gU+/+Q3MP3976G7WMIBedewLn9BhMMCm+FAh8rLIanRK0bEpA+LAWx6G1gOsbynNkUTeUpTESpBUM0Pjfmlr/D+6mIISZ0R4sBeSV9SdIoa9fkJql5vDmUJmX4O5MtZULAtRYwCtKMeEACX4w5VueoVHRj3BjBad2C73sAYOIQQ9VJ/ZwSjo0M4fPwI9p4+BhgN4GJ6C6+/+houv3kJm9s76C+WMN52KLwQjZHFZkWNh9DIWWEA4XYD41UXBtCDgw5W/ZrA8L/9BfzkT38JH334DDbrFXz5yX/Ar/7tX+H1p59CcYeJlDivOK4hjMc70MPGY9jLAQsJIEkkNcLLc+r2sDNjjJ2lKi1clx3nFt9zb28Pdnd36dwulgu4vrom0I2Ek56ptEmMGuxmjem5cUmq/uyqjBc/kdlGTbKYvpiGdbFSEPMquDb0XKshofkVeiYjxl+2SyQj5L7ZM4yhqOt1STZYne1qWNckMmJFXHEMeB7ehZHY9PyQwbaJIolz5T1sfLcoWAYKXD+aI0Q1EQL3IZca6kNnNKZGKN3dQ+gORzDvDagE0vjwBJ4+ex+evP8BHB0dU6z1YrmEizfncPHFJ3D1H38Pl2ev4PbiCpbzGcfJoYrBEnPUwpwz9TtWmgiTiiSjv7sE6GArXlYGWGUWx4ouP3SObigBk3+PQJw6ZgmThYmIo828MqTM72+6OzHgQSwgU4wxLcT402c9SkhBtgjZdHTZ4nsWKCAp/nsIBwcH9P7T2RQWswtiwjGcpFjj+2GyJSY17cJgMob9U+za+TE8/sXP4fDJY+ge7sNm0IW71RIWL1/C7e9/D69ffAPXl5cE/jHecDW7owoFGNKCsZVDqmaCc4mteLcwxDCYfh+IRFcsURM7bHs3SpoLCiwGPfWMU7N0Kcc8B2Es0pWAkLDTCo7uwWwrK18FjpvOKn7uQyi8UvCf5ZXdfcA2h7z4uMQ6rk80TKRogsJIJb5AeRe7mLLaNA8WrkObvzzLFUw83svCsshjhHsOGy+xB4kM0PXaGLJ0Puv2iYHcjLu58joFfW4adG4UbKQGWBhT2GumbJURQyko7FbT3n4I2GbkwB46fAXCUbj7MX8FvV07Exjt7sF22Ic5AqDhAB4/fQI//dnHcHjyCK5WHfjdJ5/B1//493D16W+hc/4NpsDDXn8BWGRoPcQ64B1YdjGMbwCd7S50sfTnZoyBA9DpTK08HMaNELsufyzUWVhRBa6Kd9BTV8YZTS4AnWtkxh/ObCOtwYk3/MNkufSh0H9HJRdDvhR6RGfdASyxxGoHKEwSiQ/Sc8MBAeLjoyN49ux9+hs7+l6dX8LZ69ekz1bEZM/N98f1tkII2xr/uz+AdX8As/UaFpsC+ju78OjDD+EnP/sIjv/qYzg8PoTRzRR+/6tfw9f/8E9w/uIF9G/vKHcJW9Pj3K/7feiPx1yyFRNgUU8isKcQy2Q3qpcSm7tIuV2eF5ExEkpGRogw2/g9DBWdTCa0DVfLFcwXc1iv1rAu1nFFHldi1+9zM3LFm8bYIci1sMIBbyggTkG7XZv3Y/o07ih/Rcdjf2tvBg0pTDapB+bRLCoJlQHPvtO1PWf/6f+yZar94T9NykhNi3dgO8xxuzn7fpjtMEp/QsPmJy+bMDumcInh4qQQ3LMoBAjQ9voUVtLfO4Dhzi4Uox0K51h0h9DtD2G4dwSPnzyFZx/8FB4/eo/qUHcXt7B+8SmcvfgGvv7qc3j1zTdwef4GZlcXsLm9obJzGP+AlTM0DAJBJQlzolBEkAoLilY+cS/UuZEzuqnRjHTOIoZbqrP0sP7K5paFUxyOSf+NyZYIGjAUhFh9aa7jTw/+Dn/QfYt1qqmzWXcAwzFWJdmD6d0MlsuCDJKdgyP46YcfwcHhEVxfXcBvf/0PcHc3peTQbncAg8kh7B+dwO7pEzh9+hQ++MWfwsHpCfT2d4nRmm/XcHZ5Dp9+/ju4/v3voHdxDgV5BArYFmsqH7iYTqGYzwh4Y9whgu2+hI/gnHHVJzQ+cE6EXkqFswNRdWA7V+6vea83yx5jTawzJw9QM/7LMbTtmG1VQloCz5Sxb1aQixHMDJlGZOnnjTBYFMA9wHaimPBxminfOIOWq6Gxm+UrFGSSp0rCw7R0Vsr8CloRj4dRRxH4Ttkq3AeadIlAezLZ4WSr7ZZc0XNMHl6tLCEqZaqr3vFBYLthwgwUJGvPvw/NwkwRe2FRE0fvH1sFtqt2TohwCGUTcTh4BihEDo338RgGkwn0d3egOxzAdL0CbB928uQ9+PBnv4CTD/4UNsUWpp9/Ap/827/A6//5D3Dz+gUMlpfQR/phzL3Fi+4IoIswfBc6nSE1MOtuV5QoSB0wcQp6GKuMYBtD9LQSh29igi49zKfh/cSFOsw/I0kgigPLuoZ2lfwf/oUFsOrhtsj90toinJNMzgRsW3ikGJE8xwLwSdagTYkdeCewLraw6m4oDHG4P4G9gwPYPT6E4+MTODk+hpuLKzj75gVcnZ3D6vYONssVbBZLgDUaMgX0+mpYbmGzLojZoBb0GBYJHVjgc7AU3+kxPP7pB/D8L/4Mnv/sI+gc9+Dy8g28/udfwW/+x79A8cmXMOp04VBIov5oQPH6K0zSH40AxjtkzOJ4kZwaaY1we3eea2WsuatxmNsAfsn3xFXCaJ9xxR1kuPHfCLCJTJDGcngdyiMNH1N5omdevcIkt8TIVsBcYpJlhDQCzZ1iVssIh8jjmShrC/Vwv/cyzANu1iPSkbqKCVcPt+yNKNxLxZ8PKXQVS1i9dqCDYLvU1aBRcsdfaFamPJp3YPvHA7Z517vQEgFs9FthPKmWCDEA6FbsQn80hP7OHvQnO7AeTGC97cBqsAND7FR4cAqHJ6dw/PgZhZns7uxTHWlM8Ls6P4PzF1/A2Tefw93rb2B1dQbL6RUUi1vYLJGtXZKiQNWAzy/gCAA7pSnzarERzMZjBy0OAREWyuKstlBgDN0E1RPtWLfR1dhwv1PFqwqBDhsmi+D1XWIXYIudHpEB2YGD40fw/vOP4c35Bbz+5gzWswWM90/gT//qr+D5T34K0+sr+Pf/5/+G1XoO3YNj2Dt9BOP3fwLHT5/CztNnsHd4CDsHBzQvd1eXcPn6Jdy+fgU35+cwv8aY7GvoL24ofhz/YClB7DCJTDkmifax0ggJLy411peEoy0qQ/JisFES/YgA8b/NgW1mcN0cKXOiAlKZnHvKlhw4UbaYhTeLrzLoaQu28eKYoVXQXAW4ql7hPmEMquyqwkh0/6lSYJYwNMnQrZmLi/bj81VJLGxF3PpEKDnvFcvowGwFJikusWYhJtaBTsFJRBOzUkxjoxEQSoMqZATJ+4XJuasVLBYLckm3Bdn6nl7/lN3RD9twVJHChYlEc8q0qAEWlhTlGO+mJ+fAdtM1SFKSl4xhEIWaYZiZFN4DrOlPwHsygvHBPhTIcBcrYrgPjk/h9OmfwXtPnsLewYCM+88/+Wf47D9/ReB7eXUJO1jHH7owxOocvQEsB0MqNTjv9WFcABwtCLZC0cXQuC2ssRQhlW5lWY9AncL+sGkX9Kn6CNLvBMhgRY3SBAy4UpMuaKkuAZsqoFTMUF08Ny2VewZhR8EkosMo9EUakNG3FVzhXu30YKezSyVcuwc7MNydQO94F8YHuwCTAYWXXJ6fw/T8Elbn17CdzmEwW0F3VcAQQx17K1gPFhKmJ63QNx3orvEPdktGsqcH2719OH7/Kez+5S/h9OcfweLpESWtr89+BxdffQ7Tf/sELn//Ney9uoVJD5uMYVJ+B1bjAYH0+WhApVqxLwK1Y19jJQ8E9YHRj+SpAFFljukcpSIcw5ac98lX8UHCSctf+hhm7fJMYBgTPzE/ipL7OeQUfxSAWzk9lTsi2Ags0xFksO8LFHivFxPFEg5TYscc3vKg23kiI9mhjWxE50WyMxNOas8O4iAKtyzprgNhtpsOed3nbcF2rMiDYM7Fuuvz1Jq35xuJ0paLFzP8bV6w5trmd89f3Hxd/bibr2cAUkq4MYarYUJci3f7prleJVMY70+dXAXwiLvJxkZWorDN+Dp44CjDug+ws0ftwLs7R5RAOd1gKaUh7D96D04ePYGdoydwfHwEp4d7MO53CVxfvXkBt2cv4fLVV3D56ku4PX8F00sErTfQWS84LKLA+tO7GBxt7Vgl4IRLeIsLjwBnlNbH4AyVxw0nWxvU1nguNUoNxtkWlHhhOvgr6KBLDVmR/gB7cJJgH+8dw5Nnz+Gv/uZv4dXZG/i3f/l3uH3xCga7B/DRX/81/OLP/oLi8c5+/U8wHg1h8t4T2Dk5hi4mk+7vQzHZIYb8bj6D81ev4PrFNzC7eAPb6yso7u6gu5hBb7OAzfwWbrFu9gLdlrxOpAOFgcDwm+GAGwZxuEpBgg8FIq2lAeZyeJiC3BCrHeK2ec2F1VLXtkruFjW37d6ZbamfeTZCWQ3Ngg+rmYlVdvc0FlT3LL0CFXln0sRc4IQUGVC1YLYjDEBaQsFYreS0NTI4YAybBEHJs/l95VsOwDYx2ynYZmcPG13/N524AAAgAElEQVS0r0n5sRGqOiOA6bAHTBHLi9r7Umigl+UmoEP8pOvVwHOJzCw31KBEZSwpJ2EkVk4stw+cwvSGkP9qE9hO5WYO2BvL1hJs+/h2nsMwB/rvkhyWfVViFCtc4vqOGE+NvXcZaHcoTECBNz6ZIpORLEViYzKG7WREiXtYTg7DTPqjx3B8+gge/eQRnDw6gqK4g6+//By+/NU/wze/+wzg5WuAxQKGGK6H7d2HmJQNMB90YLLpwckCKY0tseVY2m/dxc6IWIVDKlZJh0LsUjjocudZTOjEn9VmDsWGOwfruWVjWYx9oS1L8ydkBsqngGsy+t9tPS+/w/4IYJI9nMTFMkuPOUACyOl0UMI/J/uP+kM42X8ER8fHsHN8AN1BH+5gDbezO3h1eQaXVxeUcL66ncJmtoThFucKoI9x1ChbhhtY9uawxJwcqp3NntTuBjNzMGOmDzt7B3CM3SB/+UvY/ZOPoHe4D18sb+Hrs5dw+/mvYHFxBuOXN1Bc3sDu61vorDYwwZKzkzHMBqxX5wPst4ChI33od3ow2nD/BUzSD1syddfqnGYSD0UEEthG3a2kjIBlY6UdSE1BtOb7eIIEn1jK1XDhKwFvSAEEF+riz5Geu/x+SQz9BJCrIaBt11XhKztv905AtukPkcE5eaPGS4m3+vbBth6KHDhuF8/5doD72wPbbQBvlaptvrYBbNdYcdEzTTlq0wFWjqmCSMepbVvNyafaVVgd3VC85xwy10Q5+ZsdZCjSUMjiD/WIBcCKJVgHdLxH1UAwvATdlliOajveh+LwGezs7sHJ8RE8Oj2G4/1dGKIbbrOC+d01zG8vYXpzBdcXb4j5vro4g9nlBXXe6tzewXa15lAKsuwL6rTYx0olCLKLFYWgDHFsGEaxwag5rt297gzhprPP4MvFYWpLeCpFKKEWbIyzRNLK073NHDrbJTdg6PYAIS/GQncPDuHJBx/A3/wf/yfMliv4+//3/4OrFy+hc3gIRz/7Ofz5f/sbmIwnAG+mcHx0AqPDY4qdvOt2YFEUcHF7A1dv3sDd1TnML85hc3kGvfkd7C5m0F3MYTu9gfliBosC48FRbSjby/GxKlRonBJnriE/GjPTxdj2VELIqgWQ6kIlGImyj0MafZifzzYUQViWZZ7lTJgG/jynImtkhE+ko+xT9yMKOhA1MfPoBTUlAbkYw/sy287zaPepOvfl34cSV2q0aglL/K7WxrXPdGVTt2/mgVmXeyamWt83LH3eWR/tAVsqAekJY6IGanQn2yt6jSQoC/A0A8qxXBFrFZBW4/TmwHiVzLV9qUZihv2JlWzQaf73CgS8sk3BdgmYi+HjGcV0H3swwYmRnGNC5fcQbGPYniYPIsOMcgzzyHtd2Iw4tKA3wXramMg3ou6wvdMjePrBT+Dw/fcJWF68fAUvv/oarv7zN3Dx1VewevMNwHYJvd4ciu0Stv0CJtsJ7M72JeF7Q6EjG6yoQSy3sMFo2eMvEPR1BtQqHP9gpadNZ0VlASX0n5lONLIKbjxGXhpJQPeyQlXPSsrO4vySaSzLkPeEqHGqrCeecU72wzUg2SeykLwr6IWkqlpYxnYAk50dSgTcRVJoNCSPAT53M1/C7fUNLPDP3RRW0yksFwtqPobvgAnvpA7RCMHnIPvfXUHRWUJ/3YEBtlovOtQspsB8poMD6D99DKcf/ZTycLBMYK/Th+ntHZx9/jW8+PIrWF39HjrLGUxuV1DczqB/NaNXH+C6jkcwHaCnASvI9MjnMVn1YVgATJYdWHcBZn3qmkTbivarJfsGTJA7ULy3xRD3XiqX4IgfawgGrYuEfOhZJpbbheSl+9yfSc9Y83iULArlB/Veavw34yi7E+sg563OGd46BjUG6J3SmHYlZVSfZUJPfMgKMeB4zr9fsN0muZJVdbX3qInh/pGAbWOVqzdPhDUce6VAJ3W3VLpr1Z2koFIUq2Ih5sV4XiP+zlhRjuUj4YWx1BgLiLWcJS2RhBHGPZOAGFBySGe8AwN0K48mUAwnMO3vkUuy3+9RqaGjo0M4PT0ltnt3bw9GoyEdYnQ732IJwcsLuLq6hNntFLbnr2B+dQ43V5fcOAYbxWDZpvUCAJOGNksC4IMCa1hj+ElBQgLbnmPS5M0Km9aEBBkuLyjzLvPKLjES2/SBChkUtuQaw7ANNCKQRUa36t4BnDx9Bn/93/936t72r7/5Ldze3EL/4BAePXsGH//yz2A0HMFw04MBugSXa7i8vILz6xu4QaB9cUGNabZ3t9BbL2G0mlG93P78FjazKayxbjaylNpQw9hYblmrQpNtI2FzVPyIwUTxgy3BdrQdzaNR3TzKAxp+RADRAbCIOJSb85yH71XuV9mLtVmtOXAqCS4p2NbzYuemzvWmCkwOn4J2fxarxh3COmKPgCVBKgOk4VoWDx7CZvx3U4WZh8xhH+v3OUIlSFgGi00/dSQKX+uNkMgboopUFHmqmPw7+c/8v5tGFyllMzzDVTklr89tVuDi4nYeDwXa6lo2MCAzaZ+nzYaiSZLxye9y786J3VK2jkJI9I+SKFyZkMI8kI1ERhvLA44GVIoVxkMK5Fj2R7B3dAzHz38Kjx6/B5PdfQrRwO6y33z+Kbz+9N/h4vXXsL19CdtiDr3uGobbHRgsDjj2GP/QM7hhjXIuFJ63QY8nShPsg9CHPlaKwlKCbB1QcjuFFpBXwxAzyS9lugm4YolTAeQEXAfcGdiZ7w7IMQmC8691mTX8gNlWdFci08uAizp0YrUOYa8xyXA0HhPBg7kECGTxpVbrNSxXC5gimYFhede3MLu9he18Qc19uB45xqVzqVlmc5C0wXrZWOp1DRssYN7l4B8kNHCO+uMdGL33GI4/eA5HH/8UDp89oeY38+UKpi/ewMXLM7j7+g11l+wuzynuG0NTYLmG0XJDcwc4H/0+zPoSOw/YmqcHO1jNxIHtuyF72mw/JWC76iyRHECiJvWQJ95xSwiWJGiVmwoy5bibh1BjvElvutrp/oxwd9AAtume1CiIXOmlEK+6M2vGr4BtM8T92XQCy3CSMx4C0RCq7qiQi7yH5iEMhKbJhHdgu0lsV3/eLJTf5trESHgI2NbYI+fyaKWwUGi5x8eEI5cZ8lBbme3A4nSorTBFXBHYZlaZ6kZLzB52RUTvEwpqOtCDATXGQbYb/70eYEF+BKoDCjPBrpLDvQMYHRzD7uEjmByewvjoFMYHx9Ad7XBTARR7mOhw/RVML19SA4HpzTVV4UA33/rmAla3N7BYL2CNTWVmt7BZIBDHOrMFdOjPFgZLNu9MaGuZL8KpHC/JACW0aGbl0Yf13iMoJofQx6ztnT0Y7e5Q2cL+eAK7Bwfw/KOfwWRnFy6nt8T398YTclfu7u3DdD6Ds8UN3E6nMDu7gLuLS9hcIZjGGMAZwHJBbDaNdzmF5fIO1ssbKDYrrHgO3Q6GznA8egywWT1RYALT9RY2YKEJ5Jp+S7BtTW1y+56FVNh/PySwzQowZVaqwX0etD1MkmintHB1eK54UQRdBFamnUewzviIwOa3BLbrQ2kcO5yylBmwqbPjzYA671y6dv59WYkHc6INs+1WXCwJFyfqGTMzFDOfOxkeGWXy++AfEzDhvT8KDCTxnNzz4r6nUyvghCWXlN6TOOoOVm7CUiP9Lqz3u9DDEBPAUDsEa4dwcPQYTj76mBKw15MO3Eyv4PVX/wnffPJrmH32P2F59go6t5dQbEZQdI457KyDoBmT1DnBWkwACtLDUAYuz4pKgCsykULBrriY1C7VjzBMBYkF34XPG2UKnJH9RrC9wPeRcCqN9Q2JbVz9SUO/EIxSngqCaWo4NqQeDRS+NOjDaDimyhr4OZeW5co4OH8I8mcLBNhTuJvewWJ+B+tbbAC2oPhnjrCmrDr2jJKukFAN7sPC5L52Il5uoLMqoBgNAPYm0D3eh8nzp3D0y4/h8c8+hP2TEyr5d/fyHF59/iUsf/cC1pc3ML5ZAsyXUKyuoVgvKakS9w2NFWt691mbrqkEVodKNPa3yGx3YLABGK04LPJuwPo8e3aqWEzZ8KjT6sC2sdZ+36vNKIy2njcfOoLeV5woS6ZUYRWNJ4Bteo7kVqXgVs+y9ygp4CcTw513HyOenkH9ng8tSQlKxuQur0XeVZ/DKpZlC8kV5319x2w/TEOysdbAeNXduvnatwfb7JYLpdOiGKc66kpcgppXaF+1JgACtpXJtta3Ek5CjQAU3nFNVuowhvBShCWBW2HQ8W8STqJcUDEMRgMYjMbcShg7nXUGsO4NYTOYwAYF52gXRkensHN0CqP9Yyp3Nd47IFbicBdlOtasXhEgxuolq+UCZjdXML29gdurC5hTzek7WGFCFgoyjF/G7Or1GnoLDD9htyAzLaHeGQk7quetbdpRYSBDwqUO15ND2Iz3YbwzgcODQzg4OKSOW9RtEl2UgxF9nyovLAv6++bmhlyR55eX8GpxBnezW4BbZK6XMJyvALA263wBgDHpszvYbrCBzgxW2DgH0DW7JbYJWQ1MyPTZ26E0o1JoHnBLZrfFJlcz08Gyl0Q9EzIhBphZ8dzGSko7/cCYbQQD6fsp0dGUPN50jnNMtwduym5XyQpVID6MxJSLMk51gqZCmX7bYFvPtrI/WfMrzQ/wiqkmTt6Uf9V7u/KIpJiVbXJ/vzXYFnY52u4eTKssS5ht0hvK5mYUMlMU5YSvAJTkjPkSkKqLyCgLLLMoKTGuEf92YIFFjCZj2OkfQGeLFSswrGQC/ZNHsIdeww/eg6NHhzAYFHB38RquP/sPePnZp3D92adwfnkLiyXGLKBhv4F+v0uhfcQ3o+ykOk8oQxCKYq4K/iGpTzHRW2yRqI1lqIMoEhTMciMwRhBJXRrx3/I77p3AjcnWmO9DbGtgPU0FS3ifzp3GGSPbTQRJB0NotG25GNcYe75C5noJq1UBy8USZrMZ3N3NYL5YUIwygShMBLybEiGD4xoOhnSrAktVcutiuTWCWu7DgKw26R58+00f+phyenIAhx8+g6M/+RgOP/oJjB8fU+Lq7PoGrl6fwfTzr+Hi65fQv7yBwXoDg8UaNij3qdswdvLk5nHIaOPfBRofQvzgOBFooyGAoSrco4E9HNQZ+AE4h+eSM5si4zUF7s4rpm4HL/f0DFqSowvDoO9lgTYOOLSXV1CvicvROXGVQrzcoWTOBGyzARcnjBrTrXtSizr490rOpYbJeRLAQL05awQ7qK58x2w/YBfq5P2RgG11vaTMSeWbaxMWh5sClx0aEyCbQps++ZviuHqcCEOqgz7H7mHiypKTT3nZdAvclMh0Y6IMxlVjLegtICMD2MxmMIYOxnQPxwy2sZJJbwgL6MGCup1hfdld2D88gf2jI9h/dAKDnR2qPzoacwt57G6JzWMI2KPgwlrYGCsoyTn0u6KAJZUg4/Jj9Jm2dRaFhkIcE7vwXsjKUK1gVAiiVFEhIMuOymOEzWcwXGa5gvV0BqvZHIopsuxLmF1ewc3VFcwuruD25gbWiwUsljPY7GA4yAKGqzUMtlsYz2awwgRILN+3WpFhQGF36MbFBjnIcGCMJs5lwewGR/DwXIcQgeCvZoFUZvbqgGNrsF0j1T0j8UMKI9FOpezBKb9AHcPtWRNjeWSvpIA2d974bGiMUvwNXUM5ISGWzrtxxQ6slmL5L3xXYDti05K5tXwPUWRpPKU3NKL3a4EcLGY8k7zp14yX3Khl9v/UyvVwrkqGhKxLxLzlwLaG6SVGgQEI/ofzAgVWkqAPNulC9hSBtabLsIiVPSLJtRJiQrAFn9UBuMPoiF4PJp0RTEY7MB7uU2vxKdZ5Rrl9ug+Pnj+Fxz95AkcHezBar+H27A28/vQz+OKLL+DVqxcwu7omD2GnWFIJ0QHC6mJNQG9IgBaZZOxyOeBwQexSSaVVZYUF8BgQkmoXlpDcZSCOchZJDPobu/3uoJeQmXCSwQLKdT05JEW8PlsIISgEftcUEkLdftdIvnD1m/lsDgsEtOjXw0Q8AXhKUiHZggTRHrLKyHrLO2AsNMWqE4PNHlrqO7FBkgdR7hb63Q4MsIrLzgmcPP4ATn/5EZz88iMYvH8Cd8Mu3N5N4ebyEm5++3uYv34Dw/NrAKydvZxRuOMCCZXlEsbrESWbrpEZ73VhQZn+HB+NeUbYZZjAtXk3MK6fx8q7VdGfO0UeMNcRb2JUcjUkJ6qSM6Lg2mMM0xlSshTHoey2nruSbPXhflZlSj0a4h1NDHEzsLRUo7yvr5xiRrHP80k8ehRupKULXfv1ErC33iJBtqrcKMls94x3zPbDsfYPntmmzZ4wIIyOG16ahAcnvfB3I6jNvyKSohpsQ28h8cziUkT+g9yKnISn96AnSVw3/rJL1UvYRUqsMv4HNYPhcBJMDuoMhtSauDPExBUUQH1K8sEqJxTK0RsRSMfEIIzDG+/swt7+PuwdHMJkdxe2FD/YJSVDLjmsT4qxztIyvYu1Tl3sVaT4SODgoUcBwAAdhTeyI8VqTaEoWN96Qy3cl7Cez2GGYSHXVzDHZJrbWwLWm8WCPkehSq5IDLHAeVhdQrFewGY5o3rZ3RWGuayhR54ArkLA3Sh7AJh01ENV14E1/RJbCfu11YXmX4oqYpwtcbkWOtEAMtqBbdwX+c1V9qr8cMJIuBpJrvxOmMsc4NY50SQgTqKVuXZZ7HVgnZWYB9tyNkTpGFPjWV8LLyAqszqhxbBXGZ1+F2Dbj11n0s+FVr5RZemBL7FgFs/rEptaAG0zThJSxD/nocy2eSKo3F5griI2Wl82zRNwzHfWeJDl1MMajVdlMCVEItiWEnzIpBLQltA/2Q/kScTESQ6T5rAH6MCcamILc4xybzii8L0Nxij3sdMvUInW8fExnD5+TPkk+/v7VLMZk9Fff/MZnH3zDZx//jlMX7+C4vYaOusVDDEnhvrcSpxvt8+yCf/u9rk6k2f8lIhxrLyGiJisolhrBpWU9EmVPLh0Kcpvb8jpIUiNXyVNOtw0WGp+I5Ei55T+YoVHRYSMCOLnqpzcYI1x1BcYx03e0I2VUsWGa5jkieB2hRM96MFgbweOT4/h4NEpHD77CI6e/5w8Bzi3s+Uczi8u4OLFS7g+O4PF2RvozBcwXM5gu5hTRalihQbAmt51tN6HQX8Eayzx1+3AXDwY2GVyAB0KFyF/AhlUHVj2AVa9Lcx7UhGlkBC51HNkcqQGD0hnXvPuOo++Amyd8xzZgGfYN3nyYSMWVpg5LywLZE20coyEIVIsviReRgaAex873yn+yYR52HlLY7S1ipaGyEgjHmXjLUxE+x8EZBN705T8KjHbSXKMjx+sWpJ6gleVb14J17MI/EQ1qnLPb77eMUdvAawf9uzqB7Ydd5XLVAVNZdyit1yjLPs43jMLBARsY0knxtpsHQfxJuy2bkIfRqL4vDflmtPIe1DRfuxAhs1ghuRWxFw+wXxSCQTjnzn9h4r8b/ss+OhLGN+FwHZFySZYL3o4QmajAwMMORlwIiW6NVGirrp7sO2OSNCj8CkwZrDbg+1gTI10ejt70Btia2OuhNIZjqGPXRqHQ1I8yIZzBrIkRjrMykkayIpzUX9M0MQ/K+yitVpBb3oFvdmt1Lpewno1pzqsmwJj7rAKCib+YOfGNdVAxZAQZEOWyzl01gUcX86oy+Nqs4DFeg6rzhK6wx7AkF2paHDgfBY4rxt04I4kghCTOtF1yW1zNa4szLHWSg6gmybYZ5lXR5GUwiwi3GAygxPHmn5478f7kAW3nPYKBqUatMoZr3t2LkHSXIOZTojuJXQu7Vd6LpyLUuNLdYzkvvYJdBUTg7/Ws0C6IjHyWOGLHExryibMTG7ela2vkzchREUdHgHwR/7nkvu42mrH56HHxzzESaksHpfwbrpJnWLUUAHVAJZb0GJ/scgSIkDIAoZUtnA2Vd6bYfuvLkFUE80SsK3PVIIjAswuptvvYZXhtjZmO6lxHMar/KSW+yuwdKewlxgqQF0cBYThevYRmGL+SYFAu0OgjHIyNmNq877oY1jCBtbDDfSHPRiL7Otjuvi2C6v+BLo7ewBP3oeDZ89g+P4zOJx0YW91CbPrS7j+5gUlU159+QXcvXoNxc01EQhdbNZC/RWwEYwQJCiHkQiJPGq6x3RzIxOtrQ5tw0dlZQfo5SSjmOclxAuz0YMAmvadJQNyRRJk1KG3hk6Pwwo4QQ8ZaIy59t5W7D2ANcLROyhlbfG+/Q4Up0zY9OcF3J6dQ+96BoNtBwarLXlDcU67e2PonO7B+NExDJ8/gpPnT2H/+RMoTp7AdPcEhndrWL64gNnvvobl12ewvbwGmM1gjbk3qwWsNlNYF3OAzYz0Q7+zgQGOZXUI3e4IlgK2lygSNlsYF10aw96SwTb+wRjt2zHAvL+Fm+EWhkUHDpdYMiYJaVDZlDC9sQzRXZeUEHZyQNljIxykjravjW26SJ6Ja6Ux2+GcxnkUOA7rocA8khwpaYzVS6qcJMIP74ux+hrT70NF1IjXmt+RoZx4lKLzKuO3iitibHsjw+SlyHIthUjyIQLbFUKGLD4ntJqUaf7ztwDb9wjXIGsp+v7DwHYzGH7YLOhVzfeXje4YN2MH9f1Stssn6rB24f+TBfTA2XFF2RfBvS0VeEN5N++SElxkppRnNGnKl3IH7dqILdI5ng9bpJN7TgUj7TuOb2OKoQObbYijpTa7FOstwhhjrgiYY1cyjKHGP5jZLkp2sAfdwQiQoaYseKwhraAbr8KYOyr3hHF86O7kOqLckEHjxGwCaX4IkEjVQgKGkhnN3faYKcG9Ny5W0F+vKQYcQTbG9dGFyEVh6ArGWWMHTATsBLbZ7bheY9fHDewvsH06ZhGx8ik6BXSoUxu7KqlZDrLa1IIes+s5TptSdjoYhsOclytcwULKCRFv/voEybpj1sxs83y1Bdut9n8iMurAtvpeak+lgRnZvMqNNbDa0T1VRsrZEkgXwnUyzLZenxu/I8NLsbokAZJFiULB3HmPWb64ukgoz8ij9caYzoTukWAEOQvT1JyfCb2XSwjim9uX8Ezq88JzXVyxVIPJGSW539V5COJ1T7wmuPe1462SNxWgnZ6RKNzSvd21QTfy/qfl8saicyOq/OZHqDEg86whKGqUWDHR8HQxTdi7JSEkdNqtxrWuO8YJcygJsp34fZQQXarBPKDwimWnIJlSDLYcBoesXa8Lk/EudHsDKPojKHp9WIzGMNjbhcHxMRycHMHJ4xPYnUxg2O/BanoHFy9fwOuvvoSrly/h5vwMllL3HxlabL6Fg+ib4RnIG8x5IQKEkjm5/fwKOx6S7sBSpdz8hYAZMc5bGFOFkyCXZQfKBGloXHlh8TfrDjaVKQhIa7dYNnJZ3pOncrOBEYbWjCewXhUUZoKkCgz7sPvhE/jpRx/C4uYOPvn1r6E4v+bGMd0BALZs39uj8MVDTHx89oTisYd7O1T9BZMtzzFk8OyCKo1s3txA724J/dmSYrIxdwi9nMV2BZ3OBrr9LfSIReUmbd3NDvkMVn1m+NG4QpWIYSNItwyQ2ZZGZVgNZd4Hqn+Of/c3HZggs10HtmuENiW31vwo3sI5tGRVraIksfUegOq/NXwTb+1juZUtx99buV2ahbCuvsGNly9yAmmTsR4P7+1Du0qGgWfE9bxW8AgqlyLALd0iTT7J+TcQr/s/B7a9YjWLQJzQ1fPeQCtVXNiodKW2Zu2Ky4eRMDbr6/5gu3FMbQbT8J3mZ6iirVh10ZKp8uVf81qoh8wUcTQnTRRRcKunbFu4eUkNuV+w0gpPCQyGQFfhmjx7o5ezmHE6yz2SfUupxUkHTYAJ1pelpBhp1qIJN1RfmhJwRMCqda/ASYCU3UcC1ZT90lraPEotARSADY4JmQZUcBoXjhnkHB/OQBhDTrShg74Du6N4ptA4YAZIWvGYkRsCMZz+LsUEhflO11eAgAdvptglLMiWyIUmOBaDBCFLt0h+hgoC1WDbwD/VLXV7OvK6mLjMhjrlwZbu7hpaPujnwOTT2qvgqD+stg8NhLmykDQdAcTaDjZmVUqyJXtWv+ebCHm2v3xmY/OYGLrUfenex69QjmX3ipHGoq5O53XwOli3oR8X5xmFtbS9IRca2NY9E7Wb5xlgstNVZAkbxYUJhIY+sVCokY0WhhNCpnTOuQqSjjyYKeIPknGl5kss2vAMBKbcfdeGFMYWQwWZMzE0bO5lHiOZkHgSeL4ERFg3UZP08kZe4gYPhY4Qk+YQuFJ4niSmI6jBetDIjmOlEqx0gRWhelQRCv9gyFof1rv7sHj0ARycHMPx48ewd4gNyTowo9jjC7jGBiyvXsACu/yevYLi8g2VJe0tZtBZraDb1U61SI70OcQEm+Ng8AkSIt0BN09BJhxzcSSEAceJMpUYXJKVYS0Y/EiOipdPPh4ePQB9NC64Wyxer+UTN1T8FW/Qg6LYwsnpe/Ds2fuwLAp48eIVXF/fUDm/neeP4G//+/8Gd/MF/I9//EdY3t1RUj42HNs5OYHjJ09g/wgNkhOY7O1R2cXb2zu4ur6C9asvYPv6C1jeTmF1twBYrAGWK9jOlrCaLWCzwj4QUukKx4dki+gqjs3uqRMylru2Z5ixV72me8qkKYU8BvmhRjyFeKhcysKBZgziQawSUDQW0b/qgdBwVg9A0/rcauSmOM6vt/dEWUiKiwknz4a2gscSlGmYnRq1GgKWGsaelErZJ6ertPY2eU28d1jn0TVyMwztwban9O0IW/evZtBaZSC1Ycwq1Z0CqHp9yPAnGQC/T/O401s3A+EWg2n4SvMzmjd6tIEjXeCCSwxIxoqxbnh0IJzbhoV8jWJ7wHQomaigIQWQmmWdvXVpozFgV6VGVrMR+xz7SePHP+7f+PuesNr0HUqQkBhB3lGyr/jfymJxPVcG1CGRUhQJst4CiQYAACAASURBVDNImUgbcRZmPB42EvheWrublYWGq7DrkkFXAHQ8B65JQ+Tblxnytkxu0iJGNiIKwsTRouSNsD8Es423VuBn6+2EU90eeytW229dEYy8H2SimuxOOToRALbzwHxjbtpKrLQaKQ5QmkWchDnUQL1odT2ojl9HQInUvlVGRuOMaV+65F9jvyUuUR1iuvcCsAysrOIeHStOY2w4BgMoNtJEQal09kZvAqT0Zduz2noeFGhq+FTgQfFeXI/A+GXbCLYda+Qdhbc5D6rfF+1EYZiXlOGOwHZyM5VhxMw6Be/ZeO+yl1eM3hJjuFkl8P4nVlwC/qgNewe9hV3oDPvQoxrUArqx+kVvBLP+HgzGI5hgMy4E3I9OYbyLDcmQRVzDcnEHi6tzuD1/DdNXX8PV65cwPT+Dxc0VDOcz6CwXRDjwfhLdvNUKJEI0ULghexLxaxTWgcB8w70VWLaLhKeYbgXcGFoQvCsivQVoLqnvpeZnUCgjdlckLwGQcYG/O33vKfziT/6EQgr/8z9/A19+/gVV/xgfn8Lf/t3fwWA8ht9+8gkRBhjTvrO7Q2Vbj06PSX+g1wCZ7Ovra3j95gzO35zD5uoMhndX0EXCZb2BzrKg5jj0Z4HhIj3oE7hG7yS9MM0nAW7qVcHzlMc3Afd4/Ebn3RLkg5yLEvm8hzwvwCxbq2pfe7KPzhXlXwWwrfuxRI6Jsk5zeSK5lxA9rEJDnesUbOPnmuvBMrkhD0cAtxkAztsU6QedPjdHOr8xbnF6NUmwpCNnYNuHkCTJU/ysBuYo9iBGa/MObJe3ajN4/fGCba/4FTeaktGNTR0J8z8x7A9A2xSzsvuiOTXChRQsgmTf91ddPBo+khTa9/ekf4uStUOPv8JQEmWnJXs9AlEkK4NiVybGu/fVMOTz7MG2wB1loauAYRPYVgWrWET/1sPpaV6nyFXoBCb1Ycx2WEkHftQ6EmYqXe12AIuVSpYK1xs2gW3ZF9ndVjE2uzWta3C1GovhmG1jjzKEgJEBgh1yoLZO0UXzqmeHN6qFM+h5I8+EIGRjxZPnesWjYCVMY2ygUKCCu17vqSCelGESHkH3UptOrFc+HmVjPvYwVYqDajmReBf4+LJ6JzvDnUk5ZYE5rFBaNEoxmPFvAzjOFd04Uq1AI6/sAXcj2CbZwLIxyMzE5+ZDKT1gkaoktsckN4fmQ2TminheLNPHLcux6pL2EMAY2H53RGF5BcZPj8fQ3z+AneMj+rN/cgSTvR3o9baUXzOfXsHN5Ru4unhDCeLw1VewfHNGjcaWc2R0JcwOSwniKaI+DBxjToQEhsJICMmm14fp6IA78+LLk+s+MNq6z7yYC2uDPWWW0NlgzSbefxiQiOEpK/mb7tbrw6Pnz+Ev/vIv4eD0BP79V/8Ov/mP/4BNbwiTo/fhf/27/wseP3kPbm5vYW8yhuPjQxonlY1dr7i52sU5NVjDf2N5WSzp2lnMid3fLNdQLFdUc7tboBeU2v5w83bpwEvhMxwPSX+TrnCgMZUvfq/5z/TMM0jnveLPmIHFRFfGe5cNojrDXw29SI87A5+PS/BGePnmZYPJeuelSJ/r9YEaDUHUhTNAxJnqhIaEfZoXObv+HCpBl57HktFQQ5KEsLG0g2RdUkiTMlMJWillqqmjRtD5jtmult3q1kjMK+8OFRrjXjH3tOlkyVLmpVGRtPhCBLaNDYvd5NuKWLH0YEQ+RXm2HVKZH2M4FIw4YOp3prJvajHnuHxl7yKA4L5IykHLeCo2obPFqISZFTdJqrhFh2MMoYLt8C1ltWsmtw3YNtTEX2aBay6AQPQmYSIe9MQMZWDJ5I6tY7b5sWooORAnYMYLKh1r/u3/EGC72msT5idZMwVK5AnByMkA5PRu0by5MBJWUMH4MgNL1iJSSE3nScBuYGnNH2NX0gwpk+/d6+7e+p7ZZ9szksH4soV6ttx7BqWXPoj/27w8ibKrfeUceK87FsqaJ8v3tmCb4KAYwLaPPVOY8z7xqSsFsOR0YN7QdB46JRI8w67GlJ+PJBRFq20osy3HTfJBOLyEDBJSAdzmG2UWysRBB2C324XheEJlWJfbDsyxhja2Dd/dg97ODowO9uDkvUdw8vgUJrtj6HS31A9ghV0Yr6Zwc3UDUyx3d30Nc/z74hKWl5ewmc+hd8cl77pY1Qm2MMLkRRzLesWl+8YF50aKuNDwo640daFjZeBOkiNN5k8wulkaqQmjT+3mMXwFQe0WuuMRHDx5j5jt956/Dy9fvoTPv/wCeoMJPH7/T+EXf/bncHiwTwB6gFVgEGBfXcD05gqu37yGu+ktzG+vqNPkZjknzxGOH2t5rxZLAttQYDflDgyQzcaQQ4zG7nCukIb2UOUWHJsaixLjn9sTfu94o96DbQuYcsanbZG0Wkd0lhpIjNy587oQ5Y4LGVSJ59lsHKdPYtRxq6FO5JiQWWow2LvpsxIcpMRVLQHj5FUWbGsyp6s4pDI+fW3vUaiTXcxsJ7yQAhBVoLyDqxVSm5fKgaJ6JSrDfge2q9fvjxhs+5fylq8yD5xMWf6JmCQvMRSsqqXqUbShH+JLbLsScHZKUXGvgVDVjaIkw9kON4/BidjT9rG7u5wydD9GpmfJDi17NIw1zyI/PScCYGpPezjD9i8VwMl1gWmI+YWHgu2UpfQCik2RskEelEtcuSQe6tuC7Trexs1tbj+ZwSKJgCyNebc4ZlQNtDTXIJQbDBu0FvSma6vktVzkdE8UJ2RvqLnSZtgl76cGhJpdJaNQ95giPUlXMxntGkCph6gCHKvOidzIOm+MmEo/KSht5flQpkzeiddCbv9AZpumxcdpOoaVvAeSMFV5FBUx+kCWaL/EccnhPrFsSJnMLBhIwHaSbcFeBu9xoThelou2BLIPhts17MCSKzoNJ9AZjGHdH8K6O4AlJlViO3hsRLYzhuHuBEb7O7B7dAAHx4ewhyB1fAAL5HKpDnUBm+kUbs4vYHX+BjbYS+DmlkqjLi4uqUzq9u4OVpikeHcHy9UdQO8NRXjz2Jznxgx3TyJQnVQ5h11Yd09h0zugUA/qkbAzhsnODpXoG04mMD7A8JghdEYD6tVw9PiUph27+mKr94P9Z9DvDWE+vYWb6ytY3l7D9eUl3F2ewRrL9c1uYbtaQmcliaFYOYuY+xUsNx1YYXInJjR2ujDsDWCAgHrNYSXYQRhDZSyOnjo4c4lXitlmRUU/WWZVDSQXYhHkK8f4m3fL6z8X/15l3PFT67Cf2+XOC2jeLcyPSoxpDWXTJEMNx1SWPA4F4SZBUXy3FTGIx2U7luqN47jK3Xn9mSwZy07uRbImBsTxGiQeLbqulIckxBaCbdEO8WJGLj5x3WQE4L0WIyNB3zHbVSL5xxtGUjq/kbXHB6gqZrsMtj3ryxsUhZM2mVEaRLll/O+C3In6UPLTlQRKEBAS3+i+EY4BXxeMBYnFFn7FC0cN94qSA70QMxsgFhAagxjGW7FfRO5UH1HPYidgRsGNAzmJfHmr0n95kJQkNomiiNkPVZ6VsEXUbAMDk4BGc6kmQKTqKTwXvNYGhs1I4Wfr+vqdVGK2eUMkLl1dOHODOG9D3XvrZ3Gypo60itxwV5V1aHIMIkPS8F+It+b5KCs8VWIYdqA/kZEWMfvBzRwxVslGbs/+JnOWWWPGLuoi92DCQdGaMBL2/IXYUbqDJGYhUCBgkDBiYVRhr5ZkWWwtZRY/eIJ4PkX7uph3NswTAOTWSJuvpDfX9SFjIfpQ5Cs+Gqt59OewXGEFpQ4MBmMYjvegP5hQqVXoD6gHAoVmIPPb60J/PITx7gQmuzvQ2X8fhnsnsL+/B/sHBzAcYZw03p8bdS3Xc5jPZzC9u4G7uynMFlOqCILMOKzWsH9zSxVOuMpTQVWdKPGcGpJxEzKM38bGN7j3EFRjczHsvTDoH0Cvt0NMKyZ9YnlXHNNodwfGkxEMdieUYIid5jlBtEfx19O7KdxeXsH26hamN7dwe3kJ87s7Yq6xX0J3vaTwlw6GiaxWFJOOY8Ta49iRGHsuQH8E28GECEuqG4Ut45HNFksHu2YSw0uNf3j+EWgTs402A7kZRAolxnxKYii77YEkxrsb2JZ76j7xRFd5w4kurlAqMaEgZRel/rVWP9GkTSawgq6kMBBhvjWxMsRwJWSFC31T7KDXevmj76K6EhNL2/ykxkDJ86wyxIm6HEWTI4z8vBOzrcIiEoje2aXMxVuA7bq47doJuU81EhcbxAYHC7bgVig/qck102axaqHAA148bOIGEFHDbJMsVmRgeLGlhYrf14Y1buc1Gkb3mKyU0bL1kjGjmze33WIFpQLIaR7gkkgBbIsytdhkjtkmocQbX0ZdPirRIXRKO1jQeX0oKjDw5klihQSy8tcSxaghCV7vevdg5RQ3gG1bO8dkK4iM3Pk17AkNV4W+DETHGc5YOZFH5Yu/Xn+nwghLQZYmwy9P9sVdEmmd5y0B23ar1mA7LFIcMqAKJM90+iFXr2F8xiMhXnNcdRwhJCWw/7qefh/aXpPz5USDm47MAyMDLD2UMnb/HbfXscufrrnpltJZCGEvNJsu3MXP331kTyTTLVTKARaSjc4j4g6bySUnt3mufGgd2+e+fFkEtkW+ZLcsC51gusuzzbCp1LF6nf9bVthK67nqEvpwv8clIZI+cu8jixQN13aCMPj4rpt+AcVoyQC3QEJD2pB3sP71AHq9AfT6QwBsCtbH2toIXrFsKYenFINT6IyOYLy3AzsY2707gsFkBL39EcV6b3f60B32YTPGPgJbmG1XBKixUspw04X3rgC6K67RTN1/EWBriIEYONwBkNvA0x+p3jLqDqEHfcnXwfbqCMo5Jh2/h41mbqdTWKzmsMLwkNmUmtfMEPxfnMPw6g2BaOwGjGx1F0E0xpqv+O/OYgHb1Zp+391sKPacG9UDFL0hbPojV78b49GxyEmX2tNThRQC2JJ4L6XEuUqKEEcObPuzQMaRO1N0Hxd2gTfoIdi2FvdBUdQDbVFPtRENDIr9maHwD1c8AOP99UzbWH1VDzRO9byIse8JFz0X1G/AvRu+o66vblwzcOUMUdlf95MaJuGIlOVO7DkJnxv+cAy2yVbnKU9DXkjPGbNtBzA97SzE4xJVOTFSrRkegDejB5B75b4/JkBDQknVLb4twH0fBWELH72rQZm83PaKy9ykYf3SeeNbt5hLrQPrmJPa6W8JWtJ7VLqQtep2RvEEsC3CILkp9S/wzLZ8bjrOHwjZ8xzhoQ+LkVkMuFkMKHDIzgnpUb5Hrd6smFBNtvNgm+6VCNTS5Q1gm19VNbsytL70U0igSV2VLCy5Dq29l44nKpfoqk94qle2XaoYms8Hjzd//H1oiYCXuglPJ9QfhaaF8gBV38Xch/Gzc8aIvrftm4gVbwjRc0CWJ4NXXudOm0oYg2Ld1mSlRIGZI8dz0W6rh1AT90u358qKOQlp4E3K+0Obi0iil5WKdKX/ov3oNnPdnkhBRlaeyFoGI4Q3kD+39BWqVV/xYxUv5Fq/AUk2JuW+3HrkwE/8lADyI/nnQHf9WS/rBA8Astc6Zg4TH7kCtwgoO6c+iU32mG0hQtyw7G9gPuSru5sOdLE7Jf3dhd6mSwQNVXNCAEvsMANewL+7XZj1saIJl7ZDthkrnvQHQ+hPxlThZLAzob/7CMCxYzC2ZKdmZQPo98fQ7Z5At4ugXlu1832VVGNnBa80lTMsuMMvJjDCagnb1Yr6GWAMdVEsiR3HTr/IQN9Nb6jT72o5p5js5XwmZVoLYrH3V9fQwXsho75ewXaFBseGEh0pNrvA5E6U3hwugkAa5wLDRgpqOMQlT4ndpWxUbcAjyZCUpMqsNv0h2y4kytNb5QxVrENeFJTEGogLIZMkdJHAtsoc001VoUq6NXSP1+MFM47Vx5gI67rzbASEww8GzBOc4p/DvS04lEhBuMnYaI6kb6p7d/w+GmvU0AjjyankIvfpoO0uFZpSo9uTLMqqk1GRGgpi+OKakJjRijL4t1YjqVd8olCqxVPtJ81Ktf7GKeeVfjvdSPo5b856sF0n2N523G2u93F3ZQUkoK0JDOSm760An4CcBqs2hDi5RLd77pFU4fCcSYubGrBd9Ri8WlsUqz7x51ZBt946ekQCqrzCVsBZC7bleq/LTFSZd6geEZricC/YCLRp4wT92XAYo7KCgXEN2dyRUFdGhEpkYXOhirsToCmD7XR/57dqvUD31xgDSOdaP2kBthv2ZdUc27pXgF72n2WMDAs8UfanrCxp+Faju3qAAmHpC6nQR8VhQDt11ZoXopxxb09zIC/2LmkZv7yhp+dUN543QCOwLQ/KfV55hhvIFf++fMZj4JBltp2RTHARDYGaH79vIzlOykg0UnIW2sh7GjtwMxcaexoWoKRJpXEddEKV3qt8LZxXBNs6vz7khHJdgsFEe80LyQ7Aqg9wN+pAZ8N1rxFs97BDJYFuQh5U9pTLqALXtaZeYV3o9LtQjAE2AwkgQPBBoR4D6GBlk24X1loCcIC1vpElR5DNXX1hOIG78VOKF8dyhOg14VrOznjRxElpiIJhINhUDLtFFvNbWM+n1mgMWeoCOz9KXDXgv4mtXhMAx0RN2sdYym6zgtHsjJltYdSxfSfOYw8bim3R0OhykxtuH8T9OpG5poR4rGGOHZIVSes8a8K8hI7IrxVok5FIf6p1Bo6RWF6tay17KuwrHEdDYxrfQEllqsbtK/KvUbjBUHdp2gKgFdDqXvdnxHv79Ex7GZSGamjoiVrO+t96n1gOlHEf9d3AzqbYjXrNcpPICg+29Uy4+POgc4L8xbXF51m/AgHtZvCg94ea7rl4+R8/2FYk0l6hmwp/CKPuNmUb4fsObLMgSRlkMf5LR7xpThVs54hqD7RL4suqmCXMXsTcOpq1QhkG+8SBQVfph3V1JWJl1Pwg46oF2HYudSdTOf7U+TxUaBnLoCDONVGJF0bFogAYzXBnJMQ/DcevaV3tTDpG+bsC2wq4JfMlvLpNYgUZUbPuDLpagG01ohitRmCbY8VDxWjP/hD+zIBtpw6TdVFvh1tZzxInJ/H7Btu8p1J1HAZpZyxZA97r7cA2287K4Lu9XAG2+estmEA1ztw58fKvTRytP1BNz7RZocS7IMP8SG0rU/yeymS5koQDXous9ICnngTZRprMcNUNrF5OTB82r+lsYAVr+W/sGdOBwy3ASIQwlbfDFu7EYI/I+FlSwHQXttTmvQubDncAxhhrNBKWwH3JMfSCK0ZpDLATMlKtROUoATGssE0dezGGmllNbI5D/RAkHATb2+N7YxjIFoHYGrv7MteMXX5Xyzs5TwLusQIRxl1vsQsxgusBN58BjENHGa6Jidj6HTtDrqz7peoAvhPuRQTDwsYTYysvIZVgGGzXA24DqxJqoXuR5QzPVe7Hy/pIfojsLkX3ReKhzI7bXhSwqsxzjpXnR/A9/HX+vxWs6zqSAUOx+Bwiggwy1m1XJtmfBfUS67UItDEZVUE2XYvrnzm3mqRpeseHlbl/+0Y+LFaCDozui/PxDmxn92B2Aaq/mf+kjRB8B7b/8GCb3JspZnDMrxE2WfkjINkUoXDNpHTp+CgnlV/0tEKEu06Fy/cFtiNB5Lqt+RcpeRpESOO1je5tVaQPsBbanBWefZdI+B0x276EXYlFpUVVejiE50QeDTFmUoXTCLaT/UlMm7y/Z1vUUiIXtahVP86IEcpVzXXzGAh8flYV8Ps+wXYAj6mRHkwJZJxEiBvMUHa9DdhmwCln3sU38xrEDLA/P037mNdNmtLkcozCAmTkiy5UWXA1PZfnQiCbyDE2EWOvpPUMSOAZw8Ie9LYjRto0mTjH1DCeYVMHQfYWNt0NFJ0NrKGAzbagpEN85eO7FYyX6F6XahsYU9vrUx3rLZbgG4yosUvRHVAHxgIjn6njL8Ycb6DYvqFn47tyl111MnCbd2rPTY1VgsGg7q81Fv9gvz8GNTPYJnDNlVG6a/x7A71NAUD/ZrCNugRfdUWNZpCxR/CMrCaCPXwegm0czwg6BMCx8Q4+Rku4Yov5FfQ6S9JJJCrMEGb2lZrZYJ2VjTClGj4iYFssm0b4oTJa5Yx1UmzyUAvYJWBungJ+HObS1EUw2jnzgFXFoeXLOe+TC2kyAyFDzgRjmfeoxmMjyB5PxjAejWmtlxhXP5vBijqUqhEmoWxcjsbYZ/SGjMdjGA6GUGwLWMwXsMIYfPEOemBNRkIFux3pS1d5SN+HzmJqG/3owTbt6grWqXHrNrMUTbdoIwDfge1vAWxTIwS3Om7v54B29NUoPtMp3JLibaKfnRJTfKhexO+J2W7aj9FefEAcflVeh4G2mgPTNDYThN8H2MYGH87joACU/3YAKOM5kIQXjsNMYi7bgG3lbv0zda7CnDmEFrsoaNoqwbbRmZFbI6xSDfD7QYBtAZApYGQsLOfzgcy23DqCnMHw4GYruZ/mfcx7SRwVIbksAb0Vdxf7Id+xlMbc1hvrQY8a1BJ+kTOqCWpvujDaYIk6htgErBFqd6QgHyZCYhws/h7/qCeMCAes0oLxylprkGU0xnn3kAVG/nXLFTooFEM+o4AMLIvX38LNeAobIWkZbPPpwLnkxEgMddtSLHUhIW/yNegWc+gUC25Aho3HlDYpsNsv/inomfh7CgQhAK3GSBcW3REx+wq2GWjjPCioRmabr2aSnDsYsmGAdcOR3WYsEjHbFMuNYUUcL0yJ4rK3uNY0lSOpZbb9uvvQjFZg246JhKyUwLZIkIr9HodslfxmTKjLtal+MfY4+dzCQiSuXfc0ek0QMO9Mdgg04/ewWk0V2GbvQgDqyGrvYC344Yg8Lnd3d3S9suJ65nTePPhmeSCKXI0D75nShGsB6DYvOm8/erDdImZbJzQrYNoKrgoQ0UbwvQPb3w7YTpdESFcBH/xp7nexY1rAtioxYYTc1aWVF1iW/N7zhXUmmhiGTTg+q+XrRlV20+n72yu5sANjHJLnKOudfQPtcpYmyKQC6i3OSiTwvsOYbVNaVKaMWc2Y8WWlGPGNyX8/BGx71yrJCe9tESBAzTC0zJxm+Scu4yzYTslRt+ci70btegUig8Ej34TYXymFZ/I183nVSWgjNxl1hjsks+8+CJ/oGNsw23zroFyFmwshFm8Bti3EIcNs1797vs62n8e66z0vHjCAMMTuJimAIimINaK3HRgXEqsqIHtNwBpL/SHOpNaBzCZS+IXUXZf23Yv+EFadPjf9IlaZEwv7G4wD30B/zZU3+ngzZJXxc/RSIlDvb+BsModCqOZ0+1JJPyo7Jx19FeHhPgSA0WYOfQTbAsJ7+H3dkzgWAuwIjLvQ63GVEDIAsIrKtgMzbIiDMdldTETkEBFcx43JPf0ds+toVNC8kaGBL+zAdnSOObbbjocvw6XhFRggX3ZmRMdHZbYH25FB3KBTIlZW7mwGYc21KQPNRyYMVkM4VHbpZ9nnOfmhL+ffSyuQIDM9HHKcPzLayG5jOAjpXsuNYjeCNsfBcRDYnuzQtfjfBrbRm+F+cvovPVeG29RI9uFmSdy8hsX8Fwgjecds18G7PG4TVdPkfnLuovSQtX1mNmyBhLXptdJBqLs3rXYimxRUe5mR+x3f19SsMYIaPsLEhLJKOQnEbIiWHWTZoW44oxBqhv8tg23HZEbMnwBDdQl6Qajfyxmj6YsQk2PMsw/54G/W3aMtwAr3/+4SJCnBy7kyfTw07RitbJFsCVO2GY8GzTFNCi9KztlBcyJrFoNt3qf4OQID9prjPhOft2MtIyUnllVkM+oiKrskAJDHnmGq5PvfJ7NdUnxGncU7kufv/mA7Ato2PwoceTGrsE/zPg5nPDLYMkxzWVCUy9j6M6VGTtUYCDxamJGZD7z/MtxpKv4RPvYwVITK1CGrzY1X0HjBf3NC4ICYaqpSsgboFMxc9zodWPQLWCFY1qdhfDfJx4KENkZqsAe+oKRG/INx4bSMGCKwGYogSWbG5k5IDS9q6bMu1t+D7YaBMN2QygKKnsHxiJHAsekyQqz0IUZuBxMh5R05KZP3AFemwXMnoSykf+QsCoDHkn7aoEbPug6DkymVopG9KvHjnI6xhQ627qwB2/hOno31MpvlVvXFHvx6HW7ESk1kgD3H55JkDH0jCWxd5IRlAGoKekWDmv6gNZBwETaupOlNKXmf6ydSlREKN+I5QqCtYJvCSDAxVvJe9NkGtoNFGuk11WXmUXPvEcC+q8Ov7x2V/quEAQ8HrKQWKhlip/1rIEjb0n9V1ocei5pHZD9qFpz1d3zI9fE1eXehBzRVI2hFjlati5b+o5vnDqrbhfIV3iHuu1mN7kdbjgUz5S4F/ktxT+5ZdTNfN2KbFwUxpRv5qwlySDyguCxJG1TNLpZ8YqUTGIak+UVDFQQKcBSgE+a+Om5ODQFVmOy2E4ZRgZHeUNfbt9R2gITAtiiuiCnxDJyEJdjaOEBmYNt5AhSk3vfspd8vn6UKsC3jCcqi3ZOrDAFiaBOwHbkICc/1becHBcTPZftMwwbifUPvRCxXPilWjTsV7lZCT08llhbr9S1O1YNtlbv+vUw5OIOItRiPNQqPkfOclWG25kEv+BALfXNNFlJG2Z4ieKcKQbSRm/470Zz76h5JcnP4Hsam1lcj0Xfg4y7nyWKBYx69Sh7nxmjgR+v8J+EuwYgp79tw1uOMlMBAskchmr9EJGOr8LDkoaW5nReNu7AAFzeO7hY6WH5EorXxuYWGRqDLHhnqbRcG2x70ii701lgSkCt2YAm8eXcOq86KwiJoHgR4bzprCklhGhsx0ppiaineG8E2hktDDyariegYBafKHCcS3+ZUtjZZEjsUX82jVwY+RJ0TM4/nlJ7PgJvKB1JsN8AQ+Izrk6jNH8XvbwhcY+FxDjshvls+4/XYYLk5thhs7vjaOp9fsQAAIABJREFUoDUVyNObYXiKNOshNneI4St5wKx6BkGlAu60zrYa9HaHRDfzf8Z6L6i4MNfpjqRp9aFxKvAymCHN/eB9yutjp4n+Q8No1OMSmoD5U8dGU0hIpP1UahjWJfmIxhHVhsdIeywnSWE7W2uMpEaqylkjm2SvRPNjkFVG7uqXx1KB5amVKcT1Pnz2l9tm1urtwLYK/nix0s1TAWDu0dSmZJn5eMp2Ojf6Vhuh33Tb+94jFtC2e+0xbYB205h4D6VbI76K42/VolZ3qmnlCj0pa6pCpwLMq3IoZxHw+9Jmb9ukJPOyVVC49Ps6VK5CQGKwVB6xgKmeYeIpXKH/wGyr+tZrHVsRJoRbzNK8x4PjMxpAN+tEEdYGMPneJHQSgFyyg/QZvsKIe2YJKOgzElefV+4as52yJTomWV3eVppw6ZNjKqa1zli3IUsL7EggO5bWzbo9xZaxZkGj90usP5t/Scf1oM+vnr1r8n78e5qd0p5SAc/PUFCkmfvunOizvQfF7c+854gVXC750YcKpcZzKnv082j7uneM100Bq5wDieM1gJ8Bya3kWPIlVoHyk5Fx+jmH32hIkJ7N9EwqDcyzEvSkA3siI9PzEp+LtGsoy5BU7yoA0aNLIMAMVwHRapyZwWWnijGV1AlWGR/ve1kxjCdmSVE6C/oe9rkrOOGNv/hqHgP/vzC1iDfReBfihllkBjyqVmL1zPJN3Cn0b+3EiWOiGO1C4qOdbKZnCoil1yegy78zXoRkHKFo1nta71oMTJaXIjsjWcq/D5BYwD0zGpqdKe+tN7A76Ubn8UnLdJs3f0bFU2J7hthaub/K+TzWjkpHpnvOlrjC4+jPiW6EyLA0orTi4X4POWjgf81j4rXgZEv+InkHpAFObKgHDCEaT+aXz2aQOW7vivchHHuJlcfoezE+7SxRKT5eOh5PSKTmcYd+E3oWUjkW7GMtzegrFiXBlm5vfWdg28RZbF7ZYc8Dr2Bx1eAbd4/cPx9uKNwXKDcMJPq43b15stjlpMKs3qXUdgz1z1dhrBvfHbaENc3OuEsUqxtPzsgLIrsN85S5e8i/yT66bMUnX4uQQ6hAYgrCZGp+R/p1qopxDrNpZrIbRB5sE6vpQaGrcuLZbd0wQYFE8EMUbGxo2ZtUsCd4zxL4diOmzwQEROwpXchfjNdaWI0qlJYsSfNZUXUoQs8AqnoVRPpk4qhrLaf0vUUl2ztqUoy0a1fwls5XmzMZlFyws0xRiBDQdTIgrlxbpOh8bLdJXf1H1h1aNz7bKfzQ1AasFNv2QLu5Py+qpDTeXIWcMyBbTFrdvvBrkd6KrnMeKmbJ5E1NzsZXxesT9psBACcitdGQMfupJ8mdB72vV+z0uzT5yhhrPVABlEQjTeP2HUAJh7GC5kgNfGewa9gDUc9Z7MXzp1Uc8FJlWAMIdEalqRZ/M5ZVamByV9nAXm+KIMtU5qWyz0phujXm6dR7cfiIGsDxPqnQrR4w2ZmXO9pnwtZLOImRRjIOX4s/3Y9+D9i41PhMvVCZc5Fen+6HQFwFfRaWukz6KAEgk195EtOVE+vViVQO+SCwLcm3uicoPp4SQGPyyutnoYxsD/A/3HAsfC58k8xgWV+sAxP527O4RJLcK+yJEl7INLyi58mwVO/amvAG5j33XTHbJvbfge1489QqlT9esN0GcFR5VMilFhXva6F59StNYLuB0Rdc48CJO+GRzVEPtqtGXHGm5eteiSffdAI/kjkeHAggUmAe2KvyvaLxkUJIXYnVc56CHF5HGbtnx1UEiStev6df8UK9Dji1AdvIqpNAE7ceKXuMCbXSTCKEY1ld76ZoAbZZW4SyiDnw1Gb3ekbJAy9SvrIp7w+2FUCa9C0DpToWA5fU8E18L3unB7EgQSGqveXfrXm9K8IH/NqmxqlfBJEBJUBuBkVijJY8H8Jsp3tdjpnmPlSBbQVUvKwBUKrMNLmowNkBbZ4bBdz8UiWjPqlbHN4m6JPcniyd6xLYds9OblDasxJLy7JKkxcdKMqQR+rO13vp2VXwRNUc3UaJDEE1OF0IiZEAznvHwMgl0nkDuuKgxiRHwq4q4MsY4lohxbzEmfsTOHNVN0pgOw0LSu6h1+veidZQ5oTBNq+9B9klkkZ3U2wX14ovFREKtE1/ipGHddLVeMKxUjiHeGzMMNMnCIFk661nWAdt9qXuYyFTvBdXwyA1Dp7kV2JIy39bTeyGdbGJ86Ff7p4ebOuZTg0g+s47sN0eVLRRmm2/00ah6AH5Y2S29fBXzkcCHiNd+C2DbXJJ1vx44Rrzwma/JgEF4Wa1oFGlXeIdCKOpAdsqUMIQ4jdwQKEJbDNzppI4AB/CjQ3zooLQFKKBGjaRUtbLwhUEWIT5YTGdgo02IKD8HS6zpWyJKqwodlGUll/5OvYzyP9wRSkkQ4CPTWcKyjLPrJrebwNsV3kZ2sooBUqsbCquejDYxvvlvVdNstEDu7r5rDTm3fk3F7YqcgVjmsaXOataiSJ9tu51Zbb9GVGjRc+PX28vKw0gZk6iAm0Nm/Dsd2DSFFQZMnG5NN8e2E7Pi4FAreGceM3SkCR/fQQ4XQ3obG5DIg9tzTX8IgOG0/3VtN8awbaulVMWeE8qbeeMo7rwQzoNLo9A91CTHq0F24T8NLSHZzinz8L7lw9z4/G2L5SpHTZqOEGRnp0xgPnM8A87ATjMA8fEpSPdT+SlicMlI9msfDZdLOdBHsBqUsJMavI2vI60c8wv4fiHAOIj8ejBvdez78B2teppOoT3UVolwdwA+GT7ySb94wsjqdPPeuir5u/bZrYbwbYNMM8N15KBNeuqFrC5Nf1BVBbVYuVTdCPBkyW0qJKKZ5yVtVr8GfEascyeIdSElOpdnTIwLHuYqaBYc4mdrDsXuTNVBYr0Ps3nkNllml/PbGNNXWO1vj1m+wcLtiNWjBVDObSp2vCMXM2mqt3qNmrimp1ACsmB7djd0a5edJ0MrUE2uk8MI3l22ceF6jlKDVNhzbKvLx4VBdUKMu4FttUw1bj6CG8IgNG1THIelO21M5MJI6mamvSc+Zj+QPg0ExURWBa5ppUjIuyUWT9vjDDgERlFYN3tl4q9VwW2bR08O5qAtzq5hXORGq9+fvSd9R70/YhFrw+L9CRGDpRWjc3LTr/n7PtIQmi4mWz4POAuIRT5RVUwpH4cFiJPTDkqyRNC6tWJcgIEBIscL0x+uzDGzPksEQHKI1EJGNWPMTDOzlUq2lz8dhR25lSuvbNnukkVB11MX3/HbNcdrzhOtf6b9/+0GUAweGIh8UcGtmVz3X9W+IpvG2zXqYvYiqXZ5zXQ/6vXNbUgwcA23s93nqKzKCyI60YYzV9lGInOmG6XarAd3Iappgpxe23wk9+7sbsMO6El8dlGW8jaOgCoYSRvC7YlWtQYFAUclnwnyYM6/zqvfwhmm5gZCSPx99M5anfO44oX/lpS4iIEoqm02NHgjrCd6sIPSq7SCJzF4RLRfnOJwfZ7f22bjVIrACRZjWJSXcyjeHBixX1PSdIQKkaso0+QdGA7gFSpbrDBFuT8sgEQSV5Fmtwr/61G6UPDSHJvG4UbuPbbVQmt3xfY9tSplw003y5BziLMvJchaWLi35lDDuJW2GmCbwR4E2bbyyUFzjRH7nt1u6wN2K58hoWt1Bm2LrQqifGvk49NYJuDZrhjKf+IlHDnN8gb/U4cx10Ht9UgilW+XI/P0BA7mWeN4Y4MipIxy+CUwgAdPZAzdqJQovB6HKriw2dkgH4FWsnmRJZEOkOJLQ2izIT8eCPqv1QYSQ4kpAfMH9hWi5E5oW2f06xC/ojBdt3LNbD6VWA7tx4lQdQUsx1LhRRfmFK1c6tuZEXbOTaGr6p2tctTSMlLFQ5ykTklbkk7ao2nz/EuOGMI+LnqGgugKM9s88GXsUZv7rLxK9atbk/zZ5x1biLd5i1I9fC98JAmoM3LVW/h8Hv1eD4ziWUs2PmZJcdAg283eu9MXKaCbdov7l5NY06nOTcPKqgfArZ13jzY1lXOzUVODsbvzidCDaTaeKNmwSbnRfdNDLa9Aq+8VQtAnbs2NYLSedc5pzJwEnccG5RSXcHFTYd5jff6QxMkc+PWsfD4NYk6fDONX/ZgO0iJbz+MRA0Nfx4odrmHHSS5Uoiyvjp6bxzbnk/kY6gQLt4ZPed6rgXoNDHbPmzIAyEaSxsDMq2IkbkmBvMMd3k+yiur65R2LfT7sklGpvvTP8Xr0vB83/vBVflQFRYZv+WqOf7+aEBpcIrpFlOF7HFkY1UbXXGFkGBI6bwEKoHWBctKEth2PzlPhMZoi44gcK4eEQHbFjpSFnJJdqZj4f1jE4Mwen9d2Io48B8c2K71BsqbtTkHecEcBLoqIN2cb6Mc6wR5lYLwh8IEjZZAK12kCx8DjapYt+x4Mm5I/9xqnVhfjaTNWpQAYCsFzF9KwXYb4BIJJ2EsfNJGBIar/aiSJxjPeXRveY/oWDaw3UGpBOAYAUCXGMK1+VNQnICcCGwL3HZu+BSc8b53Zasc4GbBJHCBjooqhsDmpUuXOzdpHGu1gtDJUoal+jlttowCeGx5TIo8TYYywa57yyHuZCPHrEWUx87KMgXb5p6VOUsEr47fA5BIUHs3ZQVY98Z/NB8i3BGEcIG4pApJLlZW3jeNb6yaZ5rbknUSwE6b9amTMcxoM7NtPz4JqeYBbWRC9J1EUdO8ynr5bcBHgMORlIktgxnWKdFPGs6h1RYc2135OomByOe1LIPCmZJa/GLgN+kEMzDEC/OQdfNhJJWkhwuh4anlmbW23MmD/bj0fNm9/ZzoHnGpJimrrXNmDDQrEj63Ar7sPCYhIdE+TzcDDyz86D6yI+fiIPRbDgCqfMKPfOk7Ha+CMQXbHojmcEpu7bx8iYxJlQEuGce8ifZerhKP0zumTvwZSRhokgS+1CQNLq14gkZWkgSqayI6ibF4IHxUPSmMt3euAdt2HJ0R1pWeFeUSSrI1hJkO9489fbH8iMumRPqNDwe/vVVZcWEk+tn3HbPdQFrxYWlpdJY3YgCsqRWryVNesEVMTgPjlT7LX5sTlLlDot+rYrVwS2St4RYsqmx7mb8YVTQJZ3quHBz824BzTVKjfz8PtCPQ3fr6UI2kbl5NkMrDbR4lGYeVqXzorHYFmFVrUqfIbSZpYVwptBTs5m6ezKUXTKYYtHNswi7w7Ww1vHwoK3771Md5o+ucQQLPU1zbmdYJAUbAbbIDlLSPQXj8et44CJU5oj1hIF5/W2ahK6as8dcE2Trc4S11eZryCttA7K4EzBg4KDMsBuCjveSN4VBKTAfrQXKkDN2W1NVsAxyr9yqH7hijnwF9XoXY/Mi7ND47TUoSUN+4KLVf0P1SH8eaA1S6KbWcWNVjIobTgVJ7X6doeX1NiPAjKuKJ+Vssl7PzqvusjWITYkHZOAOnkriV1Q+0vkGx82hkL8papUy76j7a+PSiLdkBmxKtPRx7r0pz74BOatDZu+S6DdYMJzJUhanM7YuIsZawDWM57ezHD4qAqXtXe68MuMtdQ8fPuYt0PRjEK7ONjVWwK+aG/uBn2GDFd0P06433U4yi1W2q9mUl2E6IqxS8B/0YdFnY90G3MTHkPLHYwdFqZ3Od6ginOGZbQ+xs1yXngv4z8VJYWJl29aw45LrmVXjLwDZPnAF6mi/8VZIgSedEvqtGd5V80dAyMpLIkGIWHj3U2GDIqYoAxH/cYFuFJoOMOhCcE67V7Fx5CaoOYZDhCeDNMBf6Xb/hSxu5pZbjjSMAyStIb5lX3isG2y0f6WVUqdyOfdgCcPPIw/hT4yAHqvwYt3hIRZI4YzyEetSVBdOD2fDS0WFsy8xFrm8HUD2xVwm2y0DbD9H2X9W4TRHTjgrhAD4MxYfgeBajcQN44Fl9NsJZ4DGkIR9Nj8kapcJ6dTHrve2PV6J+7qN9oTGUEl+fNb5VprQALzWxf42At+K9+IxLnLzFYhp9TVc99N5ve239UpTnrYr9z94nx3AlXyx5X7xnR76bAmzZlbY3/RykMtkDVg9E2sxbSVcII6znoa4kmXYDJGmgjFkCvuWEl8Ka6PsUQ9v2oITvqQciV3EoyPbg/TFvgDN0PCCmeWpJGvH9WYdXhXqkYNtkTaL7/HNjUFw2WKPP9YZOf5aMrZqSi+xAZACNPwqyEZjhH78n9HsKzD3Yblq5dG8RbYXhfY558ux2eEd/51SehX4F5iG1pkEBhEcAU9ZMHKf5Y6xI29ZXiT3eG2xb1cvWKoyWYgg92xHRlktqtHWOWe70Beg+2mxJaojTuiqzzYIgmLU/hATJNgTAQ5lt3nhsjVexxyYUMgN5B7ZDWZ6mQ146qm4jR9e2Bduug2ROOdk9jdQJ7A5eagLFGDwR2GRJV7c/b0P6GLTUPROBbVF1OYUWeeUrwDbJ4mBh03u2mTMZQ12lFZa3xnuVXH5UxlY0cXou6kHbdwO2K2MqJWa7Tiyn7uVIlCq7knFl8vxXxS22B9uB5VK9V+4qeJ8zpgCEDU/5cXsuihu9/41Z/bURzg+6dzxvnqm0Z0aKOH5IvRrk75bBNl+F9/fnIJzlwBgrGq1mDAPw86x0ykznpqaSlPHsXu1GVgKlPdhWUCsz8CCwHciqQILk3k/X0nuYDFSXQkPCLm6Wu/VgW6RuvG/9eWBXBH/uw29kT6SschUzz5cGXWNzkPN6OYJDGxXq9z2jra3W7RgLKPdg+z5YxJ9dMscdEREDbU36RQ9TmCwf2y0qQ+ZVRui9rimlrQLT2O56406ZZB2zsct4fVMp2hovG7439erIxJ97wE3Po7Ax9rLZZ1X4RSYkBdve0FBj2ctPesaPmdm2iZTkqdQdo+WIqliV+2zwd8x2EL3eFVOyTNsAR2EwKJtY5VrOresZHSdIN53A3FYx23UYoQ5keDYsBgbujq2oowawzZMoN60xDtxjdb9XvpuPh5X7hzOCCSmxu9Duo/HBleDrOwLblS+m7u0qlMKr5pVkCtiyIQth+rPGugcgdfvJKz//vXuxudkHCPCidsz8k4KctwHMb3Nt/XxoUhZ3kMzHxLaB1PVPyYFlcycnnpvoLLtzUJbr8V6PdESZ2isNsPmMxmtYuoGQEDlmWza5bgQWH5FDrBmwVs9oe8OSAYsCswBu09/7c9HMcjePnQzMhO038sBtstZgW+aOzAsv+5JwHZ2zrHyhNZCxJ7Ja47QxnAQBt/4os+3DTvxnuTWqOqsebKfx2sZSU9t0XrCYpPKMEesrM0rky16/xgaLbENHmlXtLb4vV+PyYJtrkdSchxoPDZuEHOKRylzyRKmvRJhobh2f6L+KJGw11vm8Jey1PCz1Tv2XANsps+0ZuyZl8g5sf3/MNp4Gc3E5dyMzeQ48ZcB4M7Ndp6Tb+1irwXab+1eAbQNOPmZOYFTD0DxLkBXIMX9hzLZWEeEmAklbeCdQqs/LdwG2q+k+Vp51dCC/eFivNN5WtExi4Kh+joRrNLHtAIiyILY+znvQCL5q8WSZNUoZ+7eBrE3ysXZojR/Kmsme9nNEz20RKtL4iOQLKVCIwJ55qYInIwvWZauEEF0Za01YoB9Gab0jMBy+Wal7msB2QH7l6aG5ro+Tr55TYbTbuvW16kgSKpIamBE4rj3CzWCbwY8LT/F7y4G2HNjW906Z+RLQrtt0lcw59yAgkOeIGN0Lg8EgamiDj0hZbX+d9z7iPXJhR4ZzEHJSGAlbXqks8/sx8nw6XcNLLvooXf8aYok7Z+arsPA0ih73DYBCEDco2L7vOZfRcu8F0V86EL8G+u6+EgzFYrcIoSwB7gSY670jvPljZraVeVIwUXItOndjTrG8A9vfH9jmGpmxKztaowolxeZ3QxhJ3elNa+dWfJdEfy6MpEky8CmNQjhcYJclMJWEhEitOrzdBI4cURuN0kCINLzhRwVBmK5D+RW/bbDtElGz89su8asSbCvT4ZkbolTKyil+/D3AdrKXVVj/ocB2CrJN4TTtx5rPm/bTW9w6xOCqyvX7rSGv5G0MCG+UlbBdckDqwDZWWNBzYYycMHM++T6do9KcOvbU03BvA7aV4VVQqYwyP+rhYDvsqTwqNq9KmqSbic32THYzq81ProvZ5sWIQ0Qi4JwJYanaRz7kTA0/hw3ln4rkgwMy904M1hls+462HuhpSIkHaAoK/V7yQNHL55QVtz0nQ6RwCjtn/C8JOY71UHWcXgSMU33AjoxQ1SoYKFrir0JS6Jnv+m6boaIUDb+JRKkUQh3o8A2c109DSHmnarndVAZHBmHV8zOEienRTJWpmNmm5IkqVV52g7QVtOrJ4u/7qgXymwZCSjdJe76xJN6sZaoXdKl1WAe28bMm4G0WesXipNenz8sZAhpG0CoqIXltWlzZZsxWxskH1TFyYo3Kej1k3hUo2tLqnOgGbdg87AAKSsHPlX+n3G2YvGlIkGyzeW3So0Dr6Iw8CGzThhawrcLEnwGtDZqwrOreC1735GQ1CKW6/abCUz1+0V6tcKWVp7BaRpSfLac6U/IstzTNoI/Xu1p6JYZbpsIGK5/Ym8Dz4JRqaXDtqmroZTn5o6xRmy2ZnXNRKBGjJ1+0s3JPAeLd4Q8bV5urwn7xbt30PWTl4hvek/X2SpDFmhpJ5U3jbfgS6JJRxORXmRRooyty+ie3P0oz2YLZNrAtMiFi8yShts0KlSZddELttRmyogpYtwPZdnryYNvJTt0rtt4+adgLB89Au5fJhWBFAFiETF3IWYk1F6+bgm0NZcX7prHawWhjFaHr5vdKzI5j2Ew3YrbjvcddLzWJml410cFGGln4DR0Qw7j+2V6OBYCK2IgrrDArjMmfzLbj2IrC95MIk+31Gd6L2HlSaVtu064HMdFrqvWadAK/t8dATuckRFI2FKRO72kYkYxVx+97aNibepacmG0TznXH6OGAW14zqICAwgwO1j0Zt8xDQF+4p1YW4L/TTZwDyimzVzW+3PeagA3L+yAlcsKZP69nDJsFpgfO/O0UAOfZneCefsi8K9i25zmw3eZ+4ZDE7uQcnizjiFDz0u+7EvCvmbx4TmJWVYGBVwFCqTQvhzDG4f4JkKc7oJERKmFocl4k4JO9Y8aNjyWMlAvDJ6+EPNvF+1H+T6RZleOArssKonr5EJ0Jw6+hIkmd8GwSrIHxcmcqQd90j4QxLRtustZYscHCaYTBTKxTO7MWZ5gmKoYF8GeZOA3bmKGkGuvB5tNRki2Y1WqMvI4/Y3i4e8fyPtntD2GSHPjNApHsyUhkU7Sv9FzkdyFv1XYMbVYWawdJbJrhOrkqC5bbb8Gw1jATVWfeHODDE6+jIbvAsOn+d2tCCpu6JPJ965htAyLuTEeGlT7S5G6Ie42AV2ZdWp21KDQg3bMKh9Kbxy79CJS6LVh9BpJsOQ8OlSdUEoMFIgi1mRyGlDyR+U5jumVuFVRiN0OzuzUcJEmWTL1L4b9lr1sYCZdhxd4A2OxnK2XjlBH2RzBlsxWkhnmSkq5ClrJskTURws28GYl8yeGe9HesJ5LqVSJvVK4Z2BZZREw9yVutVe+QmKyVjtOWyhGDtv8NA6nsdnsqMg5yAgYTQ1VGqGzmeTHMJpeFOQuhMkFf5r2qjCPlXjIfGCHOXS8Dn+7Xo3Pw7C+VG2mAHyVY1gpceMDDaK8iHq+GVde6oq0fWPHFKoDrf69gnIfa7p3bAvOS+KllzNu5qKvnBDeYBx8OaOtFkdwJ6yJb8oFZ63zzWsbOr7UANxPZJicYdPLNym+ZAmJ9pgcSOTXgBlc5ddVg24MwJ0BkkNsOMwlyopP7a3iLG1UWS0gGtQgrvVfk+QgTTCyAwdwEhOM1xpa4a+ye/A8nm3VDxA7WrALMxKhpjF79Oc3Hojcdtdqz6BOQnK43RaUlmmw7JRtKGW0zAjSExAFt0QoCp8RgF+d2TxJxlCh17FEQ2rlZSapyeECcuCLtyOpEyfxjEpWtcY7JjPaEbE3LecD/zjRI8WeuCf+7eeHdJP/fdJ28UAT8S+URq0w+SajS/I3kWSTDRX6rq5hGJUwUbnhNjmdGbsNnyOoHB8Hom3aowaYARKwcM2R1j5bCSOy9nDzOzE8rfUMKnuVQCSzZ/nVyKJVCdSUyW3kMwgELwC94+5vPqWyuJOSDWU23P93SqzQqNkWoJKKeWwE6GNazsc8V2AfQw+PiJDyRelGVIZOV4hWN5C3tpzCn2gkTjw4ZSFU/ive9cPOGcUSAxESYl1Asx2zUUXibnv1w9vRfOmtMXeHlHqf460pMpns4hmLwfzqwIGPh1w46MZJD6uEQG0UbtRH7S81weLlpuoUR17RFVn0KZvkZYQrjf9dMPTWm4sUuk1r6imFe4qRevS/XE2fDge/FeU1oKNGvnCfH2HqpALMlY0PBN8B3C7ZNUfhIGn2HKulsUKJ6U7f8pA3Y9rdqJfxqWIi21+eH/4cB23U6z85URZmbNkxbbuwKtKsAFHvnXdcluUlQ1Li5q4VYkAUiBty+arkVsl9j3CDz7t1tkSGYY6PD7VK7ILymA9tVhqWUsKuKU0sVAD5Vi+t7UJcHx/GZU4vb7w+7R1IuqWR1OaUc7/F2NXxN4akCiZ0RpbUxUFER+yTkC4t+Dy6V3TYFl92tjWGBnkXKgm1ymT5s57GyDmWnms6cvZ8aqalLtCVDrooyqNKEBLnX+yRxkXUxPck0GYhJgV6ENjQmNJCUVFc9UXYlF756HRIjBOeYwLaGBbg5rNIRNmxjEAP4MuAi2lfBdgjH8cargL0awVynN1h2StaHsXvxYlXtIQYN0uo9fxQi8Kj3qSKT/Ocl4F8+xYpVovraaYhJKUExIRDSEKcgS5JuhgmYT9/dr33wUon8cCEcamAJ5DPPePp6dWsWzqycumTdsjKrQpx4z5H+W8doc5kYXdjw635rlZUOCeAMA+R7K7E6rBLxAAAgAElEQVQjspBqx+P/eccCs/DBeFB5XU4cFRqjRqiGaIXslzTEQ3S66gY+q/p+jjxLFGHJMIliMDh8R8E23s3TAgiy4zh58QZ/p8z2O7B9D438xwy247CF9KU1hpwFmNHgwWKnC74HsK1CMLJi46SKiBHIrGYT2G5yF3R6A1FKIYLQ5sh38ZIxerDth1MJGiIGKfIHG0Oa1ibVRMH43dTl5lxmLco8eUCcY8ayGKACVOh3mbGUcVSxczWAW8fhFbkqLnMVevpH2Ay7TgRv1fXKhpQUNMIO6kDWHmz7takDhhEISZxD4TpHZGSYRA80Smc4MUA9U1QbQN8CbEfgxOZaFLKMkzqGEvBlIK5lQiPQ05FW4RmwnQ+FKu++nIFLytV5HlKgyd3kHLscMfbNYLteSYT8hCojtAlsV90f76dMbQq09X38vroP4KwKiUzBMwu/EPbi5UXtvFQktuv9uWJHCNPRNfRhehrGwcxrQF9+T2kyI15PIQMuUbZuXu2zjFHpDY6I5ZUh+GojKdi2kEth2XGsOn5eQ07QtPet2LtZuStrYSSUfEmJGpO/fHOpV62hutoMLNJKQoagF4JfjrsaVz093Mt8ZkLQsB4OnoqcfOJOnfyJgmOea9ZdPvQqGFx6PsWAcN+3Z5isTDwock+Z9RBZIIzbO2a7Jlykzlr1i1sr3OolZ82nP16w7Q9+TAlqDC8dw8q5+baYbS/Y64i9Vt4CFUzG2gojXhkuJax6b2CF9SNGSQGDdCDTvZmCbXOHWhKYtJLVA58RmCo7PEMXgadcx03zhlikaz7eJ7OKQWGzNHdOjgedFgbEIkBpnspxdvVsoVOsJeHKCUDRjzJfJeY8xKUaIee/m7wdK3dOJNIzUZIlwqT68afgjpkin4iksoPXXrSNGbbiDyqvVwK468B2dIbTjP+3ZLYD2BY/gnu/cCZC1z18nM1JV93mAnadkWVARu6n+90DSJqvmgRKAjN6hh2ITg0fD8ZjYP+WYLtNgmSFjOExxoAzgULZXKIqZjs9rPX6UiVKWbJGgNsqW8jdDSzVu1rqPELhnIlx6Twi/uzQfnChSWZg6J7abimpsT/o0+CKNbdfb/opzUtbr5ElbYcLcmCbQh0sKTGA7TC2oEtz3oq6deOKHsIza0MoSxTlz/z+YPAs55ZYbTYOg7ebP2OwHUKhynOoctyB34wRFgc8ursYceYVXvw5v3c5Hp1CY9SF5GSbnmMzNtgKcWF8Li+KXs8tNO6td8x2dWz2O7BdByurRQwLrep5LW3W6Dzg5neMWw6s2e8ENvyBwkhUqJTBSUicQOAV2M68iPC/TcNIWDpVzJ24eWMgI8LOsXM0zhbMtgKDSBEJePPPaAW2+QIdjAA3H5pSv2b+jR8CtuuUqe4XBk/lEDWfQFie+ZCkaVc6FzQpDnvvsFE1YSqKndXoRh6EKKI4/juahyaw7RnRCmCn69gEtlOArm5aY3dCwKyssVZnqUYGYU3+sGEkAWwHltPeT5lsx2xzOKlzK3tLMR2+uth9PkPKfBtciD0/kccnA7hDBmTMfD8IbFeK3pCIa2uahFfVkz8NstWFbejeUra0Cti005MMZHVz+cofkQ9ej1gSHtXqGS58ws4ZCTfdG3EIjT/D3mCzMyVgUMHspthQ+NFwNKS/16s1YM6EvUvFmlWNPTcHynLrXKXXVjHbCLaNLLH8hI14fGLiygNuf01OK3WUHffK0cKb+YUZlyqzzeEVwd4LDXP8szjUKq3sJ1aQDcTF2Msz5ImsoivCClU/9vpoFMkVmAgt8dYq6iim24dqG3h23hVd0yQsie+lKYjooZT5F7KGE6/jnIF3YPsdsx2qS2QEbQUsrP11sGJrvqZCkE+GIRPxEkXJneldgv78w4NtD2SDwFMdwVKEz31espZ0e8ps18+c3DshHd2jUtCUxmxXgtIEhJrADQGgwUD6gcVsq/KrnrrAgngBbDGNJAjL3cT0fibA1epwDK9+JxXsHtxilg+te+Y61kYVI5cwh6qY7TIjVjZio3Hc57BqpQJqeCHHzwFuNSLqQI43JD2+fdswEtGk4W0c2xmm0oG3BGwrOKyce9HpaVtlP5dGCCRud48kcgy3jc8nuD4kjKRiz/CvY7mX25v5rdDsLY0Y+RrdaOci0RlVW1Dd98EKDXH4do2pgfjl/R70IRcGuGQ9PehNAbCFHDj22htwKve9l0PngsrYdTvw/7d3bVty5Lix1Be1Zv3gffX+g+3//y4fj0etvtgEEEAACZJZ3a25rFvn7GpUVcnkBQQCARD88fhDQPa3b9/k7x8/fiRmu9W9k7Q2Bs1wFrG0vJ47sA0nITmopnP0HbHmNfpyZg0FbJcLwTzNhxxXnz9JizOVIt+TtbbUD01zGWDbpJmikTm1sHEMWcfO9Kphiru7kauuk+EEGQC3Oecsr8KRmJ3QVNdgvd0JMsfNwbQBdFRf0bHD27CUFdtHn2D7nxlse05jVoG+6Qp7UE95sfJgELmS8djAeaNVJewMpAkrzL17mnLifmYy/C2qnz6S2eZQor0GyiMDil3fbERXge1xZbpqKhkTvRBrwbddjTd4NRIyepW5qIZE1I+tPSv9mMfCVOK3gq7cxLmTpqHX9XpnpaYDy4p1stinPh49MPamzJkYzJuby63kbG4EqhiPxDwVJoWB2e2dXbXcgMKWaaduaAoJ5qO5vbNYA+cGqYQpM0aHaAY7Tr7m2qietLd5SafqsZrl0CT1xXkblofgkeYORrcENqgEpKg/B/YdskZhWsxBYve6dBZ+l24M3mY5ioHSXtADtidl75TvKsk2B0ws+3ORrKA3D+XtYJvBT/d2BkA+l8hFbc6MnGKcbb30tyHrqgQiP9tTOEpqAuSi7Zvpf18TMJlMhoDYKYdDWU+OboHBrmsL1vLx+6N0/9vDN0kneXp6ukiFFCeLmhnlKBk7tYVASfre5gWtJZDsKRzRgOfZ2zmBzJgTEdE4Rgc5q0MY+tMBrko1O6KwJTrFI+cflTsMqDZ7FMBX03SOEbTQrSEvoRtqNauFWidHB6QUGJHRsh6Sjj/Q1WO9B5iWnHzb6x49MwY7PsdeFGUCTeF/8/i+jDrbe3vWeBj7h9IvxglN/9N4e1NGTpfjyrcdf94pha2gnfDsIWytDTnp9feD27MQaiv6udFFJWGisGd+n+4kb8X+g3UVmGp+br5eaZn1H6WPznzX73Bjnz50et1N3D9CTLS/2BFlamOO5vKo2CNfqnNWDMZrRxEy9qJdvqxPs8MyqqxNFdbT9Dadq7DbGflN+YmJrdMXALgxO7RrNzl0Zyeqa/S1hErdKFmoj5nt2SFKa5f7lBgoiGWCZ2ZglD9xUtcwaMhwk3agxoZKXDYRE5/LzW6YslbDySCQxMQQKlNkNk83gBu3DXvE41Tpo7jsSmuzOWhBADbiTDflussAK16qq/Qlj7tEGyiy5l1G/xwguZ95BNq256tW6HVz/KoNjnmazFHHqFyOcc+doNWUX6NT3bZYzrsAYXa6i06Bkzd7fwBtGJj4ZZUZgEXMn4B+q2GMfuGzREgQdDpEuDBvvofV6iUGvNEL3Ien5ydZe1xGczgI2yo7s65+eI7S1ky2qlOjks/5DWGhQ8eEY8712U0TF6ImznCcdY7csTFmOCITNMjivDNZ43kkfMbA7Xo2sp3a16YzeO1wyEreR8onLtfREnyhBQC2vSdGJImkScUUJaQUVCvJlBx5rN1YKzO7QSAqdoEMugz9/R///roHThWxr7f04VtPrKdvymnQeYvnQVdt46xg7Uazamc1d+97vy3YBoDM3/Hl8ioh4srPcRK/0ahpE8RGQJh4doHEcuyYVOu/g9Ay2QFOuZ/Xr/mHAe7EtCTNbKTu2vFL60EhrNP+IpjO+hrTE0OxihIgZZyUAH2+29epr3SSmiumCFtht3uNA0Ftm2YMUcc2Y5cerVXjfHav1PmNeQiZqSFkBw4me2EUjnl/HVj0zwxZhtPlQu6hSnhqWJPx9zgMNJQ9AxjZZVIjPS4xqnPLhr5jk3gupmDbFoOZeAWmCtpgXNAfBC9m7fn2TXntEw26AOoAx2tjGTmRDkDwAIx4wxB628wkmo5b715tnBlU/rctICek6gPF8dzLskWCeH6aahrtGpSa8tc50Of16mGPGKA4zIepyHP9iIPADJZZNlkeeA+N/x750dhD7RybjuR9A+ZcwBsDuElaXZgtsyiwX1blg6lQdwpWyp1SnHhsGLM63OY8Ibcc7L/HC3OU0/eqpTr482gH/ZE1izXv9MXBgaob0pltW2G254sMuWgmnOLk8PohdhKs9G7td3VIzwJund+Xy+3tnUQ1n4f+BaAxTBTElVafcXaeD3l6B8JhyWE7vl087rW4EPnzJrA9u7RiS0hB4a806/S78wqiNrFXem/q0OmH3vf+7B0dXmpWY/oOmXNjtglwZ9A7sYam+FU2WcioFw2IT4oytNYpkJrH9/Y1P7M4a8MQoJ8BfACsN4JtaOkDI5x7LA6SKc2DPJuC0shWMB8JuNCSblnGYnAEAKsm91cnIF+qXsDwGeLwSyPOgO1r9yplsKSSb5x2tFr7zrFQy33KYsR8Y/kp+lHTHJLxFEYuwDbKTsU0BwMymxP0ndfmmqicOmfJ/L0bbEPmpvqnVpUog2MwN1s3d/YJzIQjpQth/my64CXma4H2V4w9z9Xy4jH74WZPH8dX9BuhkBb8mIzquIzZbiZtb2/O69UD2E6qXyePGWjfAy1dD4JHzwcAYEKGEtjmfeUHG3Wt+arzNFYmSBiw2rwJNSFgm3T3BmwjbQA6DsCMQbKqj437tgLbUF6w5dRWchiaCHbqB5yMCrZdwUUfa7udo5Pmlksg6mR4q77/Vop3Wg4W6SC6SMcIZ8hqJ1I7WR/PjEuORhTi9vZGZGd8JmkupjcCuEd+tvIQcTAzsK3NoUcoVaYTA54iKzliKXb0PLO9Eaq1pQvFuPpd+915BTEzVle/8oMe2AnE+jVIJ5jP+7L9Ddjeraazp81Bgo4tP8w9PvAScbs3cgtvX/Pd0kFVzHoDM1IB74eA7U2VFlECwlx3llQ/09BnBsTmzSS1vwXavj5rg1FlzJW8dTJyyLFmNafuJKpZGK4a6uXZQWjdc7a7qevYgE0qSXpHprOOIV6AIGap3GHCJQ56uwOcF7H9lhYwM9gHw0jrfgZsq8BEaYDKLCHUiZvWdG0t2YDmrItmONjegI1ddGX9+LG6zFmwfVr+G3nheVKDupHhCrY3DhyHyCMXNXck7bME2AC4jx3f25vzevX3BtsA4dkKWJUH20vXgO2sI+xfFfjtouv0/QBtuv00l5cyEraAu9srnA7iet0ilpx+MFsHB8k8BqrtHrJwXHOWk0PEiyZObJ6JPkRaPiM2ZafdV3pZUw9/FtjWG0Uj5UdDG7j50XWdY+i4SXmUL0TazDEHPVJKIA/qyEEzQYcea4BfCbZXgGkx7Z/M9g4DtugKTMbUe14tx3vBNuof8+YyY7/bYKo87M+fDWy7YTwjy2E13QBfk9ZjtJsaVz0pCc+6F4iR+mOedz0gxt09swDZaiWDMAMiO2MN4AEFPf7NYBsg4i3M9nKDNPVVoej0ubFDJgcga7rDgeK9YmsimOAn2u3dXHKQQTyBLjivArYRJjawPTts8CFgO8kB1+SC26mVFthwiHnegG1m/q6YwfTTcGxrC8F6CdP0BmbbGeLE6dN7tvjZ5udasH2CU3jRbIhg4ymShXlnsJ3lwMqVNf3f7d9rcrb/CLDNUSZhvymFg/c7HFZfTWLLXS4JRKlw2wUppooPEkfpVt13vi7lwhu8b0185bxttJ/T03AJjC5sB9DxmY7HnHWvaGQ5xgfAnVMx6pzitlP0qX4v17VPHXZg8dlmslQ1IyPCLpgi9aj5z2C2CWx/uVEH6aL59mM8Mm69Cc1vBXXS2m2G2ety7kXtnjrhz896iJKdECVCcplJkdnrmO2dJplM+ifYvtoewbNagYhlo6fSSCaaJ7TB4XAjQtI7Sfgzg+014D3Oahju+YHUqqygEDVEZvO8CzeL8rkVeFAZBwG6Hm5D/lwwDznjnVZnwuB2gJsNBoB1NXL137hRTcN26pK8C2w3KuQwNgzPQfgebLOxnOGv6X6i98WOsY7KkHU9HARUZlMw7sTALGrKfyTY7sEzcrb5Up1zzDaDxauVmz2wwrswXm8G24uDmmdYb577q5jtUHyTaXm9vD7TGezivEOG+J2IYuieBNA6Nv+XBts8nAqeCxDuwLY/XgwT5nHYUb88qpGNlXPJjofrZTC+JdVlpUNkt5X19pxt6PzStwP4bZ6XczzmBPh4yVHh9N/6/g5s8ztTkpuhUezb6pTXsWuKhWgKuykSLDbq0GvKxs9IIxlvFWb7RsG15GwT2B753HrDpI4wIo0xOsgZOxtS2cpSUwbQRvlHAeAJ5+b0wE+w/VYrcfK5vfKbNxQbc87YvR9sL8ydgYjjBlIvdDe2PzPYTqEwGiD6rMAWiMD4N3Z7FxOf5qUy24pQlpHzcV17TdVg4xI33EUnEMZig8OhyFl33YmoV09bH7t+1OvCAxyEYn0P2F4Bmy7krr+fg+1qrBQsR757zmZuAAyvlgpOsuvIBxXDY2Wh/AdkkMGs+Fr6affcJvfgI8A2R2TcZ8CFDMJaDWb7erC92/8nVWTr98Q0vz2NxNe56whXGmi+T2CjMtvE8oUgbDN3abPqbafcPzX2xGjar48AEHRtT3Xs10Sk9NTSMMCso6tRAwAWGdMbc7Z1F9C8LKqynAbbWOda5pL6mfLHaWbqOJTJVN3hjjM52Pu5t6M4FNk6LASTCA5s9QBlAn7lQS9VZ7WreUxiywzw4jHu6wxs65pGTQ22h2rW9pFagG3ue85x1vJ7Pwtsjz6OtJExEDlcO/59eyugeJyjAdh2kFxuSlZ9rukgkIe7u7vL16/3l/v7eyn9+Ntv3y9PP36oXYfdlInOe03+pcz2mf233qir6LqpkasJpejVOQVRR3FqA5wZ+uI3H/mO2paw2pu0hXnXrBqJbQz2RqPNyFM6zl0PAjiFYDV1fyTYfsuagIyEhwoy2gNljlrMXJ1ZF+RxRWMp3y3NH5TbzZ162XI6OgwwvGsH2xb6x6YKBocPscQpdt5BB8XpWtiUa0khQIkrLTEVAIiNXrAYXO1GIcU1f64F24patLrGVEvwIV8YMThCpYtVdph58tx4Q4OWbqgHt0ppqHoQTOu8huEEMNFurMGTO3+kqCuD1em+FIWi+eE57q6Lzwxc745oj+P/fZWxkc6koswEg6ajsoFtzjZAga0B+jWXPK0+gD9V5iqwcXBhY6pRJ52KXv6O8qyhdU+TsG50sxyOLDv85lgWkeH1WO83dazEZzjIPj9pLYYity8pUsc60RjKyGVO1wia3uNqJMJ36nlPk2voOBstdYYd3KjcsdUrDrZfLzdy46i9351tnXXdzjW9iyfnixyy03VHf9k5MsZ6poDI+LJjcuh/ySHX/avEgMxNd9hypJGMetGjLvQKbHsfEBU1x+blRYAnZMIj6h3Y3hRFOIxH5stA6M2NgFydP1xoo2mIOkbarb4WSnrVaTWcf/jmYJLHgUgjEp7GTZ+jOslgulFHezDb1i/Xx9SP8TvYPCUYLwKyx6VGDw8PArZ//fXXy/fvj4mAZOcm4aB//bf/yAUdlxI8MwprsbfS5Vea3e1W2v7gLaBr2yirgDOA62SDlcXSx84zEfU1KrpQLvlbKJclsFmM7Yx3tgPbCRxip3s33z7uM2uefpPAl826vD7X8cWO16/mzh8AzmzZM3tjCobB4FizWsnB895xjHouVAejuzEACZA4WMnt+3ojNNm8PnSUGa0KBpxhqRCI004Wl7okww4gcL2c+NrBcLrhpfJbHcNGAgCGXRhJv2UMftRox5O7Q6DEQuCfNDkCvIqs2fwmBsq8mU72Dk56cZZgSfHWDNT7SyL8txNRgw4R4GjWTz+jQ1V2HTKaCEb0LL9a5ounLdnmksZjxNtaTxnY8P3P4GlEKeLGUYBtdlLrtCgYWgPuALchv1XvM5BXtdgd0MybK8mje9/HhbMRRroTqgtJfrSCocZS0Ech14mgI5DojopduJUO0/sFTrqZIS8cNJwRf9o1cxQ4x533aierlGqm4olNCDklwG3Ps4ZCGpOAQtYZsM627nONHKUv2HHEOo+3o072LIIw2gbwjvkNuaiVUrgv8ntCePgu9i85nc3qI/c4O+jBtEulJdJN2Adj3bUKE9Wohp3n9L8uUuR4IKdicPeqw+vEj+xBMxbyauxz0yWmo7CWKleh7SB/IhVe9nZccjPSUF4lheTr14fLt4cHSU15fPwuN4uOy41CjmGXYj9J/wbYVtQ+BxBLQdqAjzEQbPI507B7w9u+f8+YzrzxI9s/gu1zQGJqUGQ98w1JZ8YEBX/mt2sW0lqYHJDEBnUDleTv3Ni7Pu7WRBWePhnGL9gaNwOkk41SkGdmuwTvZRbs0D8OMznrbYrBDdb0DXQIQ7UnkRVsRoq9zO3N5YXmhFrYORb4qY6bgXYYU24jmKEAp5F2EmA7+kkmKIFVOkTnRnKnYWLt1YAhN15XdoANMEgQkACIdNFLU3/AQYIFE/Lhp+hX7HN0WktEdSDDZcoM1/gRjApa7M4fuOEpuf8sGHldO2i9htv6fOQQu96g/PSbW76dUnecjpPA1kLRcFTB+4u9Cz9VXyx7Oo372cp5Ne3rb8dVzlnekg4uwLmmD7R7uwHbCajL4DGvAVhU+gwUlDJoZ3WcjN3SUdgBPD6v7/V6/TYH8tnqllVWmKE4WVPI0HQPjdC7nuEYbKL+UWfEjpLFZ9horl37PawOxRxsm3Qdh2vNHSJLJN4RLcnDgUxjbv0dWMdy+PqgWw3IfbFzGZ1uAfZK3/lcR38cbCPve7SNPcDOdc35dtnKUWyATDa72Jusi0ZEAH/cqaa95nvI2HcH/pRD7lJ/wALKfOuf5OKYNLADy3YMpfrCQfZyfbAR4yuxR7l1+ffQ+zR/hx/J5XLqJCANRS7FedE0lJFKcn93L4z889PTZbDmIz88M+45/fcTbHea7IrPdsDuiqYOJ6/PstqfYDvPMlie2dy7R8/GIwFv3vhUC/SEL+pmdOO4Okh2MIR34hbG48vQb1ceyLtVixD6InZ8hEcLQJnJzLQkKkzjQqnLCAC2uU+FLb8ObGdwLJCEpiaxVKc2Ww+2kcYR7EhoaIBmB34woOV9R7DMxiOQIcuf6I8TzLazYAS28fp0o2jNvT8Ntk9NXvrRGbCNKidhraM2M3GM515+qEqie8ZZXYSeIeuWJtLKOoCpLQuTTazTqwPNDhSArQMeYsK1Z5lOZOdRB4wcT0sp4dsMFzPS2RyB2XZewFMJWopYHSSXc0qz8DamdIJ5pxUXUV/V/8JBMWVeUSZPRT3XHj638PgVHHldYNbzvhaTvrmjZM8dQC9FA2ruPANtpHFAinfvtY5Smhs58yR70e58Rt4Gti1tzcJNiZ0258dUNTnBkdGhy2klD1XBQ3TT/MvH0E22D/QjIhl00RIplBzRw9BjvTvTy6QWdJEHo6U6yGD0kQ+uK+aSY0TBKsVR2pesScsOsHSboW+lnKCd6xog3Nl910dERNi4PsH2dbv9KA7viAbUxhKr4rt0j/A+wXaeSWyo1dJG6EiVAfNNQdoY+2YK4mCDJsYsh6X6XsAoiXNtzBJYoNvb+56lhqKysFv0nAyP5xMGAFfDorPiLO0kVrsD26qY7TDXgYACygG18H5m+7gn5qt6zvGdgO1Qw54XyW9iQ1cNBn63Atuh6I3g8zC4KmX5X0PoMbONtWP2VuwBHW70Phfnq9MR5+ZrN99rZjv2jMoCM4in3u+eZQ4pMchxsE2pBdjUFfDGaNwtthQY7KGoFiEAHAABwAgAuqttTAekADChV/L8x7t5DhIwmdiVw34grx1ysQPbOl8BWKsDscLaIx3BMVMjGqYxFfibvkFtbN1Y7zuDpKvE51Div9Oad32zDaqRTXrOUxqM8UQcHnNEEQM8W/dlf6oBncBca356Au/Uz1kbHvGgGtze/y2zfQ5sazfMovAay9gt8mZ51Wx31B4EoB39qnWpXWYn8jK7swNySnFNYo5DCntmXqnru5s7cfZEf5vzLTW06dKaJfGESCdstDkUow21p5Zt6robigJ7LPDbJ9heIbIT350yGCfaAYjhvz+Z7b2jMZva/ZM5lYS2BAGCt4DtlSkyQ+WgWQGxKBvkt72+ioJQY3gcBQP5bJwDFTDo01eVUNrskAuw8kl5DWCnJtDfC8ROeeYZVPCBKO23TsMipH+iT+f24hpsW28OgPt6sJ2Rs7NlAPWOtwC0e4mdgW1msw+/6VIZGufq3HzNJx5skrJakG0FMSKbqHSYMYd7tmxE27cYoE0h/naawqmzXlhzTaIqC638N/LNDcaZcWVZZNaR2bTaZ4Dd8Xet8JB/S2CbgOMpsG2/b50NA4UOLqZrHqk9HbBeRQal5vKpvWhpJHZzqoKSjwHbLk7kMJgnF7q79pEA9R8BtlVC44CjyxR0ru2X5T74qWA7gLavr88vohG2Eyn9cTwlughR1gK2/WBnM7DAp5MD2HRIUoFteJbKHx0lkVNaxjN3VtlLStLC2bIa2ZDkPvKlHcadF14tRSABHHLydKFxKH/9xu146MbPnO0TymP2k/caLG73k9nmzdODzauWqmEKxbyGNoH+s2aRbBtKJdIWCoOy6sjkvXmt1dDDSNjWVvMvYbsGaFvnpf9+TslRTmkqOsGsvSiQuTBvLelBMTHDh4bfCbaRN5j3Aw2apgag4/w+PIJtD2tQOTZnSwFgRr4epSwcUyDmVX3UUMSku8MEp2sBXzqwjbrmaBEAMEUtJgf1On1z1Z6iH+/ANkLLGJ6Da1u/JdP//b4AAA8oSURBVNg+pIw4tUwTmUZzCgSmhz3mjJq/BobsQCKYMJctc4zrvOu2NPbSDDGD7aNsEth+Q2TUmU7ayQ70cWB3kvetrOqo42/lW4nlhYPEzkWVjdDKHeQOIQ/ZGLWM1RsTBvTdzLbm4bpMdfPXKDiGc28F26qc252/L7jkDHGeUd/fJeXoMO+QSa5mZCqR5U/1OzuZ55htj5rZGDHB+gqLJuA7VThWBnGAbUS37DwJpZEgtSTtGevfzkyqTBurbjIEJjmY6UJqeGEBY7Zv79oyuk5WcCQ4qxPZXWDxPTPTnUZMPu8DZc91b43Lc+6SHf9ktt9qaey580Z+/6JPsP3RYHu2nRlw5Zxs2ULl4GIGR1s86gs9VSamrPSHYeDdCEwPy+nvVU4M3IkWQAjcNaWjcRwK8lS7lXE/wWxDkR9llQ6bvhts68zVdxyZv7yOe4uH+Yu9mMk/YznNO6lMZZxGtXbSlu7Adsiz9j3+DTBCxOZSQfDYAbZHG2By/G+xgxn0zHTUe3XXHmzH1e8JqJwA2wFwwzsEYOJ0mn7SDPguZtRZVjK2kjaCdCvcEjgJ+3eHJSEvwuxTWcEKhkIOIne6A9Cz8LYDl2ad4XzOnh19HAfeuErEOCg5PgcjPmO2AbmmzDdAmNS01jWQiJ1dJqKM4Kh5fIYb7xbPbs5k3dBsoN28vQlsO8tawGxJJ2p7bVFKXE7HV72jL4ic9aNWOeHomspviSjZw1eDbYp0cuQUy6QHGOMAsoWuUklC3pPYBwCdWO04+0KRTd0c7U4F2B5z5PJqt4pK5Ry7wTHtW3cEzIaMi4xKTftkWxYu+mhBDklSnjqXvgUplFUus+/5fIKD7T0UXP9irbh/fjWS9xoOHt172nJlXRThTgF04IKV8mr2p21Lbi1qqhYPbONWvmcOJmrysKmUSdGkJyX5Phhsc0cSwOXUCoT24jMH2/a8m24HCX0Iy43gZLGgG9UQBzjT6KqW3RonnzV3+9hIBp90sQIYUv8bJaHsxDZ523q1urbdvWOVs13ZoQoifIqNeVLDH8uK/ivTJT1ISjyF7jH3HrIblQ1G7p22x3PhwHVZxYGBbsxtzEF4GjpOC/yO99/cXF7GhQj407FbnktRDQdAh8yWtMAGLYwY1qTfmNWY6To2YNsGBGgfADDzyBn6v1X7GwhAsQmAIEoJCsbsmGe7YrYr2AbDBLGRKEM10jR14z9Xt8TqvFg1koZVZFn0OSQdJXWCG0Dd6X/sk/xd6GW0z993eyGps5NpQbU/CrY1jzUu9BiXGsX11Yd5JXkX2LUAy2DHdUy5GokCxPeAbWO1C8Bepb24TmZ7TASHLv3aGGJ9UvUW5HXTYdNpOwbUB9gOpxhg8JzjIXu9RiNIIHhN6jkFg8rJ5rAeyiSG6inWUcrn0KFae5jZcLFodsZBWGMzdpm4AiHjbrPl38c5iaqJUHbwWF5QwXacBwj9CtsiS266qcqs9nVdfUcuvXF+W/uo+d7hSIZYZZshVXeKMRU5+vs//lNK/73nzx8Jtj8SGB6NeM4lXc1Rt6AMSHZznMEUWXY10e2r121amSUc3ElCEkB3NqaPnFcfAfVBDecJsH2MwS9FNfWb2BbVj4bWrIUKpKdzEbHwWI0rGBo3UpRXKeDRQ6wK6jT3mZg5A9DX7E0GB2G0VRno4ZUoeZfa1U76Ryxb8t8NyMzyHXKalD85Okmxk9HsZT+PGuHoMAamVm1Jow7uYNP0AgIFF6b8V5MoFUGOOTZq5AZTqVo7AS9rT41b1Z+Yx/E3MxzaH1yqoPM6bjnDWOxiCtvxHVjq+nBWPpKhwP6jh6/a8zJkcia61I/xmV3govtd9SmchV2/3SmAI1lUocuTTT/+PdZE1p1CwfqucKJQs3m65y332r+3fFRZOzpwVZ/H+jiDOd5qzrQydC+XcQhaGTtc7mG9q/px0rnOidHlNBBHaS38+fhvySXFWhDQBFCuaT8uE7KW1RIFb4muMuOHd2sbx5ztoQPHzX7j+1FObf+nv035GsBd05l275T1NLAZ7Gze7+n9BuB9nzq7QQ4/Ks+YgPvzFGmpOnFl631fN44jwHb3vDxX7Gtit52UIZApn41rztXh96ocIssxmyCXeH59Boxg26POIEHadYKc296GYAP6fnmJm1l993O+d3LQzaX32vP2Ropu8Q3BL88KxVU1kc22x8SO06HpT7BdVnAGtqvC6hb+Z4Ltt/lCFWybKPolHG/nt64yyitttgPbAMuMkTcg99A3aqOC7TPr2BnT1ZAObpEpFukXjCnKBTHY9mth0XrH+McazvoAJS9AkQ4dMiOsQQWBkUYwG/NY5tbBywJsZ/Vqqh06ssy9MAqumHLu5RmZqoZc9RwY43HxgJYaYwZ8D7YjPD0juSqzzHOvPA2bDS3np31ToC1r8QIuH6y0Gq3LlxcH29AzzoBRqb8zDsnMIMEgMDRScBWHUgNUHTnn3tBjkXsiQOSQTu3rISqVt7MOg2goa/4AqLoqEnwQjqpIcAqQthNJEat9xPsHJe3YqZsBGOw9b9sckRi/lVOTNcjs6rl9wDXfYwSZpcwsHH4ldZMFZEVKRDqEqqgkSipyRKaAbZf6A2rq5crvfTAAI/v1WW9fHWA7zXdrm3uwzXpgbW56eLea88O+a+TO5TlVgxrRFXWsda4bsO14LtJCsBaQd6QGbQj4fuvj0wWqDQAcdic3xs5G2A1mu1XNx/6G/IR8HEm1DozXQXjAMEVUjHm3BmZDG06+zGFzOFb2JyKhDIP8PoO41FftdugsaEe9VVn/dPJjbr3rOiHTPpltggtkuN1bRGh2g3j/lGAbRuVsRYqVpqLvzhiEU039PwTbyopZOaJILvAQFVIcwcJ1OW07lgPKv4JttCnwkFIfAMY48lXDkfv1NPbKw5AgTfgik1Dogetz2LLzpZhZkkMoBP61zFg4FsIokhLcgm0YwoVBWoFtofuC49AV9YnUaMX4TLEtyk4paNAw6NPly00w5xVwdyD72v0HR+93A9sG1uRSGwMgLrMMnqdIl3RylzbgZysKWGVmjaI44QyFrGFddnJd134YzeqoHNogB1v2IDm1gnNfwIQh0hSs2ilHxK28vblh6LidDMLjkhKgBd7rB9miiIVcWAPXkhz2aJ/PlGin2Ikb+wDZN7VkJTsx3ZpoO39VsE2RM/ZNmdnGUgJnkMPzFqAtc38CbPPvOhU40l/cnpDdgE4WfWVgWxdc/w8MeZI9FYjdlvPvVddDhiJvnLGZ8TnHLaix3DnYJqIhHsbBT9uPlOKK8fi7F2BbR2jzZil/snc+wbZONSuZGXBeScmfDmxX5eThrNhSC3yx3BDXGvtpY/8PwbZXKiDnTUJyBhoVbKsW5hAVz+F7wLa044di8q2IwIjXA21o2TWzbTttwlZOGFJrGjmTqdLDTaSJuGNR2U1X7isl39e5dltF4fmj7DOzjXeE46HAe6zv7eX2Rm8fk1D+66tc9/v8/Hh5eX0sUYg4FKXLddyplQyYAxTTbcXh/l2YbQBec5AS2y2pPpM1YaDRmlGLChSWkbPtvO3CbClLNZygOXDjOWdcy07sbF1898rtc2rsh8wOJ3DI8HBAnp+sxoMx/2gL67y7yVHXTiemMqGYrhnYZsBaWdMAxsdgDcDVmDlnMgWwqKOoUSsFGHompYDt8ZxE21Qexz4Yf8vcvIy0hByJq8v+lwbbzrD28+p6htNAyCld5ZUf41Axc2fBdjzhQuUf6ZpaNK4B2+pMIiUUERHL8S66y0lk3/crhkPJiWwzzEm1jxPILwKjFMwebMv5D1IcHs1lVU7OAz7W4gPWu6LH1G6Pc1hD70e6zSfYbsIA/5Rg+6i9CHR1pnr+2SfYXsxNM88CvSyNZOQoanKbhadkYyJUNwyzb+GfBLaZDQxAP7onOaWH/jvsb0FfVu0rsO2khzyS0wKcL2sn1pltq27gzLblZHse7ST6tJVXO3E/W9U5s22sZSAfZFvT30Pp3l3u7u8vD1+/Xb59+0Wv+n29XJ6eXy5PT/9z+fHj18vjj8fLjx8/pCU9LMvsdw+4d7s2seK/M9i2RTZWX0HZuHntzspxIVe3G0MCfYFE/KcO9njeK2NeUjfQnwh/E8NbOiGrKgeLgx2sQHTlkDqwNhYcDiIqyTw/W5k0OgCco1Br9g/RHd6tlRHvwLZuD6TQ2OCaaECXuqB+U+ToIgWp9jsuOWmYbQNud/d63fXo45D5p6cnDesjatUIxV8ebKOmu0UE1B6QbjWgPXOepuz25CyNrrT92bJq/IOsi5XZnoNtAZ3NbcbMhksvkCHA/VoqMERJdBRIIayphHPd/uVyIzdIZoeUHeaolBPrwL9XrJ8BPv5dU7Z4KGrvb0WH43yKvHcw2zulfeb7lUEbvgPnLJ1p75rfbI3pprH3PK8ePRYEgmFhCDsM5N7SwdvPHasKU4XsfNjlMExj0HKYJwDWiiHdzf975kzHRRLRViSxYvkUJwqDt54TZrWi8oetySTHKm2Wa/PCy2Shd9hYEkIysD0qW+i8E9hmnfg6uCMKx8l/x3hXawZZ5GoVyhpF5EazRwxIOIOo/Xt+eVadzgqcDcImlerVlFvcsMWVVXKe6RFs5wM2Vf465svzGq8ITXZyjVvSZjIP5g1rGOurrLaye8Po4Bs7FDnW8su43vf+8vXrw+Vvv/zL5Ze//U1At7J6l8vj039ffvvtvy6//vrr5bfv3y/PT08RtqWcbV73laLv5g0Vf7AvwMrg4CeewfjCxGxA/sZJGfN2c3sraVMDgA6A9fDtQUDV4+PjTsWY3BOL6wY7myyWJbBUGGsCxSzvC2ZbVpVL1sUEaRrFdh9Y/4zlPQKlY5UoHwMj/MkMjffXi3O6Q6ecqhE2qIDtiKHJvo+DpT17zvEABdoBTwSMi4NBJWpc3365fLm9u9zf319++eWXy8PDgxyOHHL//ft3GakQEYs/uDp89pMlBrkyDbTaA2m7OydgP5RxW44M2NJBAugaaGoZ1k1Vup5pQAocbCKD7STDi3nBmrW6bYvuahTC0jXMPr28qIMl+hfpW3ZAcnzOt6XWggcJzxDYbkthNZ0f1bmG/lQ8H1EUgOQOL3Ezt5e7dGstcq8RJX1+frKUF0p7oQMeFXox6pA+ePGJpDFFTm7vvsq8ydXuQzb+7yf/C9HhTGMByw/P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6" name="AutoShape 8" descr="data:image/png;base64,iVBORw0KGgoAAAANSUhEUgAAAtsAAALbCAYAAAArcEyoAAAgAElEQVR4Xuy9B7RVVZYuPE+8gQySQUGSksUA5oSAAUQtFQwYKmh1VXdX6FfdVfXe+Pv/x+vu8f7uN94bXT36f5W6TChItCwjKCqYyIJkECOS44WbTvjHN+dae++z79577bP3PYDV9zjwwj07rDDXnN/85lxzJWo69imS6ZPABfw/74/6yvsK/DZBRUqZbg94PppobqapG17fJxIB/YrywJD3hHsvxi3gk8DIere/qO/0e0DAvfLGuOMS8X7rtuD7A6ct1pwmKiVqoSTDLRfW/IYYzrgrpFgMnvWg5wc2T+mPoGvitt00PObnm54QpP6CBi5BIo5+z1cr1dzAYOUbSrrKv8hPT1nNDRg2vgb/Y11jjwHGQ76L3GnjGmWr49YDuq0xXts6ujFiA7QcBek3g00oYswDbEJ8vV++jIW/w183B9nTcLbWYPIiTpk92AEPMCjGIq+eiPrJkpnwo9y6V2r9F+Wp/veK6jBNStIXHwW2RturQBwRsI48WoZHJWo79eH1F4jpwoAXX1nQXyQ9h0b6ZRIk06BGmUj7ntCLMd5rSu42v1OPiWlsgkCA4d6ojw6WM2VWIV1hX6AgZUJ+imtluQstOhgMXqLrJX5RZUUt0jorB3BHFVHRXS3nywmSoCi8ZkWvYT/Hz4GzApsXdeiNUqYUc/DzjU/xbDvLYiCYDl4GoWxG1ElthfuMeiqsB2VdZyNek90Jar6HqIZeWzxlUYXNAj3R5EUamQ8xM97Pl/lIRsZeQVg77DoN0fjKXBKEV40OCJpUCDCWQfOpFnlkmQkYDiPppexhZHGLAdRjzqIJ2xntuOn9bI+8PzJc/gSvSdZNbTfhhBYtA7ap7dRXoFMgbRV5ph20hjdLa1TmpgEP8b2fN6HffTra4G6m+Z2ORRJhkZufH2LgDJcEj2vYRW4zf059CbXoCexCA/h4/TN6oBEeb5qTuN9HaJLjFkBle87c/df/9gbbCpLHmRulYiKIus35GG72V83RR47nLE6/o7+6Ve4807ox0jpLJLz8Qms8LDHgUI3tyOsLFFyN6FhrWxjHJuZ9SX1blAxgO+LsC5Hx5/cJ1J08lP49N425jFayIgNn0vlQbvHmLKwdLl8mjCsgQC8a+x22Ob4eu7XKPZ8UrLKNPTO2TsgA2+KwdRWwXcmPjiGeSbDt3T894K028WUMo/md3wCw7dNfBb1CUsxnJ9iuiEVSa9iXATascbPMlCGArkvx7AQMiootaB1WArIDHXL/lKZQrToNYDtUO8q9iJdpfOVc7mtb6/pgZsgjFaO1XqyeUwmwraEVI1oX2NZa1cJfZfenNcB2gfydHDTIX54SCb1Gy2443xAPuEV75+m4Kz7YDlrDSmoqgJSMOv1sB9sRdZ+x360hNEWslSDsVyG97ZXtBBjcLiTYji5nZx5sB89bnJyi6BJhFrazH2ybxjVcrPMsBdvRpzbwTgbaEde4WWbiNFoz2/IMK70BbVWLn/10H0UQu21tYDvO5FXmXg1UK/N0kbMouSQcTTATjXi2JZeOvliaNZJRqzTYDgZ90p+ICuQ/Pdi2NFuJRAfrLsd8R5IXg5U0gdWzGWyrtgdJo68zb+p3CJ0TvApA7ppz/P2aEUUtWU32sGVMZrXr3C+cCAXkxxhBF7/8zDHbwUxBiFmtwCVmcHKWg23TYgmdVHn2ge3A3OO4smDI0QtKdTDLTMzGWXNmUfAlG0wiAaOwTaow2K7k2IUW9bBjcbquM6zh6JAufAciyVRIsC25GgLMnU5uG9gOPz/flCvjMdsmVlvwSyWinUa9dJaDbRm5YLjtBTCN/TYInvm9CnMGkEPBOePF6Pu3Nd51DAvrnNBgOyoLYTF5ZwpsG6DT6bAoHoJjFrazGGyHYLyCvMrS4Ti7wPaZBNp6XPwAt1lmoptGASMe4VIHEc8bJMO55uU3pIJgu5Ljpm1NpYal/IEMeYfJWY7Fn4ZsQ1SbosC231vsTacCtrVRVTbQhgeRJq21mG3v1ps2jbUx237jFmDI+Sv/yRa5CAG4I8mLgYo0rcOzHmwbIrUcDG05cHF1sjFCzK9MBOyNgF4IBn+RiACnLDkfD8zUvkv/YtiHhr3ODab0bv1KeDgGUT5r0ylNEy3eYnQEYn5+eIPovtL8bGl3OGB2FoLtCjlgoaqK+CgnWcMVaph6djqV1SnbVCwir1TC/KHztqOLVBxRN26QrOS4xViicUYr/r0hHOb4LzE/IZJNsTbb+DzfynaCy684MOfaAT6IDJxaA2xrp9XdCHeZSNP35vF1X/GfMmdbcJf6eAA/bWs9QXl0Gxxmdoy66WwH2yFsktcaN/bbMHjm+2Xg/DAIp3WcRrDN72stsB3UcKkTafIew4hmOde0Ti62aULKaZHXtYHPd4f1476sle43j0kUg+QwNIliUJEmz144gazJgJvb30oD5XqM0RuvzGsDn2q1KZGgmqoakg1YRLl8jvL5PBXyspkrKF9bvyDOuFomMIo/oW6OcmvsIW8FWxxn3GK3P7ZRi9YC0xoN/N6jwkhJKxwpjzabHS7wHE6Wg/WbqW+mEWs9eSi1gZUG2qZ+t16//Ecw+B1BHtYZ0R4W4PNrtzVnAc0LHncHaWcSPI/vTXNm+h6PDALbYe6P0GxH2o//wJneHTSupnutcrCO14dOI4n1YtD5ITygaIPqCWFNpW9Dvco4oCGeEu8Z8M7OjBII6pq5T+WC7VJ2WxRM+EJtXoyxqaRZ4NRFZr2CY+/mcQshUHEucfbLlceaTKaoXW17ymYz3InGxgZqbGykXD5PxYIZbMfuW8yUyOhMZZwBjRV84hfHHreYzY+3zuO93ATOAtdwBZl585yYAYx/30r1udsZ8JKJls8Ko6CcQFuz+0SFyHuvws11LL17hhy/cD2rzFWhGNYwujGwBF5EDBGC/TWOij+1HFv/BffKtEGSV5qh+b7bO43d5pQKJ9DWGyRNSs/05GDlFFyNxPTssN9LH7zz88I+w32dWekGPzne/Q6FHka3RuxklBCPuV/lgO3y0kh0N7nSgDtE7BDu2Eo/4phjjfku0dPgcIZZy5rNdv7EnFbX1FI2k+UhBtBuamqiQqFgsdr/aauRmHRyjNrF5rUUcWG3wm2no21B8hq0hhmkxOhjIMcZJn/X8PYgsG1x7Drg66hQVBL9cqSU2ZhFt9ykoEpTUnSX+PyCcPl9kUbXd79JrNmK65SGkxR/eVNDEe4xZY0b14AKkrfQaSQ+8sBkXcSGhwXbUeTJFJ0yOV7GUTb1O8yYRATbHmlurK+wQTLu4msD294zH89YnSaw7dF0Swx9lIBZTM882DYcLeW7VM19M65yf+XWOg8PboDJBuu7XYYeSj+dzlA6neZUkubmZsrlcta7rLxtH8UaT9bjMcTWsIbte5gpdIxTEKyTV4aPwrS2Q19OV8q9NvachnhhINj2uV80Y/w0wWhOcTjd5kvooU9qI7Kw2qWH7uinW21TTLQ9Tmc32A4x5ZEuiSeL7lz40iaEOfq7kjxJ64DtoGE1AU8f/GLJaqQpC7zJhDFMb9RrJ/C6OI6GqQGBw20ZV+uqNrBtGNB4C7w1vHE1aZUAESZhisUchTNI0oTKMNum7vl9H3fOo773TN4Hcy8ilqB0KsVMC+drF6ROMf5w3nYAgxF73GKIeiXBdph+6bSnKHMY5vlRntsa95yOtkUlekqrwpfZW4OsGckjtVbKfKu6XLkKrF+dZQkdzoNmtNVPWXu43Zl1bTIKZ4DZNpEJpiYHDGgcWZR7TYDTv9KSAG0ckBRtxk13BcZoQjDbwc0y9dsIgsKBZlMnvb6P4cFoefDvu7nfQYS8qWmBZH4bs12+NMRZ4AxdTDNmFOMYCCRMdwPaZ/Qcg6XNYVhMDWl9sG0KMFe6lnUwExrD4pj0Ymhr4DECRaJ8oUgpgG0umSTVSJLJJD8VuZ5Bn3iyfvYy25ZS91krnM0eUEHGKP2xdITp6fG+jz2nIV7vC7YNuilWjn7FwbYB/iSwxjSrnaBEUhxa/E4wtaxPHptiUdae3qRshexMeuQ0g23D+QECV/0PxTKJShxZ1GBbb/72elew0ydAu0JYO7jrBrBttNM88Gbg6dkIQ4fl64ijEvE23U4bbAc9yNRvbwfLVj1Bzw4og9sGtk3LueX3cRb4WQ+2Tcy14XttFLxH9cwx2yagrdvrn1tYvpzYdwSHK03vjvnmcLfrqdEbpZTNZuNeALgWBVUoFhgAMNgu/ucG20F6QLPakRnaNrDtpXiDHTvNU5rwps9T9J7zyqSRmIA2NFRSpY+o9aWiRxxBwn/YkKzAtfxdleHkGk1nZxpJWFt5JtaJROfMx9z7O35+R/KFU7mxrjKBbaP+MAHO6K07k9W1TCSIHEJkRvTee9bCORFGosDxekcaSfQBVw56wANO1wZJZ116nQcXt1/lgMYgm2Ge9EDQGtGoRD450wTEVWODyc6wffZntr22Gtq5jA6IqxSO/Aj7Xu8Rt0B4wJgH67cQ9TvjiWUwCWFUvrhdGCYn0yTOE4y/HATAG1AV2MbfsVEyyKCGNba+XY83bTHn3X+yW2xgspwV6YkNtv0nNdSUxJTbCohUiDMK4kyaynb3GnqLRfR/PkMI571lNsWZkOEeOzOzFcymmfWDRI90ihY7tI7NaFhrcHYZcGvgbTHbANxa8oJmvVLMtnffzWMWMN+qG5VaJ3huOLDtY4UtQQsyxGUKYNgFy2DbbIz83i5ll03sb9jGlF5nnvNozw1zl7b1wTbfXMYlSoEI3b5AWOYacgW2wx9q4zcIRpDDfa6QMJY0qvQdssgk3zTKRzw3A1MR1K/YXTYLS4CJD+yyac5M34cbz3IGwKsmbJh5c3HZlqPg/25TODPUW30fb2K3o2+mCzatZdaxF3Rtq3H+t+0oaLCt149eQ1FBdZj7wox7sNyVI29ulen9dhODIikkZ+8nkJU3pgaJTFTyE5VZcmn60lbiS8OkhCC9fLptWt+m0RKWVcB20kohSeLvmsVksK3YbQezrQuiJsrOoVGjhefHSHkykzeVlZUwOsQfo8j5AUEf/yp1Z3CF85D62wzhl4LBtJzm7HNNiPQf3zGr7HRb1cY83+8qXdvyGtW4GFMX6FoZ+94y7yjRrvO5sauRmOabJ9vYONNSCIYazpw3JzCQBRq8uct3gWqv0EeYpUuGjsXpdwxBMW8IMfkRpt3+cToWMOKWf+Eb5DWMuMmTNyhco502jUvwuMaa0oCmW7IYZlrKaEQcZ1U3N46RDKUVeH3qTZ6h7nBdFMwW2u23595pmIsByC1c3wPy/6J0R91jdpjN7zWxtDGap/Syh5kUBBH4aDfYFhNjg0rT8bVlLIGSdpjH1DQi2qFVYJujR5JaoseagTZKbrbI1xbgZfQk/NBJmecXlD5Gj7j3vMQfl7h7nMKMu/81wX4nonzm55uuiPx9Qusn7ycEAW7opiLSlnw/5khsIPIyjkvkXhsOrVDrPej9URe5aYUpErecnilmu3XAdsBcyqBVaFJ0+E1vgpCd25LjZjHbrKPKH3lR3v7gLZwhLWdKWvPa6KDT1C/T963ZC/ezzO9W/S5/uvlV8fI5K9nz4Gebx+XPuG2xwbYBwFiZcC4lplltH7BdzpxEjb4FG0Kz0o2gFvmVZvARTt683l/es73TJUTlR1QCVtNbjl95bfMaA12FRH5amyOZ2RbqWVf+kVQSvWFS98X9M9w466uiQnVtwLWdLe+t5qvLWSvmp53eKyrfdn+wbU7lELDtl1kQx0kyv7ty81DpMTdFvozv94gYtBqzfSbBNnLe8AcflCtDzpugbTYLqmnlK942sO09q0ZBq9waC1HhpQ1sV3D4Iz264vJyWsC2B2HQBrYjyYPzprMXbAcxuHG6LfpJpyjaZJFidnW5v5JcbXYdHC+NDpmj32kz8nF673dvxXVEJRqtnln5tvvPmhksA2jjT+vbcvO7KzfoFR1ztfSD00gCiAwvoC2H2nxzmW3tZXO5Mt5gAqAtYNtmNdrAdrkibxJk0/flvq+c683vbgPb5Yzn6bjWPGcxW9EqYNsNaBxtsg4ecTnvfwZgO17IsXwCo3SmWyMGXAlm25SXHaffdrSUI69qXxDbL4sWUuUkdW17Habl7zXwitaG1gDbfus5TiSh4joipooJur3ybQ8C20FrSPacSRqJOcpV7hDpfleu/0G1z1u/P1b/NdgOTB/2Hy1rPBz386r/JoNtvaErlVIhOFUPuJB3lkhqA9tRF9HZyEKYF3Yb2C53vit9vXnOYrag1cB2kAJVQLtEncAY+Cv9cvodB6hEX6etYbCigb5wxj/Ms1sfbIdLlQjTNq+ZKU1NtEC2At56KxxXIWFsrd5jgXEuDmjKKvUV5Kh36jEJqlUtzY02LuWslZjaotVvr3zbI4JtSy+mWr3PrA3DHuce6+1+tbBbQ3f5NExlRATsKQ3skSfY/qYz284J1xNvby6xc7Zlg2T5M96WRuI9ZpVXLiG8Rt9L2sB2+ZJe2TsqLi+xwbZmDH1hq52jrNkKpVCCTyELbxCigpTojJu0LWoOst3vCIpV3hz4bnl+mGdXDmz7jU34tvmDbSGrnXPglBVVmlPVwhfbr5lvAV5Raxq1ge3W13UV128B6yAwb1qDRvomg21vB66iY64HNbz6LhEqT8Zfg+04HqlRdNWEe0cx9KlZZqVqGlzn9/p4W71B0tS/wGcHnL5kapNxbCp6QXCOXUvjLkarJGLp5/hFtdCt0F/zmMcH217SaH5vK3QuxiPCtk+ui+Z8Rm1e2LZFfb6gtjjVSMxvttkKda0Gg/jZCushDtgOP75OWt5cVcc0KmF0hekZrfd9/P4422Ia0+jzZcWo5XUacLsGokV5UifYLrv0nzw8KtC2m6YPh/GfNV0y1Dk+eiz1d6035637JNOcm97md7+zOpp7DExypG2yl+NpbC+LmuRsR/2Y3mH6vtz3OvPATWOjnx10j2lOPNtXAbDNZHD7zufps+Qih4CMA8q20O0mlNZHbp0jtAVIlCoHHYnzBvRmYQk+ich8v3F0KnKBtEv/8X6FM6+9XLxwJvttfHcxunKBb+WWFOP7KjKD5T80TDvta04f4A7TrvJ761zmlQXbJSXlnA1loB2r5QKCooTd1GvDj627odL4ctd9/N629hMq0wfTuEafswAywEVul46U7icocTM55TfKwUXkgudGxiS8bj3bwbWzt6b5NkltnPv9ZMn9TC8HxunISBvtdS1SYir959+zMH0yXSMyYMHiwGH02nBpWmdB94RpWyXAth2FckavXGA7ruL3HUntzDuUu/tYbd/js2NbAzcAd6kw4/PDHfvp1XfTZJsWcJzvwypGEWbvUxxNgu7XvtPRb7zDq30iV+ENgrsPzP6oU7v0cbQtZNUFjk5Hf+PIgqXq/GRdFdqIgfkMSrQVEGnQG1qD2fYt3+cyFE5yGIZNRQpM8xN1LQV3u5xx/fMB22dyvfnpHdP829/HiLwxu62rbEUD3HHY7aBTGMMAw0qsgfDjHg9UtsY69BsjXerR+b3+u/N3zvQlTaZpebSfoQGeimCyxJSjJxySasRG5Y2+FzC2qS3/TclBcmN6prmFnnFs+wygKEOnH6n2YfAJsail72S2/zzBdvBwBytuV8jPPHMlV5xpoxAGdH5TwbYv0G8NsM2AGypKUKgTbOuFD+dQ//5MznOZIukpn06dWgnAXfHxiQ22/U9q9VbmjmG0lLE/+KkUyChvXNvAdpy10nr3xgHbzmq2pxtsB6clhgHbFcMXMSenvHXU8mVh7w8Ltt2gW+8da0lIypqWc0Vs0ozBnSoWIc5VFMTYmocMlRJ6pSNoI1M/XXsmwHbQoZvliJucDIt6+sk2sN0Gtr+ZzHYb2C5nyTuvLc19CGsoor4N91X8HbHAdrBDbQyBWiH9NrAdR0bKubfi8lROY8q+tg1slz1krXBDJWUm7LODwLbuohejjdNF3Rqc9aoqVoPDj0TP4g/OHNEgvEgFXZ40whiG7Zf50Wcn2A4i7lmbx2X21UmTmBMG3G3MdpDX18ZsmxdSdE8/yrNN97RKGsmfK7NtncuilDFC0g6M2HrKtXSWKvVc6y0VB9sBOoK/Cg7OtzHbplVb3vcVl6fymlPm1W1gu8wBi315peUl7PNNYNsLaEvnXamsVn12UT0abOPKpGZRKcG/R3U2raHKHciw/TI/9+wD20YczfXJo3+suUT6CKfptoFtA+vWBrajiFvrLdLy394Gtr3HzK3IndUOKr2RqeLyEBts6zSSlqA6HLPdBrbLX6nR76i4PEVvWog728B2iEFq1UsY6BjRVfSNymGezZDZ1QbPPUcehSQEbEvBR322CEA1GGykiBQLClQrYM35wWpPE34VtVBk2H6ZJ+tsBds+JAr/2uPEYHNH7SuUQ+SUvTZmO3ARtoHtcuRLX9t6i7T8t7eBbf8xc84L/91SCFKxR2+yKX/Ug++ouDy0Ctj2VrzmnG0NtNvSSFpbbvyeV3F5qmhH2sB2RYfX4+HfFLDdQj9bfUla+hm/Qk52KpmkdDqNf1A+l6N8Pk+FfJ51uNVfVcq3DWy3FIpAHdIKYFvPgfUe2Fp3GonfQogVCrXsmPqL6kypefMzVtrDKD/JP/QdvhcqxRi0wSAg1mA01JXUOjxspqocUv7NFjy7jFbUQxMswF22Z+japBa5vFWCEqbSfwbBKDl/1HGMMvrG0EozCA65dj4ytNx5zH/AgYQ+0uJ4GxStz1VaTNF2K9TIShsMiSjzXC4nfbN2SYbvSVDIzZOscbez6K75oi/webKz23ypSdaDFltSStB4fbTi9UV+ZrAdKx5p0hFeZIHuinu3K67l4VRj6tr8a3qVh8mKuPVKtyBioFatSa8Z832i+2LDq1sYY8f1YVodvA7Dryv3mJvEEdcHvZul1ff1wT3zJjLsh2l7Z0fNXHIWZuAChBCb1uXj0QFdpMVnDYdx0KLbPKW7SppVqpe51QZm2xtsS21zVssFWKYEJVNJyqTTlMlkWHc3NzdTczMAt4BuK0dYZZ/EHPZAtRCY9+xMUbSmTZ+tUqrfdTEC99yacKexGomvWg9Yg3qRhYiGeIobw0adPiIdZ25LH9ceShjjlCpwABMbkPmvHbsTCvAG6SenNKmBKked+S+yBBU5d0d293oqPmW7vL/nDHm9lcF1u7PRFVgO3KCCare7dfJvmU75e4v5TwSrnsDx5S/doXV9h/On+3dWmdCQp8d56wF2MiKetWq12mHVnH21Z0pCY25Z1rMdqKH8vlQlB72lIVACLROUCFijTlPFnjd2SHOIVeX+FQqOI6L9Ztj5+9JrbKhvQXslW06tW/qdhl2JYtoxnu4RcK2VFo4Y2oHDG7xnyh5un+cWccJawMwZlUmc9RtLYhybeGxgU5KIz950qWFz6lY/F8csv0pvRO265VtHeYB9tq8P7rKa71Bxji5x8N3jnBCnLnRNuhts+zXbcs79hSbOceultZG8jFLQjCaoYOWieq9De1C8Sgzq3GEts/qn6Fsbm4gWLcL+OGxBAuusfDZBOpkgKiRbDnpCPU9eIwDH+WFVgT4n8vynFMwFLWw3UnRreoeJMrAJ0jZ5nrazYWtrSwQS4wuwLaVGwWoDaGezWX5mfUM9FfJIJXFUJbFNeyxfP1BWjc56KYFmm1Q17tpWWdPgtifBWshIZhr1tvcF1nPLBtv2GpB51tFjJcK1nfqLPgrxYJOXYVbQ6gp71M3MiAVWg0fOymdSQhbWiNh9armQWSWD9YOwO5ep067h965bdUtLmQDXTdYS8NLaTlgU7tBi99jLdDY7B7z07yUnY9ottjsacHiCY/685xyhLCi2ErXnAjSiQEpBjnOO4xy/oJ/t0Tol517SpBZCiZvge50Pg4TrI3OsMCgJ3W/3m52Ky0dJsCyGAC8aECjvWy9CYbXdc+YaQ8tYerVBbypxGmrIgpZ9p4EXg2yZsGKGiCMSXuDQdZ9lwJ0GEIbcTwO5wLp1mf59SgF1o3Zu+YIWbbEvMesgB2gJMW0tXs63e425vjLEuJmiQD5Dyn3zjUaEswRgKqOwiXg3JEXPlnvotIhav9e23THvSSr4yLqtC+0Iln6jHfTxxdpqM1TwCORjASA/7trvXAB7kSWYfrHb7lyXej0616XLBmibYdkOzAJ0rZ4NdQoxr2HoMf1HnBs41MaoY8DA5dJOm4AIptgPXgb67xpwW+ZW5rOQaKZiMueyh3r9uc2kc93o7/S4uYVJ/m1rDn/dbEcMzeujlOVWYBvNSkgaSTqVpnQGBAVRQ0MD/2w1fOZoHhwm3zWqqm34x1IwL/5lVT31mYsw8VeL/nW5nRPiv04D5sCyi8GW3L3XSc+ZlxPApJYFtk1hfytB3ywo5VxhBPlhwbY6O1hwoNnMlZgj6wzNli13gm1rUblwsxNsO5eazb/gt+WCbYfSL2dALd2A9wHwqhXqfIa2RsqJaFHBXQEIO2xX2oBwHqV+t77XqdiwALUgu4A+2sYDGgV9ON7lc7tJ3hDJYMUVZcwt1yECaGPhKnJ9b3m36xktGKHS73WrTdk3pUq89D383pKO+/XD5/eWXJWCvFKw7TZk6t8A25ab4geOVQM9mW2/w6daQLGWtqHE8Yww8T63mGTNdjQDDFLAPh3BFw6w7VZQVrvUenJPW4x+i4rQgCfCmPF0RYHaMmrlgG0vMjUYbMtA5QsFBgupVJJSqTQvDTCIXNfYb86NYJufEkm/2K90gUSt89X8+1q/hIBtVTRO3eUHuDWCdfRU++I8oGoGOCpUCrYtkM2A2wbxANrm1EbvgcUr84pDsc43cLDaFsPtcACdagKsdiHpRwA54gUepTxL15k32G7ZaicIVzE3HyLEpCcSBDJA60khRvVBKXhvARHJMCRLhGVaTPiDbY21/B5rOeQRoxktnGbHi8JhkO11PGwAACAASURBVGA7Hpy3DVkNb8e9UnGd42KDbZVUL1/6vSCaYjTNr0nQ7DSM4I6zsJUwdqY3y/cCMLxVJ6eQqD8lA+8DtkuBtn5/MiCMa7XAV3UHeY3BPcR4uD350tBXiTMgGkXGxAS2rUv9ZUWYDT2uWkE5gbULfNsvVs2IAncdIxIRbDNhV8Yi81KyRkXgO3FBfQ6/8P2Vn/6mNLylf9uy3x7v9BvXFi+1QbU3s+2WfYAZBToDu+oPc0qbgId4AG2PwRGjEE5flHOVUbdZcubzfhNp4NfsFuMXdszK6F28gwx5jTtUThkvlkuTjmOgW8yyCw95gu0WOt/WTToEjLA9QE0mm6VMJstAu6mpiXL5nLIZHuNqmjPWnRqAlt1tpZz9F0gwgJCUSLvV9hrllljtcv3eeYd1syZMFLstBc6U7ta6v6CeqepAB6VqGYciQfmkgHplnqTJ/C+w5tps2JbaOUoMGhk4Oj+2vimx7x7OvNznNe7h9LKkLbWUF7OOUO9lEkra3gIEhmuCcYRbXKDSGgOVoyBuz2ezhY8YOSuxDr79C+i4Swe4Gxg87sEHOPk9K+iZDrCtJjGg7RWwRSI4pvSVCjPbJZPqITIabFtfuYG2ekALoI3rON8qaCWYwJUTkJa7VvBsH2bbOp7dyQ+VtpNdKx/mSa40lcbRilZjHj+grfrlTk8wUbRBwyEelLcCMMpbHNwl8x2VvZEGVwAY6ZHwzLFzOkRuWfWTXZ+xbTHuAipKhrwFc8QLhUFAaUqRvxLXJqd0gsNqKA+DZ1IC5S49db1Rt+l1xO9vOdbaafMT2UDI5nWTJ8MUdtxaDoKAnoj3x6hjK1rRTk+KBrZbmEw9awo2giRJUDqTpeqqKkqnM7yBuL6+nnK5Js5H9tUxQc56HL1mNdnfLgTjLpBHem+DD6D2XJ9qgaj1bTnF1prVe5q0TdCSiZ+wA+4FFg0dFhOIfrXkG6XJQhWUDq/8jr/mqKFTXO02lC4V/XunoQ868tzcFxto+4NtP13h3K8u+2vsvPTK0J+OdWGBbR8FaOg6t9Qjjz6MOrWk0zy83o8LC7Y99KSFb4ykmztH22Fo3W6dTiPh3JNABRFmeKJdYzRIpwFs+7WcVYZitp04yAkb1Tp2ms1SQtcE7nyHTRRqZNaNgbIzbFbqDvC/cLKRk11TbRFBD8inVI/yD1c6lS2/SJ5cYuzdo+i4LpooWa3X7fd6jFneYr1c5fdHztpWysndBgGkpZ9SxR0UctPCaTNPTpzg3O0Qtt3egNXedOb83gW2nQumhGPD3giHTIiFLNX81r/csuOWN+dImbW15JNGBI0B4mKUtVKt0eJJskadjGHLl0mznQ5TiHGzUrX0vTH6HnXcIutFGYN4YDtBvNfONzVL6d5EghntqqoqSiZTlMs1U2NDI+ULzb5g2yhtxgtM+icq0NajhrQP/dGA0g28nTJl/93aLGeJC9pSmg4oMq8vsB0SnZIYXdKwDrAhUJ5fOoz638Jwy6d074ftzDvH19HvFhtb7TcoGG+amACixF8/aQAd9HAuQqKISdYGjrVTUcBtAKxhIGOSc/pDDJ3HJUabFvTYMGA7MArlv870XOjXl6ZmyotL9bKQypyzbW0E8Wt8TMUYOCamZ59BsA1h4g0lDv1hBNoOPYWmtyST3NrWT/tqDzZiiJu1js63coMWlUDCOdveoFc2RnhvUgwFItwMjier5tX3CNaoBRb1dxSMbefXR9QObL91DmMUBQMQoI2Xuw1ebWoJuH1brquOWPMtCZjOw20okfJwurVBtnKubGMmJsBmleSBru99gjsu+eAtVIrt1E6cFNLQSq/FyrNsqlhY7Vg6hcG01uR7zmRl7Rh93rUCduZOGmXNEhFvmbfAtjIKrtnWkEKazcrGUv/qL06Doa2P411KR4Tut3NoPea5PIk3RcaCn8bJEEqGWqwUl6H10sG8zkpuLJUvABw+OCSV4s1oKKeGag+oaVwkpOe5839D9j5EJVuVEenxwJi5N1YEyevRYfSNzg3W15YCEi2v9tMda0ql50VP0UO8UDYEloJtB2BmfaH1leP3fE+KipxfXrp5W2rfKitYgjWcY62YbU/b4DNuFmZwtqOlfgkDtkU1Kfl0RycjmMuQkmpzZIEAzvtLkQybhQ/9TseF7hks6xkhwLa/fvbCRPbb3ffpf7t/77YF1gbJsjoS4eLwhsf18DMMtr1MsDUVqka1rk2MPkJBWxVtmBWXJ9gEkKOWtWUkW64YC2S4LIVWaCYHSTYfCbMAQ8EqSufmF6WNYGvko3aRO4y1Bttsw3WVCgXY9POc/bIVrardrTxxOUrW3jksURRHW6AetX5UrIguSWjLjHP8VIst8CgbRHhZ40Qt3uwqCtRZTYB/qyI4wbIoRhzX8HNV6M69AQW/dz5fj2+RUgTQaopAeRGCGJckl8cSg6I/2h/VfUPpJ2zSwlG8fIoY+ow/Km3JCzLiK11PW6Ezxmd4Bm/44vxUCdOyRFhzoZhpFgTnRhx5i6VoeGx1XqJmX9SYGx1q2VLFYFvJaDKRtDaoSbvtagAaImPO5ThizJN2LDUilKuwHh0mmOXExonKUSiiNq2dEqH7pNti2nzkVLZ6LkqiCAH6UtaXLdNajpxjm0rJOoU86t+j5q70FGNT5Nq78m71Mi7F5vT2WxoQ0Q+lDrXIO94lessp//hd6dhEMASetzjZOumAF2PvFCNrH4C7VoK6yKsIgr1/V5za0vVtrTbH+xVkcIXviXJU5P0wXiutNNHBS2+YdYM9zqXDZRMwlpOsHbFQEQbWMCUjZs+n6GmxBuqjqk1ouWPnhjeHSiS8pAKYQ1mxPLLjXCovBU3uKKHXToWtS/2RI8+EIiJYzSkbUqInnfPhyosH0MZGQ1v361J5Bdahsq4gdzLnsI2Qd5gvOFys3UrG2Dn3oiOlH2p8HLYMsuqlQ/xAWsslYtvIEpFzHtseYyn62cMwYNe2TbxqLcHRcxQEuE2sfJj3+3bbzVF6sNhxwXbp/c7Sl96tsupsx5gr462RgbZeARa75f+qqBskAxuvJsyP2ebsXAZleco15whGsSqb5X/nC0U+4SkPFqQIUJOnfB4LOyUgV53YZ9XQxDWqaD2eoz1DKWQvmgALGSAE96OQPZRE0NgWklLeCmAFH7xfDHeC8w/xHFaM3KYkAy5cw/WXWVXm+fe4lp+TSvL7+eQq3q2fLwG6PBYK+PHYIPSaz1lAWNqQ42fg3jTakkjIuCSI2wZ9JoX5pU0a9OJ3aiC4lBzaIEAgSY2NjVIOCeONk7QcYBn9w+8xts05jBkOcnGGUt0SIOANbWlsauLrsxnJ13QqzFQ6LcfkFuRaPlwA1yA1J+D5FuEB1QRlboXEJe8xUUgziyHASQwBGwPsxkffigWqrsryuGIsUW8Vv29sauSKCYm0rhntMtMJ4nHQ/cikcSBCggEt7sehCJl0jeIjiFJpGBt8B7nG2EoYHe8VuRN5Rb9ZdjBnSqbld5hLGR99yAKrY8tglRpWDZXRHsgF+lVf38BzjHqyWAYWkEWt2ZTIIPqDNqYzav1YDjCypKREFrOSDB6xXmUtiJwKqisWmvlwH/18C9zyWpB2+gFu5/oT+S1SPpfn+7Sc+61Rp6GCLMGoY+wwH7IuZe21a1fL66++ocGS+6bGRn5HOgXZzFN1dTX3CRv4tIOBvjNg4I62BDIMthPiqGKu8GEZSoh+EPnD3Gd4HhsbGyxZxzsxx9F1e1HpO+mnvNeeY2eFBQ345V3KQbKQt/SPK4eo2vHQU1oPOfgDa0EIRyrrW+sR9Mf+iEwLqaDlQjHdkHUuqQqGO5ipRLv8+9HS8mgZE50C+bYdD/kd5DnDfcO/9XV6vnh0TI6tqrIi9qfAKTIQj+Zm6DqASvRT6SK1tmFrcK3IN2RT1oXYK5k/ITJkeqBLZM0WLZ2eY/2d5sifXl9ig2Qt6zXjn85aIMrnqAi7kclwrWnoI4uvsoo8KA1ribu4BsVCklKJDI+hkAw5am5uZLtcXV3Fpy/ii1xObGwmU839yDUXqLq6hnKaxGkBuDXpUKRMJi0baHM5qq7KSGxY6UjRP/bHPU/B8+YA2y6xCevU++Eck7yIy+39EVFTA+2o6Ca/lpkUXeT/CSIy+L3Bt/s+uKTdVuEM2xEuieiq97RMqS19ubO/3uPmD7hZN+lDbQJHJOaXpgkNfLylYENMWoRqJMHvlm8tctmmxCwJLOTyDMY0G4RWQnFj8QKw5IrNDFIBVrTRx652nnaAXEuha0UpAJqFUJX0kRP/EqyQBHylqKlJwLa3MCvXP52gXHOzKhUkAFMDWigFAUEwdNIOKATNRANjAKOLsS4IwE4kCEaeAZTjQBSAV3mWAB6AZ9yDfEcNGprQDl64BcpiZ79iP9AmMUhQ4hpQFimdzPK4aXBqMZ4MZEWJwQjoU7TwHHYKcEfKHkMNhvWYoq+aqfFe6DAexCAN4FyPGTsAeDq+VHKGOc7DCCnDzAaQWXxdgaZUTXH/YDT1UbsERwMAWpggdgLywuIyCHRUXODqLvi3ArroO5wCPtjAYlQSlNPOmY9g430YV7wLzgHgBKotCODSKTCKKWf2XFXmVXOLOc5mBRjBQOsPyyaMFDtBAhi1g8TOoxVdKTE51j9gmLJZAAlimWW54IiKSACcG/TfcuYgt0oGmYFNimOgWSlZPpArAQ+sfDk1QFdjkJJubIhzzQS/j0Ebxkc5p7gfcqAVcxC4guw5QaEGIM7nuadE2yrupppr23hKeS92+hobuBIG5lqcIDgIAMpKFzQ2i0OoTpATkC3gXRSY02qV5rLCccV7ZN1qkC+gHx/MMfqFdQbnUORB0iu0qJmYfy9RFCZQvgE54X6Gdp412MU1ej71fdCDmENcox1/GRM13xqslpgO4dpSJPqOxxP6ihJUBfkroM+QP7WOmSixIzQyLpAzb7CtB1yiABI9xHpDU6BPcs15BmVBNlHLkdPpwvM0UcCyzYBbTgtkZxzTquZM644W8qaiFuIEQNbhSEtbWNYdBAZ0G5+hoh1NJkNAkoAsEXvE71G6GCBYr3Poek1wiF5RazmRIZg+bSvYwVTkE/dFObae8gIdQLLGNSgCUIYcQpcpt8R2LEtSjPhEHKJiisE1bE0mg3ET2UtnUryeIAP5HJwYEDTV/J58Xq162Dh7MTkgqI6Eiv1mB4DtJd7FHed5cVqC8vCQdjC9FXp5z2r5DNP9Kl7p+fISHO0oDa11GMuJjx3Svw7UHREzaK1nO50Bj+IAJe8uaasmWByRW8ezTGPm9X0b2DYIgptQtyZHpVWw5wbglEyxoYKxy6TSlqefBsOSFkaVgQeHdlX5IvVT6rbKghKmSOWVYTnnm4mKOUol08IkgDHDUa0ZxeBiIfuJc6JI+YQAXxhfKFVhF0SBMni0WHYNaUWBgpUHs50CaFWgR5wFAfzM2jH7ruCzAuTCtohhSiczXHQf7xGWuFGYPih4Zl8ldQEfNmAcahOAj1BnIQeFLq3V/C/ux7PkfmJG2w4FC6PCJbrcWsDqtWnC2fSzAuZ8TaX8NTul+UEN/IUpleNzBfDaYTTvN9kMnMUIW6F/NRaFaou9E5wkjoukSojnDIMHg6EjEMzqsbVVoNaDTWAJ48PIkhZwxWEIaDIfjgAgmhSWi52RIoBIgq+FIQWYwdxIREXx8UVxKNnJysNhyLBRYZDgBAdqMETOtQTqEZLfAayC0db3Yw7A1gpolTkRWRFp4NPS2GmV4WKWniMiwpSxrOYlh1wcMrD62qETEM5AmuUdTpt2hoXN1c5CWLBt9UaNvWbJw0icXCNOLT62c4IxTdKJujo23rW1tTz+GhjxmCWr1BoXJxJrUzNs9rvddfps089hb5XqpRlxPZ468oXnYG4wplhz7NTy+sCGtbCbat0jAQZRxpojg3DWUkl2uGTuBFhpRlCiR6InMbapFA5BSrBu5fWoHC9htKQMrP547pvJi2Ml8pJi9h4sL8aQIyo4NZipdu30KbaO16DO2/aaXQGyvM4sZ9CuhayZziDKTvSgLc/s6ChHkO8r2g6FsxqMd/zCIQXFIjU31QuzrCKJGsRrsM6uCB8PriMPQlxI1FI7tKKD0D/oBIy3MNQAmNAFeULkTBjlIrPFeGE6U8UAFLpER4U1ccENCkBmbI8SArSdEQNJ7xCfXNtWSylYlf3Q/jSv90JBGO1kCm1G20AYFLjqjESck0xkgWepylYxw93Y1KyUpyVRWqMJ6EYkVRUUgPOqx1fIBqxrOW5dd9AE1kql6kyCbUm5i8psM9Ixom1/DRl3g6QzquWFkyx7rYC0/FANdtHqzjnTfzfNo/v7NmY7wBo6SXUdcraUmwJWDJqQO6rCmDBKknZRpExVlmCPdEi+qRGGUkSguVnAZgrxb/6VsMwa7LABYO9c0j04pMyGVkCWhOiUQfDsA5JAipRHO9LCvDc2Csstx7yKMsdPPupVhfyYvUD4nIocCgNAamxq4DbU1lRzG2HwGxobuP1ij1SuLTOM6gAIlevG4Fwxr2JEEfJPS/pDTvXHSj+RUCWcC501ouydw2JgrMEiwkDKWGsGVYB9mk/9FAYlwddo4ANjgetlPFpqAQ1mgeVxnU4L0NeykednS+4yGyEVQhVALikTGqS3nBYB5uyYqbQUDbqZPeNDNGqstBvJ/xegKfmPeCLCnaIT0DeMp3ZopJ3+2k0z6zodiFNC4MCkk8zoJKnK6puAGx2pgNxAjiW8nq2SFBowrmxo2QGAyKfZ0Ep6gxy/DhynnSVpm7N98nedicrzqNJdEHmpqq5iY8iGnMPWUu6Nx5wdSWFEJV+/yHIsOAvOj7DWHC3gMLmw3pAtzltVyISjEwWRST3POsyNzXBKwH1PUdMyIDJupw3oiIpObQpmfwWs2KkBOp1EwvT4PULZNTU1it2V9crOUk7mJJNFKD5nsYMNDfXMLmqys7S2szJDHCnQsoRrheGz1pMKgUMn6PUgzrYA5GLJQUTh3Qq5EmtFWF48q5kBjTgacNwgazXVNew8y5rJMdDHPOr9BcxEahngiJ9mtJXzoiGRi9lmh8YKc6cYZOsoAeax/tQpFZ2T3HGnE80ywvna7kO73P2Xl2pHHfdB56F/4vR55/E69b9O0XA6f+ycqIwXPI/foWwRR1FUfrnfbCRIIq0YT8gUR0g5KikOjnZIheVW+wF4DQlI1qSLpJ1gmensbZFTiS4h3QVRB7EfbE8svSipa9w3nmuRNw1QvckjyRVPAOCDwFIstAb3IIcEtOsSfbae0RsykeYJIiydxv1YJwWCihJbIiQIZBvgGo5WQz3elaHqaji4OdnZwDpDQzgNQ/VmfOhopqZUtMVOscnn4ajYbTKBtLMPbHvbFCOzzY6bH1Q36wsnWDZfXXqFYOVgpG9HKpXUOdhtu7ylMzXLr9Sfh6V3vbuN2TbMoMYu1qTw+rINFQMQBZDxqHa1tdShfXtW3l27dqXefXtT+y61bPSOHDlCX375FR07epwXb0NDI9WdOMkAGI8UNg7gSXLxODebmimfa6Cqqix16dKFnyuKSsEWR2ijhaqHTchmCCE9MRZQhnJVU2MTnTx5khUr6xDlQlpsK4epc9S+poY6qfd26NiRevbowUoRfTl8+BAzQABFJ0+dolMwUByOTzOYb2rMURK5eByWT1CPHj0FHIJFRA4ownmsNAVoaFAhfYOSFyaN/6hNbWKgBOjiuSdO1Kl8bQE67du35z+5YpIOHzlKp04J4NDGEu9Bn/VzPccMLCnh8IpGateuHT8PRqmuro6OHTtmh9wRNk0mqaamlq+RdA7NTnorGPSSnYEiGJVmbjvScmDwGGghzSSH7wV0CJCXPG20HeNXVZWhzp07WpVi8nmRH6R2SA65j2Jk3SMskDgRBTpx4gSPkQQoAIzhAMEwioOYy4sz1KlTB+rSpTMzQZ06d6bu3bvxfB06dJCOHT9K9acaqL6xieob8iwTmjVGJEX2MqRVSoP3hj1muWCmAPhT4pBgfPr368s5xeKgibMJ+dF5l2D9JQKBHF2ViqGYVvSDQVkKAEfGFM4uZKapSfYgYJbAnnfo3Imfcez4MR4TzXbKOlTsjhW1cJlCxwZaLYOdOnVicAqZgWPqzvd3PkGcNjvvVbPbOu0Ga7/bOefw2m+or2eZwR/Ue2YHqZjlHFbIBsrSoVIGR4wSBerarQs7zHLih94I6QAJTHinea4ZxDDYkr0JOm2HfwJawknNZOjAwQM8jhKBgBxp1i68ORQ7hIibOAcC3IlqqqvVequmjp06UY8e3aljx07suB07dpT27dvHugf9P3mymQkL6ENZO5JWw2sbz3SAWSezzb0HsGpqokw2w3oWuhV/2rVrz+thz549rCPFAVZciF7STMBKrrsX56ffD73AufZErBvxXLxX0th0mpY/JBbny954hys7duzI44H1dvjwYYuZx3c6FUhvXvR6Mq/rJNZ0ju1Cnz59GAQL+YB0JYzrKaqrO6mYeQHDvJdA7Y1hh5VTbwT4VtdkqUOH9hwFhayg3fX1jXT0yFFqbpI5gX3BHFZVE3VoX8sOFkc/2dEq8rqWNEV/GeJ1gugZ740Rkgjl/BD1OVXfqDZ+Kj3GOkDXExeQizlLg4VHNC5F1LFTLbXvUMsbqwX4J+nwocNUV9fADnkupyMIWQbhfPJmC6Atcswpk9kUdevWlaOxMGfNuSZeo/jT0Aj9XWU5898ssO3YUO6aHlnHmgl2QlcBujaz7WcPTWDY8/iBcIpG+TbyZh2Dd1bLcndGXaVsoeAiE9A2OSH29+yjt+VsB8ydMgrO8Bz/SkdlFdgG49StWzcaNnQoDR8+gvr26UM9evRgY1dIIycszcq77kQdHT9eR3v37qPNm7fQpk2b6fPPv2QFl8+BqU5bYTIowXQqT+lkgfr260PjL7uMhl1wAbM9UGiSDy2GxvMDJZdOUVNzExtfKDMokRN1J2jzpi20Zs0a+vzzzy3GT1g5ua5D+47Up3dPGjH8Aho+fDj17NWTOrTvQAARUKinTp5iYHLk6FH6es8e2rFjB23fvp327PlKhWAxSmKE8dxzzulG9957L/Xu3csKlUNxIb8X4MrORRbDC+YGKQlW2I3DlSpcyEA1R7t3f0JLliylTz/dzW2GMr/8iito9OjRtO/AEVq1Zi3t3r2br9UnvgEQlzJVLYETFCWyKgBuhvJ8DqfOnTvThg0bafXq1WyQNCDCeAwbdgGNGTOG+vfvL3l6yGn0DbwRNYHNz+V5s9vBgwfp888/o88++4wO7D9AdSdPUnNTmtN45IhoPE9yVbNVKQYfl156CY0bN5YNlhw6JCkfDMwBLlENxeODGWnGBqNikTfx4l3o09q1a2jPnq8l4lLIWkwhgAgcxz59e9HIkSPogguHUY8e3Zht7tChHQMvgL/jJ47RkcOH6cs9+2jHrs9px46d9NVXe6gBoFuz1pg/To/SG320EtKKGtlSYNYljxrACe+YMeMeGnj+eZJX6WCkJB8SbGgTj0EqKWF2zU7K/gPZEMwREOTfN+dp165PaMXyd2n37s/YSUTqwIABA2jClZdTKpOhDRs20NYtWxgc6fxXfpZCXH6757UzB3kYNWoUXXjhheyYrVy5kr744osW+cil0yNgWzuAwg4KKGvfvh2NHDmSbpo0kQHNqpVreN3u37+fnXVmoHOSIgZlLvnVIgudOrenSy65mK64YjzPGSUUHap/sreB+VB7NZguTag1Keyh7C2xq6BgQ+Frr71GGzdsYECVSCLlSZdjC2cD9VUAOYlEI7cb6TFw5AcNHkRDhwyh/ueey2RFbU07bjvAIBwuOC9w8A4eOkSbN++kHTt2M4Fx5MhhBsa8X0DtydB8I6vrkmCKGN6MYz/I2LEX0TXXXEMDzutPn3zyGb322ussK5KyI86J0+GXtvszdpi7C4dfSOPGjeN1At24ceNGOnTokNqc7Z16o0GYZrIlXUac7k6dOrMsDBk8hPbt2y9ycOAAO6WSVgR9CefAv10MtlNNhPTGTp070eTJU6hP775UW1tDDQ3NtHfvXlq5chXt3LmTGhpkczhyzNEG2Ygt6wnvgdOLSOeAgefShAnjqVfvnqyT4Ah8+umn9MEHK+mrL/dSjqOkSH3M0CWXjKBxF4+k7uecw7oBv8O46r03sl/I/5MsyIbnZo4M5mn/gcO0Zs1a2rZtB52qb6Ac8qt5sqGBHWAbEU7x5jma0r9/P7rqqstozNhRvE7A0GO9fvjhSlqx4gPau/cAFQtSvQTpJ2grO/PcNNtZZRgHO5ZJ0+AhA+m6665lWwdn5MSJY7R9+zbauPFj+vyLr6m5+ZvKbPsf6FPKbJcHts3Z3Pa6jcSNsxg4Fr7mSDXL4hSzFlVd3CU2nRsf7cpqwcS5e7Nk2wZJo4WQg2Es2CB5ryrcgBA1QPbY0aPp4ksuoSGDB1Ovnj3ZaMEwINWiiRqkAkdSjGe7dh3473UnTtGnn35GK1eupi1bttJnn35Bp+rBfkiVCnySiUaqyiZo+PAL6a677qKrrryK0tkM1Z04wUZAqlT4e4c5ZRCYOVQ7y48ehVL5kN5Y+iZt3ryZGhsBWES4wGD07t2Hxo4ZQxeNHUsXDB1MHTt1ZMWG0KquLAImrX27dpQF057P0f79B2jr1i300Ucf0fZtO5iBamywU2YAsv/+7/+eFbOU55PwHYwjg6bmJmaGwdyAoQXbf7IOIWNsstOb3uzKK1DOMF5z5szhPsAo4f7vfve7NGXKFNq6/VNa9MKLtHrVaqpvqFf5t5LPrdM+/MP6SOXI8bxefvnldNNNk9hJePmll2ne/Hl0/Lgwnxh7MEPXXXcd3XLLLTRg4AA6WVdHTQ2nKJP283h1WotsogWrfejwIdq1axf3Z/uOnfT554eYJeYNqsw2Im81T1XVGRo4cCDdeeftFA7ukgAAIABJREFUNOXmyfy7uroTzKRg+pgJa4bw+Ksx3WfkxYK9eu/99+n1116jrVu3Sn5zAfMpm47Q54svvoguu+xS6tuvN6cwgBE6eQoRkSZm9ZFOAvYfYOhUYzMdOFxH27fvonXr1rJMHz16lI21bJjVLIg2OhpoS3tTBc6StZyvc7p3oR//5K9p9NgLKJeTiiFcESEtAATGHv3u2LEDtW/fgU6dbGAHAk6tcBSSPyowCXsACrRh48e0YP5C2rR5CzuZyMkcd9E4mjnrfspUVdOrr75Kb7/9Nh0+ckRFAfQOMf9qJGx+1Vrs07cv3XTTTXTVVVeyQ71gwQJeE840BCcbqnWJLqcm7KRsXAPj3rt3b5o2bRpNnz6FOnVqR+++t47mPPc8rVu3jhkzjlJQDfHBEaqmPiIAkI2uXTvSjROvp+l3TOWIG0CGMHP2ya4AErW1Hai2th3PEeRJxk+qBqEUI9IBNOCEzDz99FO0fMUKJg6KRTC3/pV9dGqN/VOzRZDZPGWzeWYDL7xwOF00dgydP2gQg2ww3A2NjXT82DFqaobuTDIghKxhIyh6ceTIKdq16zN2GLds3cLjjbQaONfMSDvtrGs5SkQS85an9h060PTbp9O022+j887tTZ999jXNnbuAXnnlVXa6dNqfjgpx6lxSoj/eH0mlgxzMmDGDunfvSuvWbaBXX3mFNm3axJEVCTTqvSj2U2zGU9JjJJol6VhYj5MmTaLx4yfQJ7s+ocUv/JF2ffIJO5yykVfmIThdCY5cHW8OhJP513/9Ixp30Vhq166KDh8+SVu3bqMFCxYx4MZcc4QSaSZwwrAXhll+pBE2UT7fxHNyyaUX00MPPUijRl/AuvvYsZO0ZvU6ev75+bRx42bKNSF6IQ7h9OnX0vTpk2jggAGstGQfgFRxgi0ILAUHvVZAlCpDOU6haqItW7fT/PkL6Z133qX6hiZKpavUHgINtu1TaZHvXcg1UnVNhi69dBzdcedUuvzycdShI9ZGghob6umDD1fRnDkLadWqNVR/Um0eJeyXSvNGeNFhDrDNudpgteFIXESPPfZdOv/8c5mQOnz4IL399nJ6+eWX2THM5e3UxW8es21icGVY9PxZGyStTI6WcFlfEwTA9F1RwDaPsQNsy9SpFjqjlIqd1yS9tp52GklrAG2FGVuL2TYLkD8oDAwmWKEK76usiXDSz5wrZMTRoS5A2EmMlAKkKn8UjFf37t3p6quvpok3TqRRo0bTsaNHaNvW7cwMfP31Xjp56gQ1FxvZDMJ4duzQkbp07Ur9+vWnC4ZdyKkVAKorVrxHb7/1Du3c+QmdrLPTOxIEsF1ktuy+mTPpsvHjad/+fbR502YOp7oVa4lQgtlW+c8AKQComCOAPChrsHhgMqSEl2wq69K1CwPMm6dMpsGDBtOJ4ydo65attHXbNjoG4ISd4IkEs75InTjvvHNpBJj8fv04bLZl8xZ6+523mdH7es9+dhxgNNLJJM16+GGqqa22qrQwgOTqE5K/2LNnDxozZjT17t2TDhw4ROvWbqTDh48yA8kVELiknlQ8AVD66qsvaeWHH9KBAwd5keMdP/7xjxn4btn2Cc15/nkeV6m6gjC42m3vKK1mEdAOlgqHm6Q4XaITXXXFFXTHXdO5nwsWLKYnn3yaU2YQIcCY9unTiyZOnEhTp06lTh3a04aNG+mrrz6nIjsIFodn/Y3VtMrr7dqlK51//vnUr18fBre7du2ktevW0SuvvEVffPGlRE/UJikBX1kaMnQI3X//vXTjxOuYQQbDCIDJ+fZqt7z+6SXc0DFgwuQ0vBzt3LmDgdveffvEESnKJqFOnToyWzXl5ik0fMRw2r9/H61fv452795FJ0/W8VxDnhCx6de3Dw08fyD17Xce9ek/kOVj+/Yd9Nqrr9MHH3xIhw4eYqcJyos3AOu8bUtYZaGmwLByio9sOKptV0133HE79ex5DkcBqqpQjQQsv6QwJFMF6tq1M7P8/fudS7t3f0E7d+5i1k/ysyWUzICbwXCKvt6zl2Vi3969LO9wGsdfdik9+tgjlM5macH8xfT6kqV05PARyV/mkCJwkfdRHLovEu0qcgTo1ltvpetvuJ4OHjxAc+c+T2vXrrXSVlS+jgrYyABwSg+nQsjmZzQYubFgsi+44AJ69NFHmCnv0KGaDh85zmD7jy++yOOKMnCJgpRY4w2zvNkPJQJPUnVNFTtLYy8azetMmG19EIw4ETXVtTRo4GAaOWokp8usW/8Rbdu6jQEuh/iZyRQnlxn3XI6WLXuLQR7n2hYRKfJgaXkjuLg86ItOW9KgG+3IZlPUp1dnGj1mNLPKY0aP4bUBNnDbdnHYT9SdVMBOKsQgla1//3PZ6QTDm83U0r59B2n9R+vp/fc/oC1bttCx48elvU7o5qhqwKloSD8qNLMDOXTIMLr3nntp/IQJVNuuhpCWtXTpMvo/v/41j7Gkncl+GoBNKQIjm4XdeQ8iLgLEb775ZvreY9+hwYP60p49h2jJkjfpjTfeYB3Z0IiNfrLxV7Oler+O3qQq0S3ZmAjntnefXjR9+u10/fU3Mih+5pnZtH37TsUDyeZEOw/cA57wnCByCX1YoHP796df/vIXNH78RVRblaVDR07Rhg0f07PPzqXlK96lk/UNLB+8JyaHyJKUJE2lsI9CUlEAXC+77BL6/ve/R6PHDKdsNkknTtTTB++vpt///glav24jO/GpFPLuUzTz3ol0//13sG1JZdLsJErEDTbCdDaBOM3QYSgW09DYRBs+3k7PPTuHlr29nCMtBU5pYtfdYrf1PpFUoomo2MT6ZOKNN9Bdd91GI0YM4o3RmDD0afOW7TRv/gv05hvL6MCB41QsgHUXvSWpWLarLLBNwDacjGuuvpz+9mc/pYEDe/JvDx0+QkvfeIcWLFhIH23YSrmcjgDZzGgoAMIXBWAnDRb9LrFIDp+3WfjK13X0f79jT6s7y07Wv4ML9Gifid3Wbk34cXI6rrwxw5owDbaVqi59pNUP99w4Gy1/17jShHfle/v+VksjMb1YC7zXoKkuBI+nCTg7dYt1reMm0/0Bbwf7wZt4UAqJy2lhg2GGGZlbb7mVwV02W61Ce2vpww9X0+5PdlP9KYRZBdwgNM4VK6hANTVV1LdfXzakF110EV00bhyHsF595TVOi/jy869YQUm5qEbKZhM0auRIeuDBWZxGsmLFCnrhhRc49C+Gw16MpZAABkLCdJxlqHdCKcCFzW187DAr/BwbmrFjR9KMGffS0KFD6JNdX9GKd9bQ+vXr6Ysvv1B1uWX3OedbppN0zjnnMGAcM3Y0jRt3EbPgH7z/Ps1fsIB27UKKiuQTA0B07NRZOSy6lbLZBuAJRuX8889jYDFy5HBat+4jmv/8C7RlyzZJfeB8OVSqAGsExrJAzU3IdW7k3HKsKBiMH//or+m2qbfSps1bac7c5+nDD1Zyio4+GRGGEkBZSsrxsnMAH6U8UaWCiDp0bE/XXHcl3X3P3dSrT0+av2ARPfHk03TqFJi/DJuJPr160ZQpN9Gtt0yi48cO0rPPPUVr1m+iZuT7WZsBdd1riUIghIt8yb59etKAAedR3/692ckYMLA/G7CXXvgjLVy4iE6eQEQETZS8dzg4wy4YQvfdfydNmHApvfDCy/Tiiy/RwQNHeQc9NqvxAUrWGncbXGXWVeUJ9B4MFarEcFUG3JrPUcf27WnoBcPose99l/qfex59vHkLpy+sW7+Ovt6/XzZQYUqxt6BInJfarXt3GnBuHxo1ahCNGjWSevfqx2Hk5557niM2YKYZtDo2CcmSs9uI8LRIBjYlAtHk2aGDEYbRSyayar+ElGYsFhuod+/u9P0fPErjLxtPy5evZFZu+45dnNMp4o5nSlIPA7BcntnPfHMTb5CD/E2YcBl97/H7qLomSXPmLqYlS5bR0WP1lC/IiZbMjqgDTDi/E6ClmKQEl2fE+hLTDiDTs2dXmjbtNrruhmvo0OHD9PTTz9Hq1R9RrlmYNrlS5/vCic9zxWcOWXM2FYCd5H+CEb3mmqvozrvuYMcaYGfI0KH0ztsrmDXcvnU7R6UKhWpO0cHcSzUSGUVsIAXDVlVTpZhvJ28oec3du3agydddTtOm3c7s3dPPPEuvL32TGpuxCRIOpSPHXolWff0pymOTInqCg4Q451UBboyLMjC85ySZpMaGBtZ5uWbkSKf5J34/4Nz+dP3VV9DVV11FnTt34dSQjZs20wcrV9Inuz9lwN+cQyUnqZrEsAb7Mjp0pH59+9Go4QNp3JiRdOHwEeysrFn7ES1d+gZ9tHETR1QkfxsJtNI8VaROxqiYp5pEnrp26UbXXnMjTbxpEp3Toweno/Tq04OOHTtMv/7d/6G1a9fR8RN1nG+bTFRRcxPY6DQlE6imwS4fl5MTtwIDJBsnM9kcTbrpBvrBD75Lffv24ijfl1/uoTfffJteffV1+uzzg3xvLi+sNDtJ6Qw1NyEVJkuFnJQOxcE5HJFINlDfft1p2u030w3X30A7tn1Cs2c/T1u27KRCHu+HM6XS7Aj3KFeD5VUDT6nbnUgiJ7lIQwb0oV/+/Gd01eXjqDqTprr6Bma0n5yzkN5avpzqm6TiFK9blJ1kkgL9rBGHuNhMmWyCLp9wCT3++Hdp3LhRHOmqq6unFe+vot/+9j9o/UdbJCpFSPPL0EMzJtL9M6fRkEFD2GZCv0GP1J1EdRDtoDkArctuQw+AcEF501P1TbRh006a+/w8envFCk6rgsyyM8TFBrD7UcAWl1pN1FE21UCjR42mO++8i268/mrq2aMbRzekmlSBjhw7Qq8vfYvmPr+A1m/YTU3NcHxreF9WMtEkpQETKECIVSzOUoqaqTqTpBuuupT+7mc/pcHn92WxOHDwCL265C2aM38Rbd6yk5otsB0FOvqn11jRMV9AjjEIOlciEEsHAn0LevhRzxbithJCpfMWExqQQ23lE0QZL5WC4oH7Sp2CUuCoc9BLctFLXl8O4Ja9Zg743zo528FgW7/Qu2iiGahHG2w1q0E4P9yDOa9DGCG9kQ8pBtdffy3NnDmDevXqQytWvEsvv/Qqs43Hj5/kfFWuNqI2JnJdVQDvfDODRICF2na1NGzoMJo8ZTJ163YOrVu7nt56+x3a89XX7EnLrvxGymYSnKs366FZNHjIUFr25jKaN28effX1HsVkyMl7Al0cYw2VU5QQpO1h6e/tHdTCGuepT5+edMed0zhUefToYfrTi0vozTc+ZJYP7DM+uvybMOFSVQNqp1+/vjRhwgTOufx09256c9kyOnjoqKpfKyFTveFLSGQ21Qw8NdgeNOg8+sEP/oLGjBnFqTXPzV5AGz/exOUKuV/qAB7kZELJyeE4nAXM7ALyB3/8o7+iqbfdxgARrCIAHzaCSqUXqQssrLQj3GqdNCblm5jZpgSD7Wuvv5Luuedu6t67BwO5J558RsB2ERurALZ7081TJtItt0yiw4e+pj/84be0cs0Gaio4jmxXxlgDEowlDCyYWj5UojpNF144jG6bOoVuuXky7d6xnf7whyfp3RWrqKEeB9XUMuuJMOuwYYPpvgfuovGXXUzPz19Mixa8QPv3HxEQV8jwYT5CNHoDbTfAtUOiAkbbZdPUqUNHBoyPfvsB2rz5EwZgYDyRn69GSJSlKq0HSUIaCfaHdu9WQ5dccgmNHDmGPv/8K1q65E3ah/xHgDBsJNabzUqAtooa8ambmAEFthk0wAYKGw6wrZYhG+Zi8ST17t2DfvLTv6ArrriS3lr2Hs1+dg5t3baD80S5fCU7VhINYWikh4VLjxUpm0nThPGX0WMA27UA24vo9SXL6NjxRsrlW4JtgGOA7AQ27yqwzXnmJCdQ9ujZmabdPo2uu/4aOnzkMD31FMD2Oso1Yx0K8LfANgM2/ElTooj6zpBzlMVMUG1tFV04fBjdffddNGL4hfT8vLm8wW7mjJnU2Jij+fMX0LvvvkcHDx7hHH+dX461IqXHpJSmO53CqSMAhnt260C33nQVfetbdzOg/d3vn6CXX32dGpGOBLDCOfY24Lb2IiiLVUjkGWyrejCyznQZU5W6hkov2UyK014kkpWjLp070S1TptC0m6dQt65d6aMNG+mNN9+kTVu20L59B+hUQyPn0GP+OOeXa50nGIDzRsqaGurcPkUXDj2fbrhhIl1yyTg6fqKeXnrpZQa0+/bvZ53IkTBUy0DAQB2vzv4TFaiq2EwDBwyku+++j0aPGcs52qtWr6LLJoyjSy4dS4v+uJgWLlpMe/dhQyjyjquoiAOnKMtgFnOngazoN+ZoFdhuosmTb6S//MvvcdrLwYOHeM/Lvn2H6fXX36Clb7xPBw8fhkrjSCbSMVCasv5UM1VlwK4rsM1rIEeJlAbbk5nZ3rF9Fz07ex5t2bzLAtuyNiHn2lmVjX98oi0rBcWsJhoI1ZaGDuhNv/j5z+jqCeOoOpumk/X19OHKlfTEnEX01jsrqD7HSV0iA4hCMtiGBMG5Y1edMhmA7Yvpsce+Q5dcMsYG2+8J2F4HsA1AXcS+iQw9cPf19OB90zkqUVVVQ42NBdr79T7atFmiKTh4hmVUgzRloXUEF+sOTmcjNpc3NdFnX35Fby9fThs3beJqSGk4Kgpsc9426sJzSVKssuPUrUuGbpl8M02bOp1GjbyA2rdDComUm8W4gRhbt3ETPTdnHr265AM6dryeitSOSaPqtJzQm2OwDYsjaUCpYjPVMNi+RMD2wL58gPD+g0fotSVv0bPzFtKWrZ9QLqdrgYeDHaVXhQHbXs9Vtt8Etn2aFBubOefRcbCMk/ENSnuKwZFaUQg/P0B3WTaoaxBd+tNvpkzjYkVvS5jtVsrZ/nMF21pW5HQ3qXjRsWN7DrE/8MBMZmPffvt9Zivee+8DajhVT5lsjZwMWExKnWnFBKKSg8ypAE19UEzPnj154+HBA4fowMHDapOiHCCRzzVRVTbFYd5Zsx6ywPbzANt7bLAtIIVdRuunBbEtfO0E4voIbgk/p1JFGjxkEP3wL79PgwadT0uWvEYvLH6Vdm7/gg2WnDJWtA64kM2KqioIH6yQ4Hz0Dh07cH/B1DehqoG1k19aYy0eLtcG5g2sZRODgxKw/eFqeu5Z5Pxt4hAjl3FTh6IIta4OH4EDpMazXU01/egMgu1Dh76mJ/7wG1q55mNqQpUGK13CzhtUU6TyYJs5nxzVu8DgXjb+Ynrggftp5AXn08svv0a/+fUTdOjgEUqQbIRF/uRQgO377xSwPW8RLVr4RwbbfBhNEaezwSA4t4b5qYuWKgggrTpJdO65/emnP/0JXXLpKPrNb56il195zUrNwBxw2S0+RRRgSBwuqZqAms9NnI7SsWNnBmnHj9XxZlekkTDfpBPMLbDtaAeDO8yzA2zzckGwGYYfzLZEc1G9r1A4JWD7b/6CrlRg+5nZzznANsRGA1zteisZLAHb4+mxxx+kmpoUPaeZ7eNg+0GMCWADYymnLWqwDYAMEIpQOKKVsjExCthOIkqSAKhEaoGUIzuneze66aYb6I47p9Px48fon//5/yXstXj8scfp0ksvYyfyT396mT7euIkaG+1DlHguVOUaYUbt4kluFwwgtFe3jnTrxKvprm99iysH/fZ3f6BXXltCjU0A0cpR59xiOBjabbfnTMC2rn+h1rgC23y9qmoDRYCcWFTSQQTtkosvovvum0nn9e5Na9eso1dfe5VWrV5LJ1E9CBu/uRQoREby7qXEg67Brk5OLNZTx/bVNGTwUBo5ajSl01W8GW3rtu1U3yD19wVJYQwQhYEzA+ZfwHbHbJKuu+4GeuCBh1k4XnjhJXpn+Tt07fVX08MPP0C7P9tJf3jySd7EfvhIHaWSyI2HHsS4QJ4BtlW0wgNsT5p0IzPbx48fobVr1lP37j1o8KAL6MjhYzRvwYu09I032QHgEpeqFGtTIwIpeD4qV0i6C4gQBtt9e9C06QDb19OO7TsDwLZETHS1lFKwLZGjdCohYPvvfkZXXz6Wme1TyFleuYqemLuYSZ/6nDqoDPOfz1FWlWTECZBCcjjB9nfpYifYfncV/fZ3TrAtzPbMu2+khx+6hwadP4jJg0NH6uj1196gJ554hjd7Ipqk6ZMSzaXSuDKKpW7CWsG6TKXoeF0d73FhueENv4rZhi7JC9iG4gDYHn5BP3rowYfp+utuoB7duzDzzRvacYhZVsqH7jt0hP700qs0+9kXafenXzGzjX0M2Qx0a5Ly2AvCaUqwPMJsM9i+MjrYDs5f1skU/rDRnbJQqvVDMNsVA9vCYis6RaJNAlPU/9Qpvn7v58tMySbeN+tR8yP83SDfDbjl1dHgfhvYjuJQsoWSOsK8Wa2QpxEjhtOsWffTxInX0KpV6+i3v/0Dbdu2nY4ePc4nIyaTGd7cA76Lj1BGOS0GJMLUcR4ep2ZKaTJOpcgXmQ1PZ6sonYJ3jkoAAoRRuguh+VkPPUSDBw+lZcveJAbbX5WmkbQA21zhQIucEhrHriFJKZJcUYStR40aQb/45c841Psf//F7WvYGNkHJkc0cgkcfoLS4LricXmZ7qGKJOb+zZAuJ872VANswThzcE2b7r/+Kpk69jTZuOv3MdgnYRvk+plO1y2NHF7DIZV+rIMdMVjYcde3WmSZOvJH+6i++Q5/s2k3/8N//mT779Euqr5dcW4CUYcOG0Mz77qDxl42j5+ctpkULhdluCbaDhN0DaKvIXk0mwRVo/vGf/oGdp5/97S9pzdp1vEkKG+iAVCC3AECcf20d1y2lIpH2pPPHsQ7E0DkOcXJGDR0RBWktSifCgJ0JsD2LamrSnEYizHYTM3ISUZE0EjC4XPINfQfgYoYbVUBw2IbkwUYB28JsyzHYAk4RybqQZtx7Dw27cCgtWfI6bwRGbv6kmybRjBn3sX546aVX6JWXX6Hjx7GZFnMh9YulooNKGfEIJurZB+js1a1TK4NtMNvKkLLqwSmyiODIRmeA7fPPH0APPnAfXXnFBNq0fiPntK5Zu1ale4lTjTQ69AKpFVwkR/KAKAndA+PNaQ05ooIcNgKWFMwwUgmammWDry4HKIedQLSssAaD7V7dOtBDsx6mG2+cQu+99z7Nn7+Idn2yk4aPuIAeeHAGDRx0Lv3xxT/R66+/Tl98uY9SKdS/z1KeU4J0nW3NGuv0GeyLwWbmPN100/X0+OPfpn37vqY/vvAinTxZT9dfdxNNGH85fbRxCz3x1NO0bfsWVXNfDjzjVBWuyoPzDHT+N9JoGqlvP4DtKXT99dfRju07ooFtHgxEFDXY/i909YQxVJ3N0qmGU/TBytX05JxFnAPdkEOkSeYTa7sKB7exAyORogRhwzlxGgmYbYBtzO+JulO0gsH2HziNBH52oajA9j2T6JGH76XzBgygTCpFJ+oaadHiF+lXv/o1HTniiJw5EJLMGiKOBUrlpEQgCBjo12QGEaEi/1unGvGm4QRSfUDkqAOGiKgmU08TbxhPjz7ybRo9ahTVoK3HTtHer/dQKpPk8c1UZagpJylJTz2ziN59byUdP65L7Uo6Yw7VSRTYRrs4jSSbpBuuuDgSsx1mo6AzAunW7P4pD/pKeJvRDp6KCjatNlpFPRRj7ATPLiKgRb9iAG39LJ8quNarrIiJi9mOA7RF+zntviJ6Wuu49j9XZpuXuTpNEOwrUj+mTJlE3/nOt6lz53b0v/7Xv9Irr7zGO8yBPZEjCQOM0Ce8bDDAelOHhI/xQGwIRJhbNhvyLmwYGN6EgpqeAMBIdxADXJXJ0MhRI2jWrIdp8JAhtOxNgO35XF6NOUxl3ARHO5lthNHl2Gs13fJDAW5R5nlqam6k2tpquvTSi+mX//VvufrFb377G3rzjXc4rCllyKRKAp7Phx2oQ3zkcBdpK580qOpfM6vkPD5Ks126Ka3AbMspj15pJLeeWbC9ehM15SXsbaXwOMYcc4565ELUS5QDsoDcZ2z2+x//9Pd08sRJ+uUv/x/aumU7nTwpOa7t2tfSoEED6H6kkYwH2F5EixZ4Mdt601UQ4C79jluaIKrOJGj4hUPpn//5H6lzlw70ox//nJYvf5fztFF5hmVNHUAkB7Ao5gE3q/mQA3PUke3q6GMAIeswCp0LooLetiGpVnn5px9sP/74I1RTk7HB9jGkkWCpSNHcYgLrCJ2Vk+8YZGtmG6cgJhpigG0wcFJeD8dGo+Th5CmT6J577uJayr///e/o448/ZiCJ6jePPvptuuzSy2jlqtU07/l5tH07ylvKCX0ccVKbGTW01NjXOeO6tj2Y7VsmXhOD2UaUw4vZ1plM2rGUOvHt2lXTtddeQz/84fc4avf0E3PpzTfe5H5mq+SkPmxuBcvOw6vTv/hAFQF6+lTLTBJRBoB4SZeBzPF3vCnWUbIwKftfsMdEKiHlmMC4ePQF9NBDj1DXLj3p6aefoSWvv8H7Fzp37Uhgpe9/8F76ZPcn9Mzs2fTR+k3U2ATUj/x66DkV6VAb8QBmxMBKjnW2Ks/pZd977BHau3cPPffsXK42dPFF4+lb37qH+p53Ls/fk089wWU/5RA0WAqcYIm0DTl0TELcSKNpVMz2zQK2d2yjZ5Gz7ZlGEsBsM+jCvhEFtn8OsD2SqjMZBbbX05NzFwrYbpbUryTX389JzjZSnZTjAoLDTiP5rqSRoMrRSQHbv/ktwPZWK40klc7SjJk30yMPz+DSe0ghPHmqiRYu/BP97//971zliUkD/gg44z0o8jdO70PqD/QIwDVH07h0bJqrk8ieJLFTvF+A09YwZ7BPCerdq4bun3E73XXnXbyxHdWJPv9sD61Y/g7L5o0Tr6Vu3bvy877ed4AW/3EpzZ//Au3c8SVlspgXOdgmz6fkJqjAUToB22C2r48KtjXQ88251puaw+vzUpuPhXSGwbagV3tmQzDGmriUDUReAAAgAElEQVSz87vL77/Fbnve6hXddaeRBDHbAZGGNrBd/mQ500igSFANAhsIb7zxBtq06WP613/9V94Bz4fDqJ3QYKpkc6OE3MFwyzpSB7KwweaoqDq5EUdeV6l4r5w0hZAblwDLNQmzzTnbOo1EMduuDZKlzLaCeRbYdqSQqEoBLP98/HYT13AeO3Y0/eSnP+IDTBYvXsQ56Hu/PsjtkPrUSCOR43IB/piFVIc+cPYah5vVmiomqJB0gL5WB9sAJwK2wWwDrVhpJFNvpY8/3sIbJE9nzrbFbDPYtmuEW8ljSuHIBkk5FVHqK8sBF5Av5G7/26/+B5082UC/+Lu/p48/3krNOBAhjRJtVTRgQD964MG7HWDbwWxjox3+sw4vccu7KSRWpGyqQMMuGEq/+MXPadiwAfQv//IrTpFCWhAGm2vuwtni9BG9J0EYYA6o84ETzfwvOY1Qv1PYMG047dMM7TJ0RDUqr/lMgG1UysnQnDlqg6RKIxGwzUccqdQBrGcFtrFZC6w0z2EDHz0eidkGQGgWRhq5u0OGDKK7776bLho3hlasWE7PPfeclNJsbKKammqaPv0OzrFGrXuUFXvl5aWcYgIwyidGqkOTpHqoAGFOKVGgxQIvKo0kPtiWZ1uVWbRjqd7HKXi86TNLPXt0pUcfnUWTp1xH761YS3OfnUtbtm7jfG7IC0dPcAIt2MtcnkEU6ipD/rlcKO+1kH5xnjzvJUENZxzsgzQjHN8OAC4nrso+aNnOxhVlkHaWwl6L7vTAzG/R5RMup+3bdtPcOc/T2nUbGIyjSsqo0SPoL374HerZsztXIXrttTdoz9cHeOMip3VxGgn0m9qb4QDbANyoZX3rrZPosccepb17v+YKMh98+CF169yT97bcOv126tuvFz355FP02uuv8frCJsp8M/bqZPlwKRtsFymRaqK+fXsKs33DtbRjezSwDR0NEIPKTUMH9KJf/N1/oasvH0XV2QydqgezvY6emrOQlr2jwLZsNWRdm1WRE0wvUiLRz2wmqXK2kUYylnPyTyiwjYjvOgfYBpE0Y+YUZrZRCQWgGZspX3jhFfq3f/stR4absFdAQTJxEh1gGxW9VKY0TkWGbGB9styoiBnnbFunyIIAkC9gQyeMv5AeffgemjB+PJfCPHL4FO+nWLhgHgPpR78zi0aPHknVNbVciWXV6k28wXnZsg/4GRw14g2SQo4BbHNUS22QjAO2AxMlFHYoH73oO84g2FbcnjONxHKlDIBbV0GK3m/zgTjOVJKWaSTBFe3sMpAtW9jGbEeYNc1NQtmAebzyqivp4YdncY3SZ555hhYsmEd79+5XdZdxsAb0g9r+jsXI7ISAUlb7zGqrcDGXddJsC8AjzKLUtEUtURiMfK6RaqpVGgnnbA+hZcuWqTSSr5QxUSyA06iqMk+8k50BsDrlzcotVGyB2ugIpgbl7b79nUeYXd22bStXPMGmTTAOYkoTUsJMnYKoGXvJT5ca3XIoDxiFAuU4z1XXtVT5nBbecudsJ5i1tTZIluRsq1PIAHyYRhf2g8E2E48SYpQ0kr+kqVOF2Z4zpxXA9nVX0j33lm6QBBuDDW3uDZI22N5MzTlUBtHYUhatXpxMAiNnWJ2aCZCNf1dXV3FFl3/477/kcmb/9//1T7R9204qFER+EH1ADVfeIMnM9kJatGAx7d9/1JFGIqDC+6NTepS60/k+FuMAwF+kgQMH0CMPP0QTJ15LS5e+TYsWv8B1uHGIkQw/Ii4irxA5pEHxv9niCYNSXVXNdg4nDWrjqeGeJF6r0/dKTuED2IbDEAS2MddIJ2jdnO3vf1/SSOZyGslbdFQz21xqEskjANsC2gQDYIMkQuxymAzq4UsaSRe6HRskUY3k0GF66ulnafXq9bJBEnqAHW9VjcTaIAnmUBwXVPfBwRjTpk3liNOiRYvpvffe5eoaGO/qqioaPmIEPfjAgzR48GBat249PfXU03ywi1RjwAYy2Uiq60Nb7E4J4EbUS9JI4oFtqWdtgW1HjXeplor0IokIQH6HDRtE/+2//R21a1dDs2fPo+VvvcsbIvnYeR5YNd4KWIvBRSWnlKSGqIO38PsknzoJxhyAK02ZTBXrHwB25EHzZm7OuS9yPjwqfwBot6utoZEjLqCf/uQHzIYvmP8ibzZFqVImV1LEhzfNvP9bdPPNU7jk5Zw582nDhs1cLQRzDgAvf2Sfgeh8YbbR12wmRzdNuoG+//3vcBrJ7Gee40ofScpS167n0OSpN9Odd06lL7/8ghYuXkxrVq/mEqYA21gDiSKiPLKhmJntZI769u+pqpFcTdt3bI3EbMtGVtlAi5ztX/78b+jqCaOpOpPlcpEffLiGnpq7iJa9s4IacQgLxpmDb3nKMLNdoCKTBDqNJEETxl/M1UguvngskzJ1dadoOW+QFGYbaSTIc0dK0AP3TaGHH7qbzu1/HiOhQ0dO0It//BOz4IePHJOxVKxgaUSGBZqKzTgpktix4sOL4OInUNVF5fHDbnKUQDZFYkZQdahjh/Y0495baOZ906lf376cYrJ71x569dWltHjxAiacHn7kAbr1tpup2zld2WFDucb58xbR3Lkv0JEjx6gZdg4VZJBTDwec7TtWdI6rkVx/xbhoaSTqhGRfYpt77M+immHN2QG23SDbLxtCAvTKVkXM1xYlXf6o2W0KVzrab3Pnf1KwrSbOROoFSSyXZiLq2rULTZ48mR54cCYbgP/5P/+F3n//PTZyUt1CKwqADzuFQBSmlBnTqRssBo4aq81NUsuVj5XmiDA2oeAZOO2rqNJIhNleunQpLVgwn74Cs62lytqJrjsiSArAHoAez+VavCihxiUIoT9lY2O2GgqqmRntadNvo2lTp7Jj8e67K2j528t5lz5203OZMZUbp0/kk7QS2czJCo9PC5NNZcWkbNazwZZd1QAhQRglvUESLO9gDbbHjqaVANuz5/EhJKgqgdC4MHR2oXqd+1zCbCuw/fHmrfTcnLkWsy1zIzVYOZfP0l3qL86KJDhGuJigjp070FXXXE73zriHevbuQfMXLuZqJDjON0EZnC1GvXr24kokU2+bRAcO7OENkqtWb6Em5Gzrnlt57AKouAvqMKKmpkZOIwKAHTDwPLp92lS6/fbJXD7yd795kj7d/QVXtcEHdacxRjOQsz0eGyQXcs72oYMAYjDMyHflhGKXNFuJczzfXOZPgRppj8gttyvVzOUbb7nlZnr0kQe4QsAbb7xNy99ZTp9/8QUf1KSPC5dDN1BlQLaocmSjgOdLdRKO4OKoZ11Zh3P8NfRzgW12RvzBNgNblDdTZBeiQsViPZf+kw2SV9Fby96nZ2Y/yxvkcJIcIkSSA26HUC2Xz12N5LH7qbY2TfPmv0hLl7xFh4/WSxqJ2oxb4DQScRC5DapCCpwufJKE2t956tmrG90+fSrdcOO1DJ6eenoOrVm9nvI5jIeq7AHnkDdLS8lNPnQapd+SKRo6bChNnz6dTyRdv24t5zMjzaDuJDbo4RS/NJfJu336dJp44418Guzzc5+nVatW0/FjJ7h1OHkV651L5nH/HUZHybmU0GwdsG3XSRCHnH0pZewk4iWb/Dp17EBXXXEZ/fK//g1vPPv3f/81bVi/mU6drJd2s/OpNkYy7pYNkdZGR13ajlPQJLWBS7rxUePyEww35A8nmyLCgnHFfhSkaaFWNZcr7d6Nbrl5Es168G5as/ojmj17AW84xKFI0I0YFxz6cu11l3MpUtSUf2Hxi7R8xft0aP9RkowPFdrnzZI6Jxatko2TNbVFuvHG6+jx73+H9u/bS089OZvnqJCH/knT0BHD6Pbp0+jSS0fTlq07aNGihZIqVF+UkrE4qIiFHCkxSE1ppnMH9KWp06bQtddeSTt3RmO2eWaSBS4/PGRAL/pvv/hbunL8KC6bis3a69ZvoLmLX6L3P1hFTXlVewZphDhVF7oDWxa49Crynpq5otLF40bRrFkPcMlWBtua2f6dk9kWsD3jrmvp4Vl305AhQ1hGjx+v5/rjTzwxm0/T5apKsplIIKYjGsYpl3zuQIEampp5M+3JeuyVSHIuPwOfIr7PMcBG6gjsTCadooEDz6PHH7+fJk+6hqqyNdTQmKeP1m6mefMW0PIV77CdvOHGazj3fMCAc1nuTp1qZt331BNzaeeuT6iuvpnAqBdSWSnTyHZamO1MokATr7qM/vZnP6Eh5/crrUYyfyFt2eJfjUTSJRwFq83oucwrxO56gVtnJY4yHxrqcufBUo6dkS3utVhlB9B25qKXAHCr3LGNLLwao9Nqg5wYL2ZbmhAHMKrWuMrc8jy3xqE2Z23OtpU9EX3wuDxbJkv9z+3Lh5eAOcWBKv/0T//IJ/9JvqQ32OZxKcqR27IxEuZHDnHRx/3CmPDBMpznipJ6UBxyiATC0+l0jo3vg7Nm8fHhb765jF588UX68quvZJEyIHBXIxFrp4ElFDeeB1DP1SSYKBDwJ0ZODi0YPWYEs2pXXHE5p2bs3L6dPvroYz6s5csvvmKwhVQSKDyp8QugoEq2cYVEDf+TnEbCWQQWRSFzoEv/8X5uALU8aqwmaTCX/vsB1+xetXI1PfvM8/TRho8tiGODbalGgnfBCHAYH3VzUY3kr/6SpqHO9tZt9Oxzcxhso2RaPiegUpgTzULZIUpBCCpGjecWibp07UxXXDVewHafnrRw4WL6w1PPUN2xU7xZCvWfUWHglpsn0m23TqL9+76kJ5/8Ha1egzJWMJKStQ2bKfKh2Bc+dlyqiwCwgmXq2rUbXXHFFXTfzBnUpUsNPfnkbHpj6XI6dOgINTXIoUPVNVkaNHgg3XffdBo/4WKav2Ax19k+hoofqMsLljUFkOl1oI6tcCFrACaYP2x8xLxz6BUh9rRUbUCpyfvum8GgvrEhz6cg7tixg4+d/vKLL7jusxwrnuc6yhJlgNzaR7LrvQQ6HG7rUTfQ1uunVoXlWzLbFth2VyPp04N++lMFtt96n2Y/8yxt2b6d1yRCvfxHKz1VHQMADGwrDHE2naLx4y+lxx+fSe3aJWnxC6/QsmXL6eBhnByY4JxQ3shs1dmWTcEW2C5krew81KwH2L75FoT6r+FDrZ6ZPZcBXSGP6AVC0bI5mmUCaVZFyQWHHKPiDw5Iuvtb9zAr+6c/vURvLXuLWW19IBVkvrqmmi679FIG5dAH77+3nGbPfpaPmJYa6NgchnQeRB2kprwAbgW7FeDGcugZk9lm98kRwVEYW9Y5Gy0B26h2hBMQp02dTA89PJNWr1pPv/rV/0e7d++RudKuqUpFE6ClAJf2hx0bqiSTRK2vpORqA3hzqT92apDjnaMcH7ykSj8Wc0x4oILUD3/4fRo+/Hx68snnaMnr79D+fQdYzpHqIno5R4OHDqAH7p9BI0YOp48/3kR/+uPLtHHDFqpvaFabZpk3lWgOIh0MmKScI3K2J0+eSI899m1OI8HBKys/WEX19VKfvLZDOxoxagTNvO9bNHjwIHrnnbdoyZI3aOeOz+jIkeOUTNQo3Q1dIeX//n/23gPIyiu7Gl03dKTJ0OQcJZFEFjkLRFBAZFAYjUYaz4zt0Xjsf/xc71X9fuWyq37H357xjJWFyIgglAEhQCJHiZxzhiZ0vH3vfbXWPueGpruRmBn/dr3pKQYE3fd+9/vO2Wfttddeu1Wb5pg4cSwGDxmAY8fIbFdl/Ve9G0kgTJlXDB1aNsL/81e/wCN9uqBGTo4qKUzsvty2G4eOHOOJoHMiWhZBVmYYYd5TVmdC2YiVO216ZgitWzXH8GFD5AxE+Q8bQTewQTJFRmLMdibmTB2CF559Gm3atlNFoqiwDPv3H8LatevVIKsqcArwTNAGclni3jEHpKvXb+DQoaM4fvK0qq1qpHWSEZ21bjw7+61q1shV4vPCCzPwwANtlTBcu3YLq1evx4L5i3H02BG5Q7Vq0xQ///krmgSZm5MjJ5P9+w5j0YJlWL12HS7fKFTzZDxMyVIWSpmNc7fRmjEWwZih/ZzPdnPtb1n/rV6H+YuX4cBBev+nkjxJeFiZC8a3QrLf+puqBtvf+iXu8xst9N4Le7m6mCOldD9U0UphCSq+hotp1b4y4/y93rqKz/Xbg233xmmGFP8/AdvVFWHudWPVmJGViU6dOuKpp57EkCGDceDgfvzd3/0dzpw5k2hQ9K4LFoAtkyTAy8rMFrDSIetwHv08GdTJVNGpRNMNyUZFosrY5Q1KdjhepNJ+jx7dMXPmTFkA7tt3AJs2b5J8Rfo56sc8E5BYPDZ5LDODQTSCWLk1CdGK7cSJk+r8JsjT4SzAbYxrrdp5cj5hE07vnj3QsEFDjXA+ffoMTpw4jUsXL2kyHt/7wsVL8og1ppPje6nNtDIwg3S5mDuHtavQbAtsx+g7ngK2H3bMdjVg2xKFGEjSiySWjCQLf/InP8GkCROw/1DVYDs5gMPdrDRXDCtXBmJxNKxfDwOGPILpM6aiAbWb7y2TLOD2rSKEQ9kIB8Mq+z86ZqSY7atXzstne/sOesuykmAgUsPHnLMAQV4oHFSZm9NE2XBbp3YdPd8hQ4ZpuM033+zB66+/gb17DurAjUVZJo0gO5ua7o6YOn0SBg7sh/UbNooBv3OrSDZ1oWC2piqyXJ6oeKQkOha7LAEjyCYDTA91q3rw5yKSZ0SirHLUQo/u3bUOevXqhdq1aqGsrERr5+zpMwIQ16/fUPPXubPnxbCSUSwtI4NogJQVGpM0xLU+uN5sr/mGHw+6HRSM53x3sO2s/waR2fZgW8x2OtiWVtXF/STYjiEzHNaAoB/+cCby82tg3RebsXMnp3LSQi+EQNiVztPANnGyaXUDMZNNiYWknVydHAHhbj264OTJU5g3b5GG2kS1HkxSpuQwRHhJYGzAh8li48aNMX36DIwcOVojyOe+M9eGu5SW6p6aXIeNYOVo2rQZHn/icTw2biwKblxVE+WuXV+jtKQU0VhY6yscpqMF9ayWmHqdvFkYGrNtYHvob9Eg6b2dUxNpkyqonyNO/XIQGWGgbbs2mDr1cYwfNxJr1m7Er3/zOs6dv56wZktW6VxyKkB992mYBGBO3OaqgInSrRsbTQAVidAdh7EW8rOvmZeHIUMH4tlnZ+Hq9Wt48/W3sWXzLsXdUJB2e37Cagx16+VhyJABalTl8124YAnWf/EVbhbcgVrlFOfYeONkg1wHznIvI4Nge6TcSC5eMM32ls3bxJbq+sMBZGZlYOSoIXjqqaeQVzMbGzd8ic8+XYfjx0+inHIS6c9JZjB2x9C4ST4ef+IxjBw5FIcPH7hPGQkrBhxrDrRv3hD/91/9AoP6dRezzeTk1u3buHarGNcLbiGgPiI+g5gkJAG5UYUQC7J5E/Lq5lpm3G3aJF+TGPnt7DeRG0kCbLNaYfKm52YMw7Ozn0DrNm113kXLA5KdnDlzQf+talRKxpb6+PnnqKvUnDl3EatWfYzP123URF96wlulkw2dcfllZ4SDyAgCLVo0U9I0cdIo1KmXq+rbwYPHMW/ee1izep2GT3Hv1q5TQ9N5p055Co0b5cst5cb129i4YQt+9ev/wOHj5xGJxhElqcBkVgOkAsgMRsEhlHQj+Yufv4L2bSuC7eU4cJBDbeyZ3vWV+MhVIMPEX3935Oh2ZaJSUCm2TAW19wmqq/qxbwe23SN3gFoV/YrykUrAdhLqVHNf7kNKYqTQd7/X6ffgD2C78rV2jxtLgESw/fDDPTBt2lQ8/HB37Ny5A//wD/+ACxdov+ejg2dMPdg2f2qC9C4PdUGtmjWkHVRjZIyHObu5aaNn48eZmZ89dx5793wt2YZAdLwQWVlxdO3WFbNmztIodY6uPn/hgkCujhstKMcCpYBtuyprZFO3fDCI0ycvYNWHH2H3LgIAA9r80oEUpCQkKOaMI8S7PvgQevZ4GN26PYQmTZrq+woLb6Og4AauXL6O02cv4PzZczh9+rSAxYWLFwW++XnoL85jxZENCQu8xBJ2biT3D7atCYpd9eZIEkNudpZ8tn9bsE3gHojGpd0bNJRgexoa5DfAkqXv4Z25C3DzZiEQNQ/aJo0bY+KEsZg0cSyuXD6Ht956DTt2HnAshmmTrYFOd9kau0K2Llq0bIkWLVpodPGAAf1Qv15jnD5zGitWLMMX69ajoKAYmRlZKj1zrRBsd+rcHtNnPC6G69LlK7h44TIiZREb/KFnLI1DenCtUFkg8Dxz+pJkKEePHLOpqGpOi6JcU9Ls0KKGvGXLlujejdNBe8h/nYdQbm4migrv4PIlJlwXxAqePXsBp7gOTp3B5ctX1PBGxoklWxkzlpujjQGwCmDb6Q7i8az/Y2D7xz+eiQceaIWzZ6/iypUbHLfkSuY2yMk7CSVkJGIy+dee0TT3A9r25TfKR81audi1a68arHbs3CsZiSV5fuyzSUhicQ5IIjAIYODAQZgz+xnk5dXChx98hA8/+lje+7bH7ZclyGRrwxg44BFMnfo0OnVqg2XvLdO0TjaZcXiG2XNSv2wTV03d4ZtRbeojE/9G9etg3H2DbToyuME/DiF51Vgq2NY4bNAytTNmz56CgQN6Y9UHn+Ktt+fhwoVb5mhjJ1xKpdlobDHelQFuz3y5XhKLdZbku/8TW0lJAd+bCQolD5zY+swzM9CvXw8sf/9j+dlTu0vNNyVBGqAVIwMOkRy02pw5cwq6deuGTV9twcoVH4pRLeP3sUrp5FuKr3LAsP0ezigXs50E24uxmcx2UZlJDkOQ80nLVk3w2IRxGDNmhPYxB96sXfMFzp65omuSo4asNss0dOzxJ8djxIhhvxXYjgVKkJ0VRNtmDfBXf/k/MJQ+25lcnzElZhGuG1YsKc1QC7CbVC5/fbpr23Ni3PXnBytEjHGM97fvFDqw/aZrkGT8chMkpw7CMzMnol3HjnL4iEuqEkRJcUSElPWx+PWQflzz0apzIh4XOP/Nq+/KLaS0NIKgmkrNojaDbiVlJdpTNemy1bsnXvj+M+jdpwsCoRgKC0uxbt1XePvtxdi/75DOXkqOMkRqdcVPfvQSevfqiVq5uSgrLcepk+fwb7/6NT5YvRHFJeWIMybrxLEBVcF4GXIzwxj6yMP3ANvs26gEguj8uge4u0/wlwDbBhL0ZfHXvWfq21bHSN4vCBepfm/gqu9I7H8fB5Kpwl3seFIHWj1z/gewXSEH+BYP436ftV/Dvw2zTSs8Dh3o3bsXZsycIT/q7du345//+Z8c2DYnjruZ7SBq1aqJMWNGY/z4x1RGJdNCey+CWjIJFkzj0i5T57pt20410+zZs9c5f5Qgi+Pau3XFc889h8FDhqCouFij2nno+rPFf77kBEnPCjH7Doo94sF7+tQlfPDhR9ixfafAFRllMmYc3c6gTo/taNT0qXk18tC0URN06tgBbdu2Q4sWTRXwGzXKR40atZCZyQlgxbh8+SIOHz6GLVu3Ycf2Hbo2MaViIZy85ffEbDM2hxwzXSMnC38qn+3x2F+NjKQ6ZtuU4SzEB1C7Tm0MHNJfzzy/cQMsXvIe3n5nvmm2qdWNA43zG0mz/dST45CREcfOndtw9uxlRMV2+bK989R2zCqrGTVr1kTD/MZolN8ItcQaF2P3rn0aJrFz507cLLiFrMw8ldgjkbjWX1Y2dd0t1eTz5JPjceXqNXmt0zJSVZCYJXGS5N/FBLhEkMEnFsCpU5c0kph+3gTGpuEmSUdI5hhnt6jokNGqZUu0bdsGrVo2R/PmjdEkvwE4jKle/XpKRO/cLsS58+dw9PhJ7N79jYaLHDt6PDE5UmPTpdJJOpgkHUnsjeJyeeB1fgcZye+A2aaM5Ed/NAMPPtQGFy/cwNWrBSiLkuGk5Rr9qz3asIRJDHliXLtGz0lqwsSZIJj3pEZeNnbs2I135s7Hzh1MbClPsOY3NQ1KSkZJAfdaBPkN6ymZHj16DPbu+QZLlryHQ4eOoLiYEh1rSrVqmPV+8M8tWzZXA9/MmU/h2NGj+Pv/9c84dvy4dL8chU0WNZOAJiEx80411qDpme1xo4bdJ7NNoE2pTsrQCnuQidSfkgrGu1isFA899ADmzJmGRx7phQ8++BjvzF2Es+cItv3hn3Lg+oBfSbk4TVrg3inh7e3e33piZJSOrCy+fzlq1szFsGGD8cILc3Dr9i38/T/9Kw4epFabABuIa5w2q3yQy0YoVI569Wtj5IiheOKJxwXqFi1cqgmVd4qLbRJ4jI47SXmaef7HEM70zPb3E8y2ge2ISfiC7J3hiPaY4ur4iWMxfNgwFBTcxgerPsRnn61HwY2bcibh9UQiRWjVqjkef3ICBg2ijOTwfclI9N4oRU5uJto0radx7cM4rj3LPjsRdKkasi2J4vdn+GIU90MGuxPs+fpOCDXHs9FeEkng9u1CJyOpCLYzMWfaQMyePhEdO3W2ce20Sef49QgQynDJUlqPQcrJz6qDphjHcPbsRfzq13MFtkk0SMIm+x2ThsWjETHvzZrkY9KEcZgyZRKat2yISLQMR46ewbJlq/DxR+tw/uJV21ucXhkoQ628HDz/3Cw8PflJtGjaRBVhVoM//OhT/NO/v4MLnIabkW0lalnzxhAtK0KNnAwMf6RnNWCbclOT2FX1VR2bmiT0vjsSStU+pzX0fRuQ/y3ertrrtiy40hzD/VPaWZWm3a4AwNMuxYPtFIBe8VL9qXI/OcQfmO1v8eDv+hbP5lfzs/e8sZzel5GBrt26YOqUqejbtxe+2fcN/v7v/16sbnXMNtnBzp07agR5rdo1dUjSTMN8tqnXDQkoEdD26tVbVm+vvfa6NMtkpMNhSiXieOCBBzRBskePHti9Zy82bNggb1rv5Zzuse1XuDVIkuUis8jrLCmJ4OSpU7h65brpOcVqGlvGLUEWikkAQ3IG9XHUrQZsPHKDhg3QtEkTNG7cCI0bWvoAACAASURBVHXq1lXywIOiVasWmoBJacnGjV9hzZo18pQt4WlkSOV3zmx70CawLVwbNWabYHvC+PuWkcgaDDxgQpoU+sjgfgLbDfLrY/GSpdLgskwap492LI4mjRrL4mv6tCfQunUT3Lp5AyUc7RwkU+S2uWe3nfMLS9kMeiwXHzlyTG4MdH/Z980BVTYIsHjYEWyTWSE4JqCl9pRTNmfNmYyhQwdgw8YvsW7dBjXGhUNZiJIBj9FxwTHbaYy2PQcmXQTW5ZEY9u8/qOZeVVXYFEo2lIdplO9pTLSvl7AJkgObaO3FCk3TJo3RrFkz1K9fD/n5DdCmdQs0b9lMWlQ6qWzatB2ffvwZjhwl+LMmJjfKLyXwelTGC+VB6wYB/R8A2z94cRoaNszDxo3bsGvn1yi4bRMkxe5JL2p7IgG2JSOhU4M5EHEvc+/Qm7x3n554uGdXnD5zDu++uxBbtuxAuTyL2chHUEOGkBISNjBGNeZ+wCN98L3nv4ecnFwsX75KY+45TZZlZ4JROm0wUWeCnMmEWOAxD716PYznn50qK7WFC5dJ6nTjWqHY7EgZmwPpD2x6bc9sy7ZOzHYc+fVrY9yo4fcNtslsS06RBnod4lV2RT0tgWsUHTq0x9SpT2D06GFYs2YdXn99Lk6eofY/eRwaw1WBjNE/331kxvykVL/NHMttDWcMCRHFNVaEOC6eQ2pmTJ+mvfP+qg/x69fexM2bt+X8wf0QCmTbzAO5RTF2crprAD0f7oppU6eiU6fOkoIsWLAYR0+elIyA1QPR1K4BWw2SkgeS2R6tBknJSObRGYma7YiAfVQuKQEEQhE3xKiD5CQ9evTEqZMGBikruXXrDnJyslAeLVHj3hNPTsDAgQTb9zfURr1A9IXOyUTbZvUFtsnI0vEqVh5BcWkprhTcxu07xWArEs8ggm1KM+Ll5QhmhFEaJ7A2vMnHTxkJ4wBdXlgh80NtfvMfb5rPdrljtjMyMWf6MMycMVHj2gm2eR4V3inG5UvX5O1ipFWyUpskyyxW8HvY+Hv58jUsWfo+1n6+0VVGCLBle2Kym0AMNXIy0evhbpg9ayoGDeyN7BphFBbdwedfbMbCRcuwb99xFBQUujOKn8UA+vCh/TV0qVeP7sjJykZZURm+OXAI//jvc7Fl6w7cLrWBOmwUZZ9ALFKEvJxMVQj+4s+qkpEQbHPvV/51Twziqzb3g4H8z1QA175qdO/3rvpNv83Pereiiq/i2ezUv6/4dwnGuyoZiav4VXWFln59d7j9bT5X9Y/iDzKSSu9PdTfWb30GYVqi0daLAyfYIPm3f/u3OHjooMuovW6PP5Gq2SZQCspDWQ1ozu6N+lh5dIboMJCBkSNG4plnn8PpU2yyextbtmzT0cFDgtH5wQcecA2SnbBm7VqsWPk+Lpw/r7Kdyqeu/JZ6bFkWS3BPZsecIXhtXrIizRxtsiKmp+U1EhOxa19gC7Q3s2YjsmmSvPBYDbDEmokaeTWkh+NETR76DzzQWdrStWvXYtny5Th26jxKI2TwfBdVSrHst5SR2GejRty1hrJBkmD7j38isM0mOe9GUrFB8p7MNj8fwXbtmmqQnDJtCurUq61BQgsXvYfSknLpqAmCmzVtggkTxmLykxOQmxPG3r07cf4CS//2vJUUsPCqyYAcy14D/fv3Q6OG+di0aQsWLmaT0yFp6Kmj5mHDBlmCbE2ro3Y/kGHMURjo3Lk9Zs15Cv36PayJd7Tlo67QNycSbHPaocUXcbAu0XGWam6iI+Udd+4UCgSbn7v5Z8epu5RjiQPcZOCkeyqXpRbXAe85J86xCsJ34Gci893pwU7o0asLOnXurLLw+vVfYeWKVThy+Ji54IgJqgibkiuWff1WcvzPZbb79++LP/rhHORmB7Fo8Uo5ENwoKJEOlJlxhCAjROTNu2ke+dRq8ytIP2Rec9CkCrT+GzvuUdm+0Y2EUolNm7bJN5nPyJhts42jGwkTozp1cjBzxtOY8vQUbN6yFYsXLZflI5M6uSvE2DOSrYoTtdjUovIAYYWElYZHHx0k7//Tpy7gr//6b3Dk8Cnt82AoW1rkxHp347/ZxGcykt8B2Gbs0TNLQciKSV6zzbUfE+Bt1ozOPaMwa9Z0WRb+73/9NQ4dvWR+7a54kAzQXnpVEXsn14u1VfrauNdve1kZryeK8kiZnhmdpAYPfgSzZk7Xtfzm1dewet0G9RgEBbbJiNYQeKJDENdgPFas6a6tWzXDsKFD8eiYMRpc9s4772Lt+vUoKqWoIUN2rbSCtITR3EgyM2MObL+oCYUL5lFGstUaJKXqo1tMGYIZ1LQDeTXN9nPcuMfQrm0HHD58HEsWL8Xu3XsSMaR5iyZ48smJGgrERuX7aZAU2A5wPWVIs/1XGmrTDbnZmWp0PnP6LDZu24GjR0+gtJzuVXEEeBZoiUfYhIEIrRb1uJlg8v60wKCBj8g6lrK3pM+2Y7Y92A5nYuaMEZg983G0a9deZ8jNm0VqkNywYZMSH6/ZvgseWTlJZyYJosKiUuzbdwjHj5+x3okgm7w1GUr9D5SQNGncEBPHj8HUKY+jTevmiIfKcfvOTXy1aSe+WL8Z16+XKBHgoWd9K8WSDzVtXBejRg5Dz25drVGyLIaz5y/hvY+/wvyFS3D6wiW5HUXo381zPVaC3OwMDO1fNdg+ePCY+ngqg32JU7Eq0tsnIPfb7ec7eNRgmnRm8gYJRiDfW+pRGXi65885VrvSz+3es6KSJe1KHJi+631Sme1qrv2/JNhWNpmqg6kcllZdBEncoaoeWtUU8z0f2G+ZzVXOiyRf9F7vLy/NYBAN8xtg3NhxmDFzGoqKCvE3f/M32LVrp2sy5OtZwNUQGw90VFPlQew8oRWl7LA1+zfI1WLMmEfxox//BKdPncabb76NzZs3CyDz3/iK1M3auPYO+Oyz1Xhv2XKcOXvWPbMks5QmI9H7lDgfWu+F7EGYlb+5+QgmCKK8HpTlTeWD5YQ/ZqUhFsZ5W/Pa+b38IutCqQwlBhz0Q5nL1SuX8f6qVfh4zQZcvXpdn8NcWazMKL5Ua41jlZMNkmRtf0w3EtcgSTeSvc6NJGG6JmBjOkbpn7Ws4ohHy5GTnYmf/OTHmDRxAg4fPYb5Cyq6kfAzEOwky5W2CpJyD56EbIgllKpXvy4GDO4nxiknLxeLFi3G8pUf6GDmFDlKgBrl041kNCZNHIc7t8m2LMDevYcsiMsWnCerS6zCbECtqdI/nzf17bR2IzutaaAxJjrlCAaz3QTRLOeiYiVegu0HHuS49ifQv39PLFi4BMuXv4+CG7fEwlrzHe+LOR7YR/NAKGlLKaY0lOmGf7B6Yp38XAsxR1nx4DIrLfNpt6dtggR7RWOa5BwdDiMnKws1a9dA206tMGjQEPTt3Vf2lfPnLcKqVR+h8E6RuTb4Skfivvv7LwM82zeeRdbvfFvzMTbrPzrPsIJLxrcITZo2xCs/+5H0zl98vkmuHAcOmvWf2CfvRuIHraihmFpbDkQhwAqjf78++OHLzyI3O4xFi1fgs88+x9VrhYjxPcNuRDWnFQpsWyLjfbblAKMbRK17DE2aNsD4CY9hxKhhuHTpMua9uxDbtu1SCdnAtpWexSyHKNsKomOn1njxhWfQv/8ArFnzOb74fCOuXaN3uvnjqvGYCXOUFQhW2XhNUf13Xq0a6PpQW8ycOUOjvv/lX/4Na9d8KeASjXoLUl24A/kWj8TQhzzYpoxkCgKhMF599Q189MlnKKWOhk1nLlkzsz0HfBMyEeP5Ey5BKSeql2Pxvcgu08OclaLBg/vj5z//Gc6ePYX/9ff/it17TwjwutpGSiZmL2b2p4nFnPiThRMD2yZPcuvCyaFsrbo4FYtoRPxTT07EY4+NVrP3e8tXiAwg/xBCjpLaEEemUJcc5bh16r2LEQywgkDLzXYYM3oMGjdugo8+/ATzFy/BqXPnAPnt8xefj/W+MK6xz8aYbYJtx2xvcTISNsqqGZBa7CL18IQzmHTV0cCVR8c+hlYt2uCL9RskKTl+/CiisTI0bdYIjz/+GEaMGImDlMlVMUHSJ6sJjX7cpmpyrWoHB0ichNCxZSP8X7/4OQb1fQi5ORkoulOE3Xu+xqL3VmLLtu0oKbNeDjHa3OecEcFEnO4uXO3O+o/M/zNzZmkEelZWjjHb8tl+E7t2H0K5ek4onczCzBmjMGv2E2jXtp3Im+s3ClXleOcd6vcvOR/65HmWnpoz3ptvP61OS0pp/2eVAurbSQaI6grGkZuVge7dHsTMGZMxdMgjkhBxv5WUFeLKtdu4cPEaSkusaZPaa8k5USbJJmKlaN6sCfLr1TWmHEHcul2MHfvP4J//5ZfYe/AwSsrKUSyXlgwgWoLsjBBGDKyqQXKZWf8pQa+Ij2ydp2OQ9O/RaSzSK2UrfMc/qgDFYVGa7mtnP2MIK2XJryqwW5VzG3Tl1QhjkhKStEvX2yR/LnWLV/yIZklbiTViAmz7YWmVXXvCf8nuceL/Kg0p6XfUvVx1n+5ejyPlEybjVl7dVvFE41KVD9F94OoecpXJUdVA27/cvQDvd1xbd62f6m7Mt2G2CT5q16mFIYMH4fnvPStd5q///Vf45NNPceuW6Q6p3bOFQRbLDjrTkdGtwGliOV5YTBlJAhv3Ssw9YuQIAcUzZ07j7bffliacLDG/l/66Dz/8MJ577nkxAp9+9hmWLl2G8+fPuwNZSkPDJckjUYGivLzYNT5maqORJWM13L7PGuE8kObmo1VWZlamAiHtxvg9NinQpgMyqKkgzc50WXpxM9jkuy5dH8T3vvc9tGnbSv7j8xcwyBwSYKQjCzWwvE8Cd2LZIwbw4rT+A9q1a4kf//iP0L17F2zduhPz5y7Dnr1fJ8CxDmRXtpbePNEwRrYoqrL6nDlz5Bhz8fJFLFiwEOvXb5CllKwVgyHXcMhDzi0RJQApAY9MtPx7i9G4SWMMGjwYkyY+jmAoA/PmLcCnn67VFEUGeOrsGzdqqEao8RMexbVrF/Hmm69i+/YDKI9QMuAbvGyIEZlEVg86dmyP2bNnybXiyJGjWPXBKnz15ZfSaTPx4UAcTgHkSqKTDKsqjI+81w8+2BnTZ0xG374PY+Gi5VixfCWuX6PPNp+DNd/Rgi4ZmP2mtLVJUMAmsFTmm020GnfNhUjP72BILBfHs0fKSrUGyaJqMiERRWIzJR2WqdcMh+PIqxVG504P4OnJT2PQ4IGaPvnaa2/j/LkLmg6nZr0E257Y/enRz1vTJVhLS0oVvHxFg2A7XoomjfPxys/+WGB73edf4d1583GIYJtrTaO+fZJn612AUckWGWqTTfXr2wc/eOkZVSYWL16J1WvW4sZ1OgIxX6BDBd9LvpaJoTYphe5EEsm3atykPiZNmoBhwwfhytWrmPfuAmm3IxEedJmy9ywvLxWzHCKrXTcPj44ZjmdmTUXz5s3FaJ86dUbP3VtUGhDlNZsDBtcBQaF53gdQu25t9Hi4B/Jq5GqaJO3sKFEqKaF8x3z70+OfDaIhydWwQS2MHT0ITz39tNjB1157Ex99/Jmb5GfyiJT0Kv1g9dUTnZZ2lYmFR+mUk66YzWVA65hNkn/9//5PyUp+/Zu38fkXm+Rq4/3vdc9TEjKuVz1CVYhcL4GPXopJ5tCS0LNr4JKX6Bj7XyM3C/0f6Yc5s6ejS5eOOHnyLI4dO4GiYjcinUmQPgsBs0lIqDOP0tUnXq6Jkuyr6NC+PerXq4evv96HV19/E5u3bZddIMmVjHAOSopLEYtTJ0/tfhRjxrBB8kX19SyYv8Q1SEbMf56VLlUcy7S2gkE642SgebOmGDhgoKpzzHvXrl6LVR+sxJUrF1QZmDDxMQwZPgL7Dx/FvHkLcfDAEcnHbBCOf1Yu7qQSYIpzyTOcTYTtWzfBX/7lzzGAQ22ywiguKlZFdd78ZVi/4UuUllFXTsaXt4fsdgDldMOhfEJVu1JkZQQxoF8PvPzS99G7ZzdkZGarYiaw/epb2Ln3ECLlQXLgCIcyMXv6CMykZrt9B9ksEmwzefnXX/7GuWvR/pbuWgZME2tPybIlJ4pjQXqq0y0liPIym2ps/tpM0KJo0rg+xowejslPjceDD3QUUWGsONcGZZM81zgsyWKfPX9W9wKS01CqxdfiOcNeKh5XZy7ewq9+/Ro+/OhzMeu3izgFmIBdExwwYmhf/Pmf/xTt2jTW3rp+vQCfrv5CTjTfHDiJaCzH6ZOTzkCe6EkDdQn0ac+LZzR16iKV7oXwKgFKXrPNs5ZnlqbM8hwot0qZMMo9OdKq37hauF2B2U7Vj1tMrx5QJsF2ClJO+6Gqh88kjngvcquKAa+83OCurforrEqikkJNJIE2sWEa2K70aXorlgS3cd/Y9/fxg9UC9Xvj/GpLKPbjcdlv5dWsoZHms2fPxCMD+mD16jX493//lZgSG4Nrcg1q+OQ97ce3B7JdHmd2Wza7gR7FBEWmaRw1eiR+9rM/xdmzZ/HrX/8KmzdvsmxMzTqZ6NK1q5wK2rZtq/dlA9Xly5cFslLZy+Sf7U4nAJ8Av/s0RgU5FtEdZNKFshs/4rTiYTXKxcjAqbFLahbjpdV1z8EGJjUI0sYsEEOtmrn4/osvYPSYkTh9+pSG0mzZRJ/rMmRn56CslJl0XICXgZEOGwxU0XiJSqnt2rfAjwS2H8LWrbswf+4KWaD5L16ykhl2xIsBtrIYgTsPXAL+R8eOxexZs9Vss2jRInz40Ue4ddOSITGE9BuXFt78WpMJkR3y2iSBMoSCt9CkaRM8Nm4SJk6YhEuXruOtNynvscZSsZuBOBo3aYBHx452YPsy3njjVWzbdgjlEfNfTsIcG2LC/66ZR9/XkXjqyUlo2rQpdu7YjpXvr8S+b77WQRVFrhvKYjrhzCwrkZLN7datK6ZMoYykFxYvXoVl7y2X3lGNT2TMNGzDQJlbAcn75wK3fKOdS4XKig40SbvPA0ul9Ahyc3PFtNtQEZtISIDA7zfw45I1DTEKIByyJKVe3XrygJ4+/Wns338Av/nNWzh0+CiKNfwpVW6VEkB151MbM10k1rU5SYF80Hktdi+4f+jt+8rP/hQDBwxOA9t81rwfxozaL9+Fz23gvcgFtvv1wUs/tHHtCxcsxerP1uAWx7VTzRL3jY1uwEcC8Jk214aY8PX5vOlEUheTnpiI4cMHqafinbffxY7tuxAls61khcCdyTYTryA6dW6HObOmYkC/XrLYvHTxMgoLC1Ut8CerTzCrip2BzBzUrVtPzcvnz1/BG6+/hU2bWCZnEpZa3UjeC14zD/EG+XkY8+gjmPxUEmx/8slqlJXx+dqwFl9xuPtMqnikJI83awK1hMBXyrh22NT5ys9+im5dO2Ptmg14b9kKHD5yBGVldBbK1PuyryDk7OWUZjjnET923QOUEEkNB7IEBlWFoMSLzhIEiUw2AmjfoS0mTpwgKz7GmzNnzqGMXtlOd5/cKhYXTcvqm1htvDvvHO0w6TTD+EEZ39L3VuDC+Stqhs7MzEUp9dj08mYDfEYMY+RG8iIuXryI+fMWY8vm7ShKaLZtxgDXp/ppYvz8QeTl5qJ582YYO2oERgwfgjt3bmLxwvnYtPlLDR2bOOExDBw2HN8cpXXdApEZdCuyxIxrxg9Oqrj/DVDyb8VShwJo16YJfvGLn2PgwId1v0oc2J4/bznWrduowVxMjikoJNgLZYQ0RTGGTISVTBFsx2Ud+PJLL6BPr646Q27fuYMvv9qG37z6FnbtPaLhONE4B8Fk4vkZozBj6nh0aNde3thXr99SQv6v//YbVXOijoVnbZHrThNX3ZxGEVMZtMG0PhbJ2wiYKeZhUhClsw/NDELo8hA18BMwfPgANG+ab9M+9fmTMorkfrLKJoG4Bn4plrEakJxDQXlLYXEUH328Bv/x6jycP3cZhcVxybQys7P03AcP6Yu//MUraNsmX1fMYWNr1q7DkkVL8c3+U4hEa7i3tN4PaxC32JpsHPfg0Q1nSBATKV703wFEGTayX/wznw/lOwTcvI90NNP9rArFCyzb/aky/txTxpFO6NsZm3y1VDib+i6WavgE0d+XeyL09Mt0YF/vkZCtpL9jZR89LSmo8oN7jqGiNjKFHEr5WcUxD7YVYP4AttNurW+2IdimL2rLli0wfvxYzJkzEzcKrktKsnPHTpRwPHC5AdiMMMcGZ6gCz0M/EOBmtAXrDw7ZLEXJchBwBuVY8qc//WOcP3cOv/zVL7F9xzanr6L/dshGNM+Zgw7tOdRmHRYvXiK20A/sSA5q8eA7qWSRzaCzRTKG3QEPll5VWqKOO6ImUH4x25W8AzGU8xAI20Q6Awqm4+PnJFOu689g4x2bPeOYNXsmnnhyEm7dLMCC+e/hq682S+ZgOmRjQslIkC0lQKd1X0xSl4AD2z9E9x4PYeuWXZg3dwW+3vtNCtj298+YPR2LauQz/Sw/V8+ePfHSSy+hU6f2eH/V+1i4cAHOnDmrQ4hAkgkRA44mXtJjPMbPwcPRPju1y3ROyM4pQavWbTBn9nMYNGgovtywGW+++Y4mOgrgu2mIjZs0xKNjR2H8+Edx7TrB9mvYtu2gwLZ9pZoyeus/yDJw7KNjNECIz3/9+vX4+OMPZfuIUB7KNP2PVQA+HwZ1NlIFE2C7/yN9sHjR+1i8+D1cu3rDaa8JIk3ukM4ZpAYXm+6pA0yX41h9rgsXBDUCW5oJY1N9MqMx7Uq67JCwtewqKkJ1nHZapgmHo0eNlvPE9RsFeO31edLo0qXANJlJxspfp/9bQ/IVr9+5uaSCbU6Si5WpSdfAdgqzfeiIe453g21XGLEJeGwCzgijX/8+eOllgu1MeSlzot3tmyWS5tB1xpoamZjZ8zRrRQPb/N2gmHk05+fXcWB7MG5cv463357rJkiajCtSzvcMqtm1Vq0cjBo9FLOmT0Xh7dtyueBQEToD8d7yEPTJZZVnHZnurAzk1aqNAY/0R9++vbFx4xYsWrgYJznwIxJBlLKnxD11hy8nqQYDaJBfE2MeHYDJk5/W3njttbfwySefGdiWDjmd2XZ3wPabY9zTk0r+pT+cCSLNDYmxjvuGz4ua9hkzpuDWrQL5kH/xxQZcvnwVGfJkZzIcV8Mv31s6XCWQXGtJ724mfuwnCckezy6Gn4dkAbXz2TmMuTYwasTIYZgy5WlNxSWJsXfvHvVE0L7TQIj/VHbdHmwbILCkgX+k7pvDxfr174fzFy/iN795Vc20SsqYHNAOkrKZKJnROMaOG4OXXv6BZCTz5zlmOwG2GXsNSHA/aaQ9px0GzXKzQ7vWmDFjGgb07429e3dhyeKFuHbtstjywcNH4JujJzBv3nwcOHDYKjACpdYrlDq9OB1Q2s4TLA8F0UZg+88EtsnGlxQVybc/FWxTCkbZiZr5M1kV492gbIZ1ozJkZsQxWGD7e+jdq5tiKwefidl+7S3s2uPBNs+QTDwzbTjmTJ+E9h06aNrn7dtFWPn+h/iHf/zfGuCFgHlY3w227TyKBYqthyjkpDvlVt1guSAaKVVzZH7Duhgy5BFMefpxdO/eGXl5Obq/V6/fxO1bJW4rpcI6S+bpq00LQJMmWZN53bq1Ubt2ntYfiaJDh4/hl798SxM2i4pphVuEjKxsBIIxDBjYC3/1l3+Gdm0b6bbThGDN6s+xdMlS7DtwGmXR7KRk0bRoaZUyqQtcFYp70ZzKPEnwHUGme/AebPtYTZBN21k/UI1gm+d9qn47HQD5PVA52E7EpyoAqX3CChC6erI48Uq/W7Dt79/dPHxlmPdeSgsjQOxxpvaNJCqw/jOmfPS7wHZVIN6H1nsR/1X//O/vX36vzLYboyzZRKwcObk56NmzO1566UV07doZS5YsxcKFi+U3rDG70gzSDsqOI8kuHINi2TNdSEyLSlaNQS8YDmh4yA9+8KJG+77+xuvSgpumKiJAwIl+c+Y8g44dOuHzz9dhwcJFOHP6jMrSNlAjeYimMnmUFPgNYeU31yjHMrRzIsnOzpb9G+3lWNorKaEbhvlBl8fKBfRM02vlJ4+HJEtxvuFsqiRYee65Z/HEExPFus+dy4EeOzQEggcnDyUru2WIQRBQlxyAY5Id2P6RA9tbCbZX4us0ZjsJtn1mTG9ajVh2chCW4l988fvSS+7Zs0sH0rZt29xncuysje9zWNjcHsxLmYdQBkLhOMKZRRg8aDCee+77aNigkRhPTpDkZ6G9mw5HkNkm2Ka1YyrYPoBIBWbb1OrOc9vJcGiFNnnyU2CDHu/HqvdXqqmz4BZLy3SScGAjaIc9AVrnzp0xc+Y09O/fG4sWMZlYLEaIpU65HHBtedfBBCRKgld7jmRZ7TmKEwvaiGyTN1EOEkZObi6uX7suIOMDMyVIqYoBHnL8Wf495UcsK5Pd5iCksWPHYfac6ZI6vfbaXMmBeDBRB1012HaylG8NtslsN0oB29Rsz8ehQ4dtfVHL6V1QXF7hPc8NbDsZSf++eOnlZ+XQsHDhUnz26VodyvKovgtse0aqItgmAw7kN6qDSY9PwvDhSbC9Xcy2gXWy7WRX+WzbtGmBadMnY8SwYVj9yRqtVd4v739PsC2NpZ+EVUkIFTAIxFGzdk0MGzYML7/8EoqKSvGrX/5aDbis6nDfpsdvS8jvBtsmIzFmm5r9bwO2KzkRKoBtlepZvo/HUadObbRp0wY/+MELip90L/rgg4+wa+ceTR7kIB4lxhrmYo1r2psiBtzBLwmQjXMPUWZCmBkOiQzhPSsp5SRCm4RK5x9WIp988gkNIps7dy727NltQ8NYtXAJpklVPNj28igDXZInhEJilvv06SNCoVHjxnjjzbfx0UerNVSKI9xDmm5oQ4dCGakNksZsb968PcWNJMXrWPmJSXCCOjjopJGFgYMewczpU9CqZROs+3wttm7dim5dH0S/6AvUCwAAIABJREFUwUOwzzPb+w9bT4zANisRlYHtZMXBmO1UsG3MNsF2aVERNqeBbcrS6BBEZjqKYIYH25RYJMH2IMlIDGyTsPHMtoHtw2K2Y/FMSfGemTocz856Em051CYzU03AK1euwj/+87/i2nX2KXhduTUTGrPN3y2oxYMc2hRDWP0PAcTLaSKQiSgbgXWeAK1bt8DkpyZh0sQxaNKkvtb5zZsFWPreB9iyZbcbupWaNlqC6GcwWx9RDHk18zB40CAMHjIQdevW0v4uuHkLSxZ/KNvUS5dviUAI0ykqHMTAQb3w53/+Ctq1bSwJ0PVrN7D607VKfPcfPIVIjGDbJ6NJSZQn4XRCKPEitrc5DvZc/YSGqtnlqtBVEhuZVpux3ctENVE6YlKS1JkblYHtavUeFQfQpLxAghOvAmDfE9Ryh3rbYKOnvxsETTDbvwew7T5nRSlJGnNfJdhOrL/KHmpqCfL3B5zv55V/r2BbzIfJJggouXGbNG2ECRMew7RpkzVumVZQmzZt0iFPeQMZGm4a6ZOpvQ2Y6wc3qw32MFDkMyoyLuPGjpWPNkHqa6+/qtfTQAbXyd+lS1fMmjUb7dq2xxdffCGLL/pZe0u/dLBti5Kvz/ch22ByCz8m3nFR3NgqKYZQv0ED9O7VC3Xr1sXBgwdx9MgRFBXx0CIodqPOnQ0ZVwc/l2nA+Tlimi7YtGljvPiD72PwkEFij95+Z5G8gktLTZpABw9jxG3aFxMBsvYJzTZlJD/6I8ds78a8d5dVAbYNKHvLQjVHuRIRE4cJEybguWdnieVgMylH23PoDr/PCCT/XFwpkm1v1MczceDEz+wwGjerrWl+I4aNwomTp7Bg/lJ89eUmFBeXqsRvWjKC7fwk2L52GW+8+Tq2bduPSMSYch/AE3P2nEY/UlaG2nXy1FQ0duyjGDp0KM6cPo2Fixbiiw1bcOPmLYFrVQBUPbCmpnbt2mHK1Kc10GTJ0pVYunipGCECKpsGSp9t3zSSBNmJK3HRT/BdCRUBs+leGXDr1qutaZatWrTAtu075Nusa6DCvoyT5yzRULk1JXnzDavhUAwN8xti+rTpmPz0ZHz++Rd49bXXcf78RZvqWC2z7WUkPtYko0GSfXQykjRm+6fSuUqznQDbTCbVLWHwwoGpJNg2UCMZicD28w5sL3Fgu9gYS2phxWz7BiXPSBlYl1+1pUJJsP3EJAwfNlAj7d9++11sZ4Ok+roInLkuoqhVO1eA/OkpT8ri8e035uLTz1YrKeQ1k/XkPfVViKrEmqo+xUuQl5eLVi1b4Yd/9EP07dMTy5d/qMZUJR7O9jMNcCfAdi1jtu+SkXiwndYS64CPwwwpED79gPZHrJEL5uUftOpZZoY85sc8OgZPPzVJempq2j/66GPs2LYDhUUlsoQzksKkX6oiOa26Z5otiSJhkanJm5x90DA/H8ePH1fsuXnzpmRQ3Xt0l91fq1atsOL9lXh/5UpcvnzJZAhyErHyun15dxOLJ6rcsY9FSQ9JghBatmqJpyc/heEjB8vedK5Gph8R0aJR4nKcomVkDGPGjMTLP/TMthtqQzcS5wiSKJSoqc9bSVpiTea4Tp1aGDFsEJ54YpKs+Q4fPogaNXLQom077Dlw2JjtBNg2yY+tU9donHgoCcjjZCSUSXhmm2C7hxLqkqJCbN6yM4XZJtg2H3XpyjMoM5N4TP0nQerTM4BB/R/Gyz8g2O6ewmxvdcz2IUTUIGnj2p+ZMgovPDMFrVq3Uiwhs/3xJ5/g1dfexJVr15Xg6mpJWFmU9x019mlCTKJJJ1r/SYxOJ9GY7E+zszJRu2aehtjMmPE0+vfrIS06z2SuiV/++7vYsvVr9awYbkviHJ3JqnxyTfG8jiInJ1skGAdHde/WTk2+ZaUR7N59SNe7fed+3Lx5S2uTUr8BA3rhz/+CMpIm0rffuF6Az9d+geXLVuDQEVpFmse+l0GlSgxtbzK5zFC1JhKJgS5akTKVTRDzFcT7AEhJdtsSdwJuVSnV61CeANqVqhoSofi7A33tKM8AV3Ld9wLaRgW5/5dM978O2E6Pd/5KU1huf90p35jObFf3IHWvK9M73cfT/x3/yO8TbPNSGespDREzGWSzXxgtW7fEtKmTMWHCONy6dRsff/wxVn3wAU6dPKnSrUqDmhFgZVja7RlbLJNtBRAGODbekK1kU9+ggYOwY+cOvPUm/Ul3u4OmDJlZIXTr1h2zZs1C2zbtxGxzmuG5s+dcGdQH1xQJiWPyaH1FJpb3SAy1bPzYBGfDdKzxAujapQuefW4OevfqgYOHjmP1Z6uxY8d2XDh3zvTRaqQk+IvJxYJaQxsfbVpJsj4ctjBj5nQ1Ki5b9h6Wv/8Jrly5Lp2cmoHIcGjMuoFB+v0y6BvYJrPd0oHtLti6ZSfmvbvcgW3b6KmabU2PJOhVE4tJGvh5mKXT1/y5Z2aprH779m2sWLECa9astQFEZHYlmzHGnkCTAN3bIPJ9mjTNx+NPjsXoMWPU9LpyxftqjDx79rzWgrdPSgfbY3Ht2hW88SZlJPsRSXiqmkuCyUks0HqWm4kbbfPYoDdjxnR06NABZ86cwa/+4w1s2bIFRcWFusdkynifWV6mzSKDf58+1GyvxHvvLUtMGfQyB2dy43aZBxIWtjyw5ucXoHANkUwo+V5t27XC5Kee0MFx7Pg5AbatW7egoKDAda6bzMMH5kQZ0REHtWvXEPs3ZcpktG/fDm++NU+OK4VFxdac6xxHko28dn12dalg2/+t/c57bYeTgWRptmOO2X7lpxg4kGD7Swe22TRGt44UZtv17lXNbBNsZzkZyRrcvkWwbfPzqgXbqlbwGgm0yGzXdsx2OthmrzEBnkmyuNYpE3ha7OWmTTvxxmvv4sTxk86dxxhVG3tvrG2qZVd6+KRnd4l82Ak6mOD88OWXcObMeSxYsEj6czZKJumgZAXMmG2C7YEGtgNhvPZ6KrPtqxCpzddJHie95S71VEkyqXRMCYSCyM7KUiLBZ8gyNj3an3rycYwZPUSDd6gxf3/FKg1DKioqkUsE15YaQR1gt71ujixKKEOWfFKCN3Rof4TDufjo40/wwapVOHf+PBo2bIhZs2Zq4uLRI8fx1ttv4cCBA4pljBOIGdhOkmVOpuL2qZkGmG5X9zcWEwDr07cPnn9+Bpo2b4K33lqEDz/4BFevWMJL8oEgXZptNkjKjcQz2/TZNrDN7jsjZCi1Mbcrr7y2+2rN540b1cdj48Zi3LjRaNiwPqLlEVnObdqxS83Aptl2zHYCbFdMVu8G27zGNm2a4i+l2SZIzkRJcRG2bN6J+fOXOc02k9SQbGXlpiVmm8kuySedasjk5FOCbTZIpjDbG7/cildffRO7vmaDJFUeBrafmzYGz89+Gs2aN9P5x9V07twl7DtwUPfZdNrORSjBaFsMYGIZDZDMsoZWnkWXzl/VTIoN6zeITOIciMmTn8DjE8eiWdN8JQW3b99SVfLNd1bi1Bnrb0kEnYTEwdyYrNHW9hzvYrv27ZRcTZ48HA3q1hD4vXrtJhYvfh/LV36qM6E0Uoas7AwMGdIff/Znf4JmzfIFtklRX7tyHRfPX0DBnSKURp0kJLFVUgCsa6Pi2cj9yiFx27dtx9Gjx1XxiUnO8y31F3fhKwdZXb9TqpQ03Y2kMkRcVUad/N5qXeycn3z6Kxs28ritWvxGkK3j878u2JYczLkgcS+rJ0pV4NRE3vWbJTTb1YLgdCD3O8bLv9XL/X7BNruTAwhTQhF2lkdsggmH0L1bFzw9ZTIeGdBPTMq+fV/Lsm/v13tx9epV5xZg1l2m8TUVEoEnbZ5atWqjYTW9e/cW0CoouKkxzZ+t/gznz7lyMiLIzslE165dxGxzGMDGjV9i+fIVaqa0h5wCtn29x+1jPzhHziRuYiS1v5Rf2Lh3A04NGtTHqFEj8dhj49CsaQuN3Gbj3p5du3D8xAnZmAmguSilw9/ZqDVs2EATLseOHaPDb//+fVi8eBG2796HEvlF29qRM4IYVJMjMHgas02NeEADW4zZphvJDsx79z18TQ2z++JHMs2tMdF8BvzsDBi8p2RgmRjk1aiBvr27YdKE8ejVqxeuXL2CjRs26kDnEKKi4iIBE3/vjPGOaTBPh44d0adPb4wYM1SH4dYt2/H++6vU9c+mQTIPPKyTmu1Gjtkm2L6KN954Hdu2f61x7QZw7EHQZs4zGmyGUnOn+ywcEDNkyBA89thYNcx99OkaLFiwBAcP7Xdgw1h3JgVdujyEadOmCmyvWPEBVr3/Aa5cYZOWb1Z0oDURx1PBtsl4rGRI4xEeWnEUFZfo2bIDv0HDOhg0cABGjx6Brt0e0mFCv+ydO3fh3LlzuH7takKikZTeWGmybp066Nq1G0aNGoV27duKVV2ydJm8gktKy1xiZ4E/zTXHlKuJZCSp2U6ChgSz7crslF4JbDdO0Wyv25jObN8Fts2nl68ldxEy22HPbH8/yWx/tga3bxbZOqWHshqEKzLbSfBv8ccSyCTYHowbN6jZJrNNe9Bkib9+A/N8fvKpSahZKwfz5i3DJx9/IZmNvZYFagPbdm8qLeMq7yEYpPwiJNatX7++eOWnP5VNKf3CaVdJ72RLcpNpTVJGUhtjxgzG5MmTTbNNsP3xapTJH98zpX5wjaJFQvOarHWmggC38KSvt/vMxDwj09yNuG8Irgn2unV9CGNGDkLfvn3VQH306FFs2bIVO3dwrfn4RztMc9cxd5M4srOyNUTlwa4PoV///iIK6ALy9df7ZZ3I9caqXJ/efeWOxCFclKowZl69ek2TDsvkYMEEqYKbgW+QdJUzfmJNZXUVHcaKps2a4tnnpmP8hJHYsGGb9Nj79x9WAzgrnXyE4cxU6z/XILllG4qKDGxrLoLijuuTcqDCjWEwTXSQ/T+QexH7hEaOGIZGjRuisLgUazd8hblz56WAbVfBca4jyQWTyqT6pDaouGuabYJtyj882N4jNxJrkDQPai4DSnLYdE55Dz+gJfTlAtsD+vdyYJsNkmFZ/31JsP3am9i99wCo8KD1H2PnM1MexfOzp6pCQK9vAhXGI/Y86RxzDC77/m21JdcWiSL23RjzbL1DZ05dwOLFSzU0iG43Pbp3x/PPP4v+/TioJ1Nx7ejRI3L4+nj1dtwq5ApKxmWH5LRWmdyox4HvwZkTAaBGbg2MGjUCL744Gw+2byAAXVwSwfZtX+PtuUuxddt2FBaxoTmAAQN74xe/+HO0bd1M94cJFPslIrTRZMJSzQBJbRdnWkCwvemrPVi6ZLkmPd8pLEKUEzLvC2yngFR/eqe8ju/lqhKAJTd5tRitKsCt/eVsghM9Lw5zGIlyD4/v/8JgWxV1Darj2jaLZk3OJiHgCMBUbPrtme2EJvi3wsW/lx/+NmA76c7w3S7BgCKnU9Hb1xoCPcuWm5ulEe5Dhg5C9+7d0KhxvgYYHD5yWJIAspSXLl9KlGx4yNSoUUNuDc2aN0fHDp3RunVrHT6HDx3GunVf6KBgQx/tBJldSz8cDmhgzDNznkGfPn1x6tRpbNu2XY0oST1n5btCbLoa+qhhNHs3HnqUq5w8eRLHjh0zMBgIaPw2gT8lDZ07dRarc/XiZR2CJ0+dlEXXndu3BdLJcjNhqFevHtq0bo0HH3wQzVs0U2n1gw8+kL7w6k2n1daoePoDs4nMkg87xIwFisbJMAfQvn1r/BE12927YtvWnZg3b6kx2+78tjBpzhf8PALYUSvzykmlnICROsw48nIz0fvh7hgzZoymbvJ6jxw5gn379gk0ssSnYT6O2a5ZqxZaNG+Ohx56CK3btkEsEMWGDRuxds06HDx0CHduFztGN5Vhp4zEg+3HHNh+TWC7jODKfdlxkQomnV+1s7OjlIFM3/jxj2HixMcQD5bj3XlL8eknn2r9mEc7ZSRhscWzZ83AqFHDNJ1tz549suwyqY+godnzuaQoudptfbBEKXcR3f8YLl28hAMHDsqz3ViOCFq2aIYu3bpi/PhxaNO2rZgzVgW4nk+ePKFqAcunPGT4bLgO8vPz0bJlS3Tu/BAaNGiAEydPYsXy5dixcxcuX7mq95NWX9Ilf4gmD9Iks+3zk/T1bBVEAyZk/Qi26fNLCcErr/yJrP8+/3wj5s9fIA9iJbiVgm1L2KTZ1oh1NkhSRkKwnYWFC5eYG8nNQlcxMSsy08Lac6xYCtbZJX1lXJrtx5+YiGHDB0vzzgEoBNsxsqhc++UxdOjYDpMmjUf//n1w4uQRvPPOYhw+fEaJIhlXPkdWbWRvqQqUe99KQxf3N20C7Xsa5TfCzFmzMWzYUFmpLV2yRPaXlD8lvuSSZLGgQcPaGPPoUPUO8Ppo0yjNdgJse72s34b+87sVVo1rmIC5W5d+z/K//XAsgqFO7ZopQejTtx9at26F27fu4Juvv8Gx4yckw2EcZD+JT6hpb9i4SRPpvh/o8gBq1a6tZJN9GQTqtNKkpCC3Ri6emfOs/OwZT9lbQxAvaRzb70JhlEccdZAGYjy7bTExyXaScLHqHqtRo8YMwexnpqK0OIqFC9/D52s3qHdCg4po05kRx9ixo/HSyy/g4oVL5kbiwTYHjCVAholKrenYfMXtFx2wKKkJynL2gc4dJF0cOnQgMnNy8OmaDQ5sH9Q6JwNt7lfaKCmVjCTYdnmcEkieCe3aNcX/+B8E210lfSwppvXfHiV/69fT+o8vSwkD2Toy2wTGjB3GbPNQzMwg2O7trP+6IiOTEySL8dWXbJB8XWCbOSN7NQxsj8P3npmqAXGUxpHAEGkSsuRSoMWNfU9d9YnUVo3xXtMfkCvI22+9g7ffeleJN+P9rJnT0LpVE+mmr169IUMBJp17D5xFkRrXU8B2WvOeWUWSROB3aIJuACIQnnt2Oh4d3g05WZkoLonJ1nPu3GVY9cGHKLh1Uwx6/wG98Bd/8Wdo3aqpCcucnzU4SCxEb/WqsQdvK8MvNeckjdav34V33lkA9nvQxrRMkz9tD97d4ncvTJNe6agML6WC5Yr/bg5X93qPSv7dgraep/9KB9xJ8qyqVze9tnsdf6Z9l2vxe9v9zHe/d9V/bi/LYUwzgsQq5jpLvV2tW24C2zXqtPwWghz3wL7Fd97HY/mtfuSe2p9qdEP3emMPts1Szx+23kUmpiElLVs2Q9euXdU4yQODFoFlZaW4evWK2C1en/w6MzJRq2Yt1KxZC1nZHKBAe6Dr+Oab/QKB+/YdwLWr11Baat3BPHBpc8aASzeS6dOmYdiwwQp2DCImnTDQlF4m9svTfvdj2f1rEiTt27cfX27ciC/Wr08w3Fww7Ljv2LEjunbpik4dO6J502ZiDDS1q7AIt27d1PfzNWvUzEOdWrWRl5cn4E9QSj3513v3CpiXusEirtFeGjt/zbZvHG8RMO1Yx07t8P3vv4CuXR7Crl17sHjxchw8cBBFxRybbKDHl720Gp10xB/o0p9zCBDHJQfjqFMrD+07dMSARx6RDzHZMAb34qIiXLt2PTGinskOASMBNwPthQsXsXPPHuzZvUfs7O3bdxKNK360tGnd6a7QBKNHj5Tu+vqNa3jnnXewbcdeRJwzjV8zScBt1y0A7T4DmRQ2p3INDRkyGGPGjcSly1ewYsVKrFu3DjcLbhqbFAqiU8dOmDljGsaNG4U7d0pxo+Cm4z6tDGqjQivbpLZ/vW8xgRbHwnNo0Mcff4Ldu3ejLEIbqBKVyplEMcF78MEH0KFDJ1kUUgPLe1daVqbSrCV7lBDVlhyK7GRpaVRgd/OWzdixYweuXrmKUsl16GlrlY1kK1Iq2E5JRlwlJB00JMK1wAwlSLyHrVq1wAvffx5DBg/E+i+2YPGSpQJr9rNm88jyvg5wlvbciGm+BhlTWp717dsH33vhGWRn5WhIECVHN67fTKsaWcOzc/W4S3dp95bJKcH2+AljMWLkUFy/dg3vvrtAmu1YjGlQCDVq1MSAgf3w+OMTULtODXzyyYf48KPVuFFQ6Ho5zN3Er+1kbEuOsk7ELCfdkbqVbKp0xRno1bMXZsyYobX5+eefY8WK9wVIGVfs9Swe8U/1G9TGyFGDJWMj2Jk7d4EY8dLSiAG4BIx3Kzjts7sndI8zwSfJPip5C1LaJtbMDaFJ40aKb5ygyMoY1xEPLAJjDg9jAkKGkjGHEjXGT2mMy0pw7MRxJZyUh5DB5yRWNveyAe+ll36INm1olboWy95bZhUgTcwtFzsuljZNUmBoJu2vnCOPwpWqiJRehdC+fXM88+x0dOvaDRvWb8bKlZ/gxImTKCoiwRBHRlYcj417FLPnzEJBwQ35bH/11RZESl0TXEJWnXKu+oZl3WqOJS9V5YUMcJ3aeejVq6fWVuu27bBtx245EXGt81xXI6ljnf0zTp5XyR2nv4uFJd/r0KEVXnnlJ+jTp7P2SCRSim1bv8aihe9jx45duHWHjethxEJs6o9wXKqBp3hIkznZ3M5pnH16P4znn5uNng8/pDjNEeybNm3HG2++g73fHFBTMLXefGYzJz+GKU9OQLv2rfS9dL0hmSR/65TeG90BFx5Sl5cG4LqHxM978eIV7bHFC5eqOjxzxgwMGNAP9evVFAA+fPiEGGJ655+/WsRxQ2nwOnkO+YZVqxaZ6YB93ubNmmHEiMF4+dknULdOLUld7twpxuo1WzTB98Chg/Jk7z+gJ376p3+Mtm2a6+cyHNhWXsLnfRfYNuisTxSHkhImCFyjX325G/PmLZaTER2MmE4bRZKONH18qFbKkZJ8+e9PbeLzP5va+5QApSnDoyrDSvfGXu6aExb8FYNF1T7ZibQiZXKmS4+/Pfh32O93DbL9veCZTFmTSVoNbPtf1iqUesY5sJ16oysHoP9dwbY7kb5LNpRyAxJgO93iwdlQWamPQw/qN6iHli2aq3zOoS5sFqQvq/TA9LSM2kPgoUH2hqOcL5y/qAB98OBhSUjYEMEuecVDX/Yl2M4KijXs3/8RdOcI2dw8vVYSRKea3ScjlNd9kkEw/aHptXl4sZFo967d2LV7F0pKjPXySWBubg00btQIbVq3Qfs2bTVsg57TPOgSm5W6x0gZiu4U4srVazh+7JgA/NGjxxL6Xg4/UBnSBQnf7pDCkQmgeO0379nQYcPQonkzDeWglIRNoNR6ajFzNmKKHVoSuPug5RollYGUIhCPCUC3btUaHTq0V1MOAye1nAQldC/gF5MHvgeZNFqvHT5yFIePHpf85M5tHp6uGcfp8JWhsnzk2H0C0i5dH8KdwjvY9NWXOHbyLCKu0cedm4kw6WBZwopRji8uE2bFg5M4x00Yg5ycHGzeskUVAvYEEDSSFW7WrKlGR9PijXp7Y5pMBsPDi0D77sDiQlRi7K+bHBopx7Fjx/HVpk04cviwPYuMuEqplBlRp5rfqBHatmmDdm3bomnTZvIZ5sRQJihmA0ltcTmKCgtx+fI1HD9+SgnK8RPHBXw0QIdf3m7Q7a27Qy7vsneBSPWOTz9xleSY06OceurXr4shQwfjoQcf1Pjm7dt24OzZc05aZR7sJvFw+jk37pkNe0wumJh16tQRo0ePEsjjnqC3Oycwcq/a/bVSYVqXuePnfaggEGMZumatbDXrdenWWftg86atOH3qnNxICGhq5tVC5wc6osfDXRFHObZt+wrf7D+M0jJ7n4QWPiFASufhKsZm0/laIsHnz6XfuFFjTXNt0aKFqhZkfK9dYxJvbkkJsB0IyH6wS9eO6N27jxg0AkLGI/oHU+5gOnsPtA3oqDbBRNkrRlIv6i75klUyEq1Oeimnwed6o11kRkixhQkdKzft27eX1zRZa/Yp0OFCYKS8XAki/cvPX7iAc+fP4tjJEzh96pT2SElxCUrLIgLjjJf0XmciSHaQzLfJ4MxDnsSCJByVABhDP5UcGC5A8l9q1c6UTrxbt544dvQUtm/bjQsXL6G4uFD3KJQR1ToYMKA/iouL8NWXW3HixGlNnKRMIB70XG1yrXsgwd8JFK2yYVuHjHmjRg3xcM8eaNW6Lc5duIStW7ZJbsPPpAZp6jUSkkL/IEw6ZRUZew7BQKbWS6P8Onj88fFo166Z/pkxkUOVNqzfhuMnTqGwhLK5EKJBa7xGyJE6Mbp1kNUOIyMcRLu2bdTs26pV84T86fDho7J0PHvuotYQp4Ty9YcN6IkBfXuhabPGFs/dZ7SqVUJFkmheTMYJW0XmVsrPxMFbZbh58w6+3PAltmzeKrA9ZvSjkvkYaC2XbPDLjV/h0OHDuF3KUfUVwLYL0F6q5QdFiWCSEw0dbWqgQ/s2eGrcINSuVRPBUDYikTiOHDurvXXsxDFp9Tt2aqMerob161hvEK0gyejTzjAYRTRIF7Lkc0luG9P8elcZrtODB47JNvfE8dPalxE1qibB9r3Y6fQ44bCbI3fcDkwA1opAPT3OJSe13j/YTn7qitdVvTLGn2TOUqRyYFrl39o5/XvsM5TdqPWjmREG46VV2r2BQOrFJZjtP4Dtyp9ZAiAqNb37y7rPTVdJbEn2r179WmjUKB/5+Q3EmDLg88xi0CWopqfslcuXUVBA66A7GtstQBe0LmGv47PJUXSCILudqS5+/uKD9Qb81BL6zvyKV8fgZboizQ1PNmgijjuFhSrR8oDia8lxxQ01UfNhKCz2h6CPDiUNG9QX20nnFDHuMK1vwY0CJQ5Xr13XuF85H7hMupxDb1LCiz/AjFwz6zGVDl2zJrXkvF9soGLiwUOJ/uYElRZcTONoP171JtJhBTe6N2RG/rxPHHpDy65mTZugTu3ayKmRq9ctvHMHV69dweVLlyWvuXnrNopLmBxZGd/K3hAA8RozNcC6cjQtoviLzUsEmBzjGxczYl+pgNsOcjZQmC8w2Ug+G785+ZwbNqoji0lOlCQDbwO+TArE62ElIT+/oauWWFOWdIYEENRj28gcTopyAAAgAElEQVS31He3q3DrQfpuylLCGfJ0po6VLLVkS3IEtKYw3mMeOvJlzcoUGOX7ch2QybbBCFH9LFlcDlG5fbNQMpOSUroz2MQyHZKyYks211UNth2408mS2otgC8mkUFZV4HAYJmr16tVBXl5N3Lp1B7dvESSb7Z/1BlifBJ8XG4XNTtN+jglwJFIirTnHcGdlcwpgiYAbgSl/+UZc7zVu151+YFp1icOnwkAwIscIuo1Q/lBQwESJjgl2Hwg4uIdq1spVr8KNG1dQRIlHwp7vu50ovEthWPOer6Dxvtev30DrndUoXgeTSb9++A7++5l0cJgP9x3XJCslZO0SXs2OzU3iT7Ma9EIgWfIlV7ldfAWgmmyGsmfhyR7zfHZVD01IDcofu07tWqhXv66S4voN6iM3x/YpSQHuCdqs0iKRFTr+koMLKycBq8DRx79mrZrIzclT3OS6vHH9hhqjGWu4Zrm2KyfkPchO+V3fmAq+KasoQf36NVGvbiMUFZfhVgGvowzlUXo9c+lyKBS15XW03q5cLhBoygjlorC4WPrndAba4pnK5omAYc23PGPk3BQO6ixhMsHKw/UbN/R7YgaChk7ZPTAA5RhtyQD8n+l1ky3CJRSMaipldrb18DAe3LlThKLCKIoKixENMB4EURbn+owjEOYwLP6RZ44lTHQoYkLEZ8Xk3EwBAjpfmGyS0eaX9diEkZcdVsWRDbOqyOrjxhGNc5qnxUT7/PZv6XuNYMYS0nBGphEvCKryd+36ddSuVQd16tZVcsZ5CYw2/Jw3CwpsDoY8vM1aMB3+OUtTAXmzZzV5pskf+QwoH2nWME9e3LIxDGagtCyu+HzzDiuPbJ4Ny50qLDwQRiBG+WkAISY3wXLEAqVJT+YK8hUbiufXMP27SxXLSkusXyFGF7OUhrv/NLDthtpUtLdLnC730pGncyVpwe2erHiCNvqvCbY9gaOGUzVJ+qZnnsEVmQinT6eM5A9gu/JDLskSpj7w1EzRM8K8uQbGCFjMqi2sQ92s90xfTBBSXGQNafaQbBCBAIEHQ2TT1LBBD21nn5rocDWgqaY+loI1haz67M2PozV7NtcV6zI+MaauwVDAKAH8rDwioCSQR/eUDAEv05Hys5QpSDMgEdjYIWv1Mm1Osjf+jEo92VLOLd+1K29TgRZjQm3SY7KjN7UUnV6Wruq5mSbXj3Q3f3Njf7NzsqW/5EQ0r8ksLipUmV0ad42TZ1A1P1rJVwjSCL5dM4T8d51bhA56eVWbu4tsmipk1Knnhv+zArt01M6txTVXxAMOgDh9u/eLNvbDabPlBENpUgYi5XSbsGY/AYmK4Cfx36bZNocFPlpzQNDh7KY02mHjysXuUNKxbX1Rej9Wa+jHbsDKhgMRmHItsMQcdZMZEvpLd1/s+E+Hq6kpQaoqMbmWbK8ZSDOphkatS1bj9NfRcufFbAkjtaFcj2T6zG2FINvWAt/fwDbpQoIFc8LJysxBjRoEZ5xuGkVZaZkaaSln0BAkB14STgYVlh0lIgLwMern+frGxLKEztdGnODAJqgaW8l7zmS0TF7CNsb+u38pZpTbc5SESpaBVumQ5EHSnVSrRv/vBigYqwj6rYHZ1rwVI5gYZLp77nTMbuEmwbbjhSsmdmlg2+KaB5ap5Wk1xTIh1011ICdk4+g1xY8SiuwsxSGxoOX2Ochel3IaqdYSm8+tUUmwzTHx5rrj1q1+2oHrFBcEfo50wO2RQSWAO60czK1DEFSGeJTPPQvBANccQ47GjiIQ4rMnELZ4zYFefBbhYK7cKzhB1HCKu24lw+mA3gCha6YOWUhJyLCoFktUHbiHLSE34O2qD4n+Aru3PvYjTmctXlfEDQSiXQhjUVB7pbycQ2ziCHLIEFdorIR227Ldi5ZFEYoRbFoCbVN5XZNYkJM0M20+g2w+WfUyL2fFVcZOWZP6ym1cMcteh/awvFkVhr2k2PPZvWIs5hTiDFUozBKSshb2/1hlx/o6HJxO6GYpWuI0zNSzMiVpdkORFNLU32Qg24Z7cZmVIytAVy72PJljSjijht6fpJJJ28og9x3KiEJZAtua7knv8CCHuEUSiWpFsG/7z/agJbqs5LKCYJLDKPe1/ywpDHVqxKhaSpKKV/zpkEx6q2W2/wC2Kw3KyQp/+rRIRRTf7JrYzo6y9ZrtP4DtqkCby7IV+KxRKo1xk2e2Hf4MIhrBSxbAjc1mMCLTRgaTwcBKDY45TNn4VoY2wMlfNpTDSrmGaazRkRo6MwJxmZQDAVUd0wp8PPTJCAqk2zhkXqcxk7QpNGcOswixA4jvJX7YOanw8xjzaa/hHS14qGlaJkvO5c5pBDY0hcGcUyLTTjR/YDutOa/BH8ZiZXTSmy6S4M0inR32BmrJ/JubRlVJtbtjei0CP9Oy2r23kc98PZuqac/L3EVMx8rmKU6D4+HpW1KSd1e+1G7ogWc7WTmwz2GBMcJ7nDom1v24D3MhB3J9c6c616mNcMlGZjY1jjyU+Hf0JzaGneDHDthkvYBWlNFy+l8zcQAi+jmHQtOQhAOtTrOrQT6clukAv8+K6Eji5UcmwSCwMFtA3j+zS/TA156BDiQ3wj3kJBt6a++W4dhMkx84jH4XWK1Ms53usiOA7Up1HjBbI2FELDUHElnp3dYUD3reQ94PXx3xzZG+IsXGLzFloSzk5tTQuvXeyuy7EAOohCsVCFXcbcZksTJDAGYyArN/Up9MIIxA3EC8/jtIORd/ZxygQwd/4v7Knbz2cule6ZJjZVM+KzF7bEbMJCgpTTQq2lo3IKT7KUbGJVeKD7xvfFJ8nQw9YM+UepCtPZ3iE5HEQ5WDVbF2LllKIy9csqZJunL8IFhjU7i4Tucxb/pZk8EZcNVgLaeR9wmfNYC7hisnx2GsJAgzTSWZyGQvjMFRq7wlGYEUkJ1gsz1QST5/fobMTN4Xkg1MQLMFqLjeEgA5bEPQOP3V9NQGiAGTcCDE2OaqOB5w+/d0byWmLG7xmfdEz5Xj6MlgE/3y3xWfDWgbCZMMNiaN8DISPxYcKCu1pJv5MnXaGWGLrZGymBjnaDmTUyYMGRpmU45ShDPpShJBeWkUGchxJIXFT95bXmtmVhZycnLNYSrG2QtluHP7FkrLSpxnuXNM0oh6I6ZI4GhflLNvJcMlUMn4VvHw4LAvqzaFJHfjurEYQImGud5YPw3PEgPxjCy2/3lWMYGsWNMwb3PbD3a+adqwhl5ZYqEZDNEyvVckEkBpGYmXbASVLNgwsECQEoIIMnnOcz9HOQUyA4iGEQtw6pFvXLckUZ/NVYnIT8ghyTHcvt9Ez5bhNuxAnZcyVRKP/gC20+Py71NGovPAh4SKy6nCUeGreX+QkdyDTDLywSaYJUC2JCUGBKSXc4yZHwGtUc5+zK82MEGTY1ESGWyKu4EDznYpNkyBv2uYAoED2UcCQVeqYGCyZkc3PrvKgqgbzECWwQUgY64ZmIyN9YyfMWLGLBt7ymuxz2lELZlEK4V471n5xCo7sElXgYCN0PVWaSy18l4kgoAD2u6M1d9L+xv1wc15f4stMdCgsOukI5oUmTj8Pdi+GwRZdcGx9M4nNwEOXFOmfJplgecYDMZGTe8i4CZk5LhnhxgNW7oEJxn+PStszL8frxtHOXXBDjslwYVbaC6+GnA04KNSvAPBJvsxWYgm0gWYLFnjZziD12Qgmc9ErKSeV7kDeryPXnLjQESCPbP/tmoBAbJfO8nEzQCzGyCixMbYQFUFxFQRJJr/rCQh7mRXYsY9oJZ6a+z1z8manjxpRwlCRbCdhDt3a7ZT/eNtC5KptvIu17C5FyiBkuaUzVmlOmiN3XYMvht5bMAyyY4bEHHX49wSXGrnkkqy9mblViGMp/yn7Zto1CRBobCNgSeQs3VO3Ti9+nlNbuw72UoC1iCTHbLKXNc2KOm+vnjtBGIC8+aB79lt+QU75wufMBhw9fp4Y0/t3yjNsd9tTLQlWomf88AgAbY9s50CUvWh0//7brDt0k5JfHwJ1ioWBJdKgHSPkoy41r0kCe5nxAT7hMHF4oSNn+0rfiTfWGluRfReN2cfPnsCIGOiKly/A7/pf+9Bt4/SLBWzbY3kR2YCTJOVNwkEq2RRxAP8HNxLBNlkKm3SYyBEq4+KYDv5/C1ek4nlNUcSMVhnTIxkSHIqKPeykRBx06X7+5aQjqTotpWIZFsPQqBciTrXoiQhpdxPtAPNsl4L7i1KWAJlAtsIlSNaSp19jp6bTfY0hxaulbCretFGkHuNSR4bqRlT2YisSiDPP36/aeO0ZzjeXmA7y2ZZWJJeoanTnY38MT1bJ/MQCURG28cEt/YtLhhJxQRaZ5uqr5Ultcm9YI3crJB4MOwtGqMa4pOVlY1oLCy/7XjQKgSUwOiMDHmyJoSyYlYLQsgM5aghlZpt/UoQJUmwbXMX7IznXtHZFeB+NrJA1ctoibMrdevvD2D7nqHyPwVsO6CdrJG5KJ4Syj3Y1qyS/zYykirOorvYksrOxvs8x2xN8+BkEPCHP4GcC5pkgJxdkWccxZgQ5AloElS5BkmNlKXeLEMbiBIFBhw/3MCX27jh1RQkoEl2wza81wiZR7AFKs/6pjMAHkCY5syzwgY0rMQszbQDrglTdpciGIgiuKa3ONlUgj+yCDyc7L1VOnQBnzE0SIAapO0eG5DI5tOGj8HbrcYEm2D/bYcnpQ8ZFgx1gBj7LzkGGQkyxE77ZAd+shE0WYKtfM+Vu4TBSzyMRfDlHLMdlI5YTJFnjk32w3uOiDG59nwMCHiYyGEafggF/04HgG+kI0MU4FS/KoyaZPNlTGLYfV4dz14ewoQiaOBH49fLWYoVrjAGzun27Jnq3ZUMGuCMadBHUsJyN4iwz2To19aC6cXV0KNysD/EfWObkx2lBHerutiwEV0V5QgEZay+OGs3frsmWjrPaBn983+JfZhSwnV3NikjqVhBMuZcQEuA2Tvw2DPxz4brSNIRgW0yW7ZefGnZWCsDHgbs+L0OTMb57Nn0aSybvUdUTZTe3sm7aKQyofZx+Boc2cz1a/raaJRsHoEYpT1cH0zG/OQ2SprKBCyZWOkwrs4X7F7Hinf18d/nGnckU9NzSE6rTSadunP2/Nx0TQNCXPfWgWrTApO0jWe2qU/1sc7y58rAdurfeaDqGG57V9d3QYaW95r3LKIkhZNTaSEnFp4SIRfD7D4bs81/ixLwCHgZI6mqh5Pb+TiX1KYnk2HD0twxlPC4fZVgst1/pwHu5PUnHgWt8DQN1oFo+kg71xuu42i82JocKSuRSxJHdfPcsKQqCrrPJPtbxNQ7KYnuupNdEMT55EPPifvc3X7eB7LK7K/hOcMKmJ+CaPfXM9upLCpQHrGkncw8HUW4ZvkJyZYbsUP2lsOIwrLki6AYwTCZ7ijKI3EEyjL1WXk+yKFF8iUD/BoHnpml1y0pLUFx0R0jini/GWe4ByjTU7O52beqAllOSRzvTTpNmJp+KPapamV+27ZHnYRMlotMdj1hY5OPbX1bgsbPF4TrrrbIkYjpfh/YOWFnEe+9T2AZW2OxUjHdUcpDGHZD2a5hk1UZbjqTmbByWVJUhhB4H7IRiPI+QgN5klVJP4HWYpgqo3y6XOsadmTx0yrHvBaToCR2VaVgu7pAkUxw3e5LVhkraONS+yq0JNOjgN8x9maJ66gSnFV9UffEZCnxorKG5bteOUnc+Gv7Ng2S97yMyj5B2ud2mCZRI+MZ62yN/Ch7X0X8bwG2K1lcKWeLAyJVPdcUyr+Kb6nm5QW2DcyYNtI8fBzr6/Wkic3LzeqBmQumKdm02DXZkCV1a2I5CbxTtJYeGJiE2TS99pUMRmIN72K10z0xDex7NsE3qVk5z7+HadSon7RmSmMqXA4uBtSVjR0TKOVr4nDiZzE2jIywWLEYGTIyDiyVuntRoXSnBS5AaUmEl8uIdUpIc/x+tmv10hoD0MZQVKahNUBJVjYutlWAj8yDpDI2DMFGoNMSzoIagzbvk+g0jnKOEijZe5DBMUCe1MXygChndcHJg3h42Bhg81M1MUz6l45s37AnBOimUTr5Cf9NgxDi1Ho6RlSsvjHFWgdim63qITkCmbQAp3rS1o0sjmN0E2+efhW+0dKzlsaCWvj1YLKye+o/iRKxBMtvr22ab0r04wiLfXajgN2B6ANeQq99F+B2zznhJOvBdjpI44FuCViyccxK7VYd8GV5VpIsiTB2UNpHARvmIyz/ErTZYe9ZQDLTrCQY8HMHoda56fy9fCf13rjUzbGzWfrZoHNuoDxEg1CcvIoDVJgIKDHh9EAyuNGI0+46sJ2CMyy1/BZfjsVMNjlzbTiNrBs8pTXpYwevUUmL1/9aDHEye2PYXGJnwDv9ZxPMnAB3akU+BVynxAb/ZI2RtlhmfzCdFYedKAHQ2uX+4HOyJNgSSbM8FCvk5SMa122fI3GX3KHmQZyf6Mbr517hl7G5ptsXMBfYrprZ9s/XLrjCblY/CKtMjEsE09QqU07HxJzNcGUiTNTcWE6ignGUn5kTRPlBS0y/exfIt/uTvO8m+SFx40KmJSqKHWxypizCmj59D0kSB7g9kcJw2+fIViIaixI8ck+R4abcJtN6CkKUknA8O4kQoDRqfQgE25TLBKNkrl3Cw9fRuWGEiZIE9knI7taa+/0KErnjzk1PpPhzzfalVSPT73SKF6MTL3nPdvZdcO9zvXPgnPaugL3jihPEhJNJMdHxQ1JStpax6Ba3NKE0IS+0eGMVFJ0ESi7EmcUodcxS06JZBfIcYSXXYnqsPC5WWz0sUVaebEaHP0v92k4QdHwfdzb4PePlUkauUZ/uGfjUQTVJTFBl3E4DN555TVKUWoL+hz04tCDv6LfkeyRuW9pDqgau3gPJ+qpZ1ZHu3sMU73oL9xf6hGpWrearun+sDuCn6OfTtrCDX6mx+/9j7z3AqzqvrOGl3gCJIjoIFZoQooneewdjqikG23FLxpmUmcz83zeTKZnJOGWSOJNJM8bGppree++9947oIAn1diX9z9r7vLcg3YIEk2Q+8MNjQPee85637L322mvvoyQpj+lfQus/w8Z5mDav0YmXGfe06JpyVbbXHASjQbTcxjOr+YzXdBq3PWq0y0oc0bfZ0gaIivTE6r1qPy9Ow6j4cLkss8UgWeN26gbh8rzO/2636MYEOTs0h+t0AQLl0rDPwgTr78+sgYAAZ5GhCZTt9lW/4Jz+ts+/cdhuzpGyQK5o3Bk4iPu09pWMQebVGqd1eswxVYfsYMYtKtCugzXXdZXL+HDCnfrKmmyCPqt5/by5htO+s8boZBvlQ+beGrhUvCt1Mo1d1Y3kYorMbTygPPv2c15L5+1uUthWKtiMpNwl3Z5HZ/Dj+vwmM+PMyCoj6OqQHZ/TuzvtYMc6WmyuyZDo8jr6W+udddT2oNTpwJk9aVgz+CnoMW8GlY4uFrjXYMTqEGGxU449RUdPoOL0EiTLQahMS/eCCdLc7So9reogVSZipEmuc2P2QLnrOC2Q44/POnUXdF3xUFz2gmPfuj8NZnWc++06yVzsP3bsVfted9a5W58zt7dvLyubZ5dqOW7nwte5js+cCo+e2Dp3xjM4gRcZhEod5HZO9tW8dpqB8rP3dP67CQrsN3E+Ck72SSUxKrVzFDprRsP+yw4+zL8omSIg0pIP8q/6UkvtQmTOgwBY4//s+MvKsFn229gEu721AJvDtut97dlIyzibrJf9qDmN2f7Hcu7M8SGHX7CEzRI0OpNNzgbN8iUayThNjuN8SJGtPoTlNx1/dXzF2FdJ6blcR3GCkVo61bJYRtBZauD4oj6gySM6bU8H3JDKyPJG2fkx3ANtvZPjXDgV9LnsEde97uoKnG2Ik01wWiR39/dMYlqz4PaYObeArdiCPDtq+x6z5twUBlf4bY8crCCEiluAOp9Fd4bNGUNYPvEvQ0biA9h298ze/t3ZabqdN4s10/Y8uoo+bSInoOhtHO5+XqHR8fli1obx+fPOBtqTo/E2Wg9ozeexuB+792jYOmluuEHn74vdr+JwXcCcz8/nxnh43Fje7uQLuKniAMt93TEm39alKvf39vyVu7bruMvfwxHAONyWw26otAHQYkKjCxf3yUwV2SwDtu19xM2GM8GdZnbMPpQMS0WApHKPp862kpu8Kmvq23dd4IUCDJ/GWgXb5sM8+jJ2X+a0Ivtid2cex+Fprzue3UHeGMBmhZcezbev58gVcpUfbsXXcSyfq2F1zGl5EOzDkqjPrSiKeMbOu6zLs9vLQfs73VLH6Z4DdWdXnSe5IifiuLnyUQZue/ueDs3+bV/BRkWTaN3KDrbNtewM9rNz6mYlZFErAtr6eXdnoSpDd2SU3Lf+s+CYY/Wcbqj7RSiPCh/K8xm3zpgHdtvzs1lA3VlG8heh2X6JYNt5A1U0eWo4ymuFfd1EvhhtT4bmLwts+2Iyff1MVcG2+/tUdU18fYLKfK5qY/tTgG3HU1Zt7JWZref9TsUIxPtZLu8cXcA2ZSoscDQMtFxQ2VnRqjsV6ToYKgfgZkpaiUaVcanWWu/pC6DzZRYqe52qrGlVvuv9mf70YNs3nU8FTyKxVGUjfIccx86UOtH5Lnpb75P4cj7h7tGsY+Qlse/BcPsGDCvc6+beLxRs+z59Fb0N0/nbVT0r7r7vHNY7Hl0nQ4Gqx6jMMcRXYNtlsV0YdLfbwMrGmVox2vU/e832SwXbDplCOV2eujsnp/eK2fbdvFT1k6/A9vPP4Cuw7clT++pXyl/DM9jWHs6OgloHb+d4uYgCAOv3MxG0al1VKqLtPfVapgi1skDZ+Tkqe42qgICqfNf73v8zANveB+neDVtM5/NewsgXtQ7B6n9uyjytDkfqtSoL5p93RM/3+SoHAz4c4r80sF3Vc+LL9x0ErZGRKNA27LnXVawS2PYR0Fc4CMMwVzxC35htN9+1D8vd+NzLSOxki8eJ0y5dJqgRMub/dbDtTRZi2G1vLHhF8+7LQfC0Xq+Y7Qqgjw8G1+OcVvH7Xg1TFT5Qtf3yCmy7m/ryKexnP+kJnHgD2/ouREs17RSzm/aIzqlM6z5OB1s7zWgRNN/Yqe0N2baOHTq0dWZlwbJ5ysp+vyr7sSrf9X6E/rRgu9LsrFI39uIz78/p+gnnolzTtcQuTnB6w+DzXvdFfd7rvDgVllXmnr40pfhLBdue5s5T8OQAfuVBoyUd1uDL8nt28CcLYGXQvAVnlQbbVQHaZnxVlZF4AtuexucZbHvLDEivdac5fwW27evgadKdygusUMpXvFZVh/MKbL8C2747pVdg2x3/YdJ+7k65KVPywJ9YP7L0ncaIyv/9WQ5n76jjrBF0yAUqAPMuBbmuYJuAgWDbtW2f7zuhXCjhkw76xZ61qto+z0/7pwPbXgGlt2Wys9qVYZ8dxZv2b6uc1oJO3jtveRteZX/udV6qCLTNM3qbtb9EsO2V8XcqOH92fQTE2buHVLx6ri91dSoAdqThPGdDqgy2qwK6qwK23e9mZ1bcrd13s9mMZNDd1WVFpJbHcR7l314x276al1cyEl9nquqfc+9Mq+rEq/r9qj+bBwPgaxRX4SVege2KpsU4Io8OyYMzc5WXVQS2tRe+Vd7hKIMyAMi+phUBbovoFFZSe0VLy0lpnaYvqanIuZp/85Wx9vVznu71vPv+5Z6zPzHYrgp2kIl0X7jlfZ4d59wZ4DrK7/40gNsb4LOPtYpz978SbPtg990XIaoEze0vZ6xarrWf41sebURlwXa57i/ed7frJ9wDbX7OGTA/yzRXKM93urjOmIez4rE40vOcKxjXF8DZfxkZifcpsIybt53u/UIVwwQvm439LCvWVFfyhs/xtfIb2Vomj0bD944lnobyitkuPztVdeJV/f5zbJ1KfbTy46s62K78vSv1qC/0S97G7u3n7p2N80F3GEA7u8G+8MJs2yGwk30t3z7PtbjG1IQ422TH/exjsi5u3ujIe9s1u5VkrX2dfG/z5ut1XuznvPuDlzXuF3PdqoFt51aVBsRqi0HT8vHFzravV/M2N95+7st9vEEQd8y2azDwzJm2Zwfc8fPP7DeDV3w9e4IZ3QM7X+alUmDbekz7nDlLSZ4Zj68B+XMHTQJaKwZLPsQYPuE+T6Db3Z5y3Pv5oz+7dMfpAZ4tmhSw/cwD+lWrGVPmfaJfHtj2vtG0FZa3Q+bLQX3ez7gfmyfA/WKAtj1y4x8q9fDeHZLb+fDtFDzvdD7H518esy3z+id/Ps9TUbnxVQ1sV+6ez7GkL/Gjvozd02d8s3/lD6GAXuka4vTyFwfUdmoVauwFmWt9K5wc61K+TVLfyFnRGMyYDbDmm+b4Wmt+n6y3s677ZUyvL/P6Mu7r/ZqebdvLHPeLuXZlwbbZR0592X3V3Xqf1Cp/wpe58eUz7gbiixusSN/sAqHt2Ip/cPSQtve6the1Pet3rTl/1nd4A9wWEvT4jhQf/NELAdvq/Kq+zg7dkpdruceNvu4Dj5+zv3BC0VI5wOtpdC6Bh5sPeiFUHdNpvbjGicm3y0isSws582cPti1W25eDVuVd9MwFfN0Q+rXnl5l4G+8rZrv8DD3fmnib4f/56z//iBzf8Pzsr8B2Vea28t/1kzeWGxmJ83V0vaxOIwF8JXygvFmQr7omFc63jhYVFaK4uMgOtulUnZkTw2Lz//x+aGioFFISoBcVF6OgoOCFFFFW9Pwv+6xVZc49ZTpf5rhfzLUrD7bNnqr83Hn/pvfg073dfDHzU8EYfQSJXsG2m8d3KTR1Zn2tKkMlv599KY4PfeEN7epGEeHrfL0wsP3s8/s4r5WzDwZsl0etzwLjipfFM+pzYbQdf3HIS3x8C2SF95breUOdzpjPvHzMBDSuhMArsO0tLnuujfgKbHs3475+4uUy255G4avx8/VJXuTnXoHtimfzT57VJbIAACAASURBVLpmlhMtryJxZbMDA4MQEhKKkGDHq72LbTbk5+ehsDDfZ7BNZjsoiK8GL4OtuBh5+frdygAkb3vzTzqvHgf3/y6z/T8Btr3tC3c/96bbrux15Xu++GJPTKQX3ORgtq23ydpfNO8gwL2BbXfnxcLrFUK3F3HG3F7DCei7m3tvcLLyvtIshn+Fb2L0LuPwHpAawO4M3O3/ppvGw/A9qRN8AdrWpc3r2K1AzDGWV2D7uc778x2EV2D7uSa3ks70+dbk+Uf0sq///CNyfOMV2P5zBdvPvB3OeFfBCHxRTQACAwIFJAcFhyAwMEA03iW2EhQU5KGwSNlpMfFOzLZ5WvMzMtv8bWQoZLcpJXkFtl33xcs8wy/m2t6BhJudbmU9qi4FqIodcgu2fQHElb2xt2v7MiUekKUw16ZjigWg9Dw6E5zumW1P+8LTS22qup+8+gTPcananEquidd7C9ituIWeL8y2JdJzZ/RdCiQd8ZhTtxUvYNvzlvLhjD7bR9sKblSg5JB66dheyUg8Qz5vB9zl26/AdiXPbAVfe8VsVzSX3o2bt2je/QpV1ei/uLV//iv9SccuzLZz8try+taLauhsCLY5RtVrB+rfAZSWlsFmK4KtpGIZiTHSBNX8xU4lz75h8mUBbXPv51+N/4lvvGK2X9Yse23h5xZpv6wRWdf15oudZAQVj8Shz3Y7UsHSptOEQe/WG6RNAO1Gsy02yM0YrTC60sy2xzXxpiuWo+ItEqnca5C8+yPel8x2+Rn3ZrMdpLyHUMBZOuIEdO3PW+YKeJ1H4RXse3jVu17HEha5BGhOunF7HY9++hXY9mIfvG0I16+/Atsvzty+AtuvwLbvu+n5zqnv1/XpkwK2S817/AwyUAMrkJqvX+cb//Rf/IXpVicgr2kv44trSuxw3Z1mW9hty7DL80r3iZf76086rx4f7RXYfhkrX67ThNlgzljN3abzhueqOmBvgNHe1s4ZCj2D8zwVM9pBkwNw2z8uMi3rASsC24Kz/e1vZFRmU0UMZrqUJy0/ed7OWJWkOXbE6qUdpMfWp+4XznewXX5zeJOR6NDZw8UT2HaWgli7135hLzbCrsuvaOMaVtuLZtwAfCtIM/U5Frx26lDlArZ9OQmeex76coXnBxAOsXllHUuVbIDLwdKjww1mHKLdMToFzRLBmGJJQ3I5HXKzQc2bKflZd25Tvm49uK6rw8maQ1j+DZeWsZEf0NGbHsDu20KpI9drmyiMG8ek1rwVXFe89o4VU3DgMDbOc2hAh0IRl1eCWIDFEZlXlGL3dd85z4P9O2Z9K1gf8xkzVnOAzB7QcTt7I8fcmX93/q7LdZwcg/0alrF3bSFnDEj5p3RcT4M8C4vJmhsmxXXspq2obsryY7Qqqq397dgHz3zWZcGcTpfIH+xb6JkBOxtF8xmzsfUZndfWWX9c7hkci2fdz6mg0MU06zsd7VpMJ2dnb5dmN+QO91jBliiXaLXPt5wt/qdgW+/n+D/K6IDV6BuwrcwZwbals7YciozTaTvZ+4ObNn9O8+58nvR6rvPusDHO59k6fy6GtAInaM1vRW3kHPNmFsHB7rjuqfL7wGXMdkdn7VQxPzpH9pWQZ5KGaQ5mzhq79VQuFsOV/XO8Mc/YFZcNabdH1qUrcC72538WcBoUZU9ROz7g7C4cPkKNuOuaVAC67PPusDQV2jbDoNr9ggNIudgOJ2NqWDw9V46Zcnk0sxWM0XdSvBp74hiPJ69q+UhrvzrsrrmgtaZOtYU6NxaDbN3E1Xaao2HZCnszAv2w9VjWkznsih3tGL8p+8mar2eXwABTf/Gaqn6wf6YMZaUWeDOY29qpZm4YRKvDMsbYcQF+Rn8/O/86V85717lQ05wpnR/XObf/zdVpum4Z62ueWyc7zmCF+83DP3oDzDrmADfMdoUn0/WYghm9Cg6n2SP+1tw5yTlc96h7wO2V2fbSC988u7FPxg7r+TJdqpxGozKSZnas554reTlAW/emFzjs7eced4i5duUgt8NIWdKj0lIEBQWKTpK6ydKyUvj7UX/piHz15RRWj0WZtmJp8aU2jD8zrFYZSsvK4O/HdHKpslZ2dG25E3ubAzJiVgvEUuNA9eUXYkAtsBzg7w8/fz+5Ht8+x4sGBgXJ36kPDQjUtmMmLW0MlToGnUimtv05KLJxZuM8A0bVaNu9jt1NGKMn6yrvodax+gcEoKxUdxfHRe0qxxDgHyDPzXvyh3aHJMCjTD8TEGDXuLJ7g86TNVgnb+FkF585sGoAjU1yBpn2D7pEE3pttlYz81VizaU6gFKRAfCZSkts1tTrnHNYnLuS0mKZe0oGOO8cm/mzanitVCV1u2Ul8qxcNzKenDadXgUMaoydnIoF0vwD/OXaHAf3hj4X95a/7Ev+PSDA/JnvOOSSOu7Lvcfvs2ivuNimMgc/6zt8TbiMOUD+z7nguHm9ktJS+/4xfZ81kuIe4n2ddI4yduu1tdb6co643pxH9SH6dKUlpaJH1v1QKvuFY+IYdC+7xIP2dC/Hxu/J58uBbXuyTz7PsfOtjoaFspXYLJbZAnp+Adbf/XWM4EtleDZ5f465xJJxsJuI7Gydd3luva7u2WBrztjiT5/POS7j+gtELy3RF9n48cU4zmeAQbIJcnTNFIw72G3eT74vZ95xdvknrpMCfA0FggK1oFJe/24H9a5OvrwZNftJgwJ1JuZZjIO21khexANpY8h1lX1Xyrnzl3tSr07bVCLrrufXP4DjK5LiKYVf3Ps6F2ordb5llnkuZA794Vem1zFu1G677HbBjNc1SHQGBpJpcByxcsWlBujZAwQ+f4ASF9ynuqYmkDP22DVbb+wcn5dzEBQUbF8DPSuusMBKW1h7xbFHnflQWQPJypegtEROKPz9AnU/c2ziZ9hK0ibzq+dSgzva2sKiYgQGUMJkraNlnx1rq9fQf6YfUH9SYitVXxfgB2LOcmDU4FfZnvq9Ej54aZmcTd0X+jNZXWto6v+s/S02S9fMSKV4T/tYBSibt/KpbRU7bdkSA+FLSviMamPpd+V80W6V6PWNozVBsCMQ1vUT3yd+UG0O/7FU/I7WXhifa3w597vafn6Pc6T+ldfh9+QMyoUVQykRp0Bcfa0JyHWleT3eg2PWM16qdtv6T8dU/rS6/RfBDZ4ga1VE29YUuR2Qe7Bbfrz6UM8GrCZMMQ/tCDIs3+ic0XDBipbvcTcxPsyhN+hpgLZj3M6BrOsN5IxVrxnn1GfbDdx2H1w8x6pX/FGvYPvZFXjOOzoO1XN+0QoEeKhsAlQJbmwICQlGUVGRGBE9ZATdGvnqAQxSp1uiB9YvsFAdNhRoK6vFg6QHlAtK8E6HzXvws+pkyuBfRiCvxyzATw+6MRoB/oEg2FHDTSPscIR0dOJMBKyoYyGw4jUFQFmOlwddgY8aRdO/V00tnWGA3INGywQWCiZL7OBZ8ZICMTVS7B1cCn/QWKmBY7uygrwCBIcEq8EnqHIyfIojHEGEAKIyG0osx62BDcGCalfNidRLlD814oDVY8vHHWl7y3g5AQd51mfAtswLAaYAYAV7/DeZH/lzgABxAwLpyNShcH5LUWQrEMdAIGsrVuccGBCM/IICcN0UxKphVVBCo2sFY2XqREzgYg/O5B+5DgoqOYdFRQT1uqYy96JR4/UJ3mjwOWc2YV7p5ATQycr6W06hTJxwcREBKxkIG0JDgkEQysAmODhYrltYVKR7WxxJiayvzLE4Y0tHTEfjVywgQGIn8RkEA9xDCoZ1uTRg0aBFRqVFfqWQ+VJnZl0fEJBSWFSoTti8mcsKSrnXuH8DA4IQ6Beozsn6rtxL5kQdrgkcFDyrs2PLPXWgBAT850ABL5od4Hj1XMK/AJzi0rJiPWtlPPu8Q7DskwA/DQL53fx87vMIeV7/gCBdS7PH/EpRCpWN+Pnz5/4yHB53AaCi5baAcmmZBSp1rXl9dh/huAQw8RyW2FDqVyJnj99n0MRf+nMF/jpv5nmsWbECOVkb89IJa96MqbefR4sFIFiW8MNWIvtI72lsQ4m0NBTtuexH2jcGAgGyR7mG3Gc2gjYJYrgeQEBgodjJsrJA+CEIjKk49lJ+V7a0TW0o90QpA6EgBAaEocQG+Ms5sNZb7Az3E8+6BpW8vz6/rreYAuI/7kM/fwQGh4hdN4dNAxrdGjoGBaqcY4JlOf9BarcI+lkAJfvUOltqcKzzxbWwFaNateqwFZcgL69AbKAGFFxwB6B1YdjsLCdtOgkb3svqwW5n72wo8y8SoF1i435hDQDPqT6znz/7rxcgULaeBjf+/oEICgyT/RFgrRmHwP2n5IwF8mR+1C8pYPRXsGy9yTQwJBDFnFc7I2AoDMMN6Dxzv6mt0YCd50xslrgr81ZUBUvitvz8ZC0MCaFBq75B1QQCHGNIQKh8zk/sbxCKbDaxNQTe3DMK1ksQ4F8GxholtmL4QYO/MtDm0sYpAPTjn+3ElzkXBMu6riUlRQgMoi31F3/P+wQFB8u6cFy0cxyvBILim+gX9KwW22gvdS7lmWgnhXDi0pcgUOwhz736R0OEcGjy3MQCAfTvaguNEbGz8vovFsT1ghqt+kS3EK4q2M5Ib6zxVPw/d+Mrf2MHFjSBoisedT4rZs5cM1oOn295fs+RiYepcwbSFT1XRbi1PBSxAgiDJV3B9rPAw+MsuvzQJ9Ds++VeyCd1TM8TXbne1jxTUZENoaFkY5XtEqAtUTev7o9iGu0yjXzV+PFg+cFGZx5McElHoYaaDscYEQFScsBscu4Jkvg+OpuNHQYIEvgdjXzprHgNAk5lphXc03iLgRMQTeCihz4oOEgMBA8+2W06y8JCGmnIeHgdY1QNCFLjoay8ACZxKsrMGCaaIFNAjMyFBV4twK2sgDI+frCJYeHfCdpysrPF+ciYiouE7eJc8Blo1HRuFCyIgeJ7+Uya3rC8FoAwhtyiRu2g2jBShtFwBAHqiEoIBK35MgfXGHPNThgD6S/zRyPLcRlgwe+wtzHXjWslxt2wExZbyXGT2ebPaDCFjSO49Q9EcZGCdiV9dP4DA/VAcg+QNeOaO7IfvL2yOxJMyfcUPBmAVVBYKGvLa5VIqjNA1psMjzhfP3UKInWQe+r9CYDYji47M1u7ZQQFoqSYoCBEnDRBkoI8AgcNJAz7LkDOYsZl7wjwIhtdJKyXAEbuI9k/HLfFSAnoNEGJv2SJGKQUFhYq62MFjNwbhpU1zI+cPJkfK7CjM6UzhjrDsOAIdXBcRzoxwiF7EGox6bJ/DMumQEaAGJ2fACGiASsYlvNlA/wYuOYjMIh/VwBQWmqd9TIy2KUCtjnPZLQLCgoRGBSq2uwA7iFew7C5CkKLbIWyHiEhQQJ2Zd0ZhEnwrAy8Zns458pEKgDQDBgBjGafCMjVdjjOMllMZcqVZQ9EYUGh/JxgQSAYz4BlvZRp01fFc25k/iw4ogBW59swtAaMcay8NsFPsa0QYWEEQsVWZsemAZ8MV20Xn6nEZrI1ul8Cg4sEjPr7hcLPLwiFBcy0hCgg8+de5TzYLHvD7wTawbaAeQuFqJm3wK4AYIJVI90wch0r0CvVPQKuuRV8StGq7HObzLm0VuR/8lkFuwKSeV4FiPO3Zh9Efi97n3OngbOQIjYbQsPCZW0LCorkuSTrxP3iT3BpE6ApZ4xhBfesrJchZFwQlQXyS1FSVgi/QBuCg8JgKyYBxBMXJM+vTHSxBD3+/gxY9OyJrUcwggIZHGrgbVhk4+Nk7S2gTbtgAhXaBvU3ZQgKCRIgqOQQgxKdQzkTFiNtUgYC5J3edCqZWQtYGvTIvS0WztqPdkZbyB1LlmYF6dxDAXLWi+EfqERTYTGJBAZtul68R2AA57ZIMqtkuAm2BXQHBEuwxkdR322yTjxbGozrc+q9GeiRWON68EyLPbNnNPQMObPwJCjY1lOCYluxdfYshp1PSdvDQLW0BKFBoToXkvXQwEvIKsbe9OEMovk8AUrqSEDuQgg5cEo5sOkMYSwwacLAFwKqnC7yYjCfAd1OxYX2e7hK6+zhhSJhO1lZEdVvB9ve6OkKJsWOwd1815fndr6GxpPlmO3KgW1fbv6iF9qX670IsM35JrPHg0QwQKAYEhwkLC2Ncn5ePgoKCcAIsv2FJWT0G0jDJo6QbJiylgp0rHSfxUgrm0yGUlPcdML6Zx5GRuLq6LSwigZBX4ZBkKcMsSVHsSQCymRoxG2zHIQ9BW3st0tK2JI+GDYziNE7GR1lgEzazAHwNerU8Vh6cGHh1CAbptOfwMRGo6ypYV6P7E5YWDhyc3OtlmV6aNTIWiyZGFdlZRUAW6lnw6Ja6TUFHlYg5VwRbDa2AQ208aWG1VWgouDWEbQ4GBVdG64bAwQCa85FWFgYQkNC5GcZGU/l33gd/hbWo5TAKcQKnAg4+Ax8Ho5d11wBt4IONRRcUw7cjEMBIf21XNsEPebtgvY9pMc4PCxc5iYvL0/3jPh4BoFkcJQxpy/jvg0ODpIAID8/X0A2nSX3UWhImDCxBHrC6PmXolpEhDiurOwsKwsi2WBljQXEKJttzpZ9jWDTbIbYTqEXxaGpjMTo9hQgCujnLAhaUmera6SyIfOWRO6L7GwGAw7HrVmKMmHBuUZ8Js5rMKUbNpsEmwSAfH46MAJ6fo7noqAwX/Ytzy7BDj8v/LWwtVwV0oEMNvmb9ykWNht+DEKCERxCZ89MVRDCQsNhK/ZDXl4uAvyKJcAJDSW44poUyThCQsNRXFwi55W/JFAVEEq2lGceCGIgLtIfAjoL5jqRBJKSl/FRZqPdTAyTxv/bSovlumZeBKTrtMqzyZ6zEfwqOy4srSU74AccEiRNp+h3NItjHLxJZ0vmxjqHHCtT+BoYKiPIZ+KcM8DnGjJwI3tOsMJAnzZAQFMggU8JgsNIUgDFRQw4/FBUWCprFRjEPcAAyIbCQrZF5H4mUOU5ol3lNmL2intGGVHNCnJui4VlVFaY9sh4CrUjfK7gkBAJiPiL50fWxkWuZMmyLNslVllYSAvA+5l9osFwGQNlAdqa8jcZQsmaWOofnjuOW+RpwrqqpMeshbm2AamG4LDLzkzA7VcEW1kBUMYAgew8ERrnVP2En78N1arz2Wyy38XflDB4Vsmjf5mfnAmeYdouzm1wENdDJT/ch7QZtFO0E2LtrX0h2V0J2h0yGAWLZQgQAEyCSYMj/p2/uBahzPCVlEiWj5Im2Z4WaWDeoMp7avZSQb9mWklQFMq+YWBaamWi6Jq4Txk88jsE3VYCBsFBCuCDAwMQHhqCEluRED0cpj8Bt5GfGIUYiQZrrMXMFDJoESLFMO2aefYLoBRLzxXXSM+NFbhZ0i3OIe2DkbAYUk7zzBpshIWGIjw0DHm5ebIHlLhS+1fGANHKRBO8k+kWwE376aQFcUjBdG+7xV9/8WDbpHidGGsDtM1zuwPEsiHcdyPxhB8rw2o/e72XDrYrC7rdRW2+AGqPk1ZlZlvxHCNViTwFuCn70qFje9SqVQuXLl7GvXv3xanSSZPFIMAIDg6Rz/oFKPBRJ0hgqaBcU6MWwLJLR8SLWIwJrxJkMRME13rehOE2mkyLiTCsHxeYh9McYFjsgmg1KRVh9C6OQxln45DMePgPmu5VwMLUl0bO6oQN8BU4ZeVl1aGpJlDZVabYShASrOm4iGrVRZqQnZ2L6OhoxMQ0w927d3H3zl1hkqgHNI7GpM4UgusYncG+sh2W3lLNjDKTxtJaZ1JGLOlaBR7qrJWZJWujxlDBnV7FKnSzNK5kntTJKPPUoGFDxMbFIjsrC8eOHVPdpp+yw2ZuCWhplMnyBQVxLpSt53orY04mSA22jMrS+nFvcCrJBAq7Yjkvc5asJ7ADBb49MDIyEi1btsSDBw9x504qsnOyhRElw1NCQCJG2l8ccL26dRAdXUdenpJ6547sPQY8mZlZMh6CQq4BvxNdpwbi4+LEgZ05c0ZkL7JvrOfkhziP1GPKrFssnM4VgbalcyQ7LGBb6xeci2SMbVQWVZ/daJgN8169ejU0bNgQ1atXx4XzF6zn4zh07YKCQtAsJgb169fH6TOn0SymGSLCInD58hU8fPjQSkdrejciIhyNGzdGWGgY0tLSUKNGDVSvUQO3U2/j/r27Kvmy4zFmjuQUidyHWm0+V0BgMRo3bYg6dWoiPf0J/PyC0ahhY2Sk5+D69auoFhGIJk0aI7JGFPLyi3Djxi08fpwGP39KI9Qu6NwpaFb5jWZyCBiZ2lenaeQkJhOgwb3UCIhsRANaOWvy9xIUlxQJsHG86IYBBD+jciVmU+i0uW+EnbZS2wKSCXhYVWLPKGkgI2fFcmrK0KskRQNuPTGqzQ4SGQglMQRuwcFaX0EbFl0nWs5MXm4url27KUGTtgHT7FlYRDBatW6CoKBQ3LiWirS0pyixqa2pVasm4hOawVZSgBs3ruPp06dWgRqDwhDNIhIUWYDaIcfSOTSBh8o8VNYSEsr+5oFim4JDQtE6MUnO6+XLl/H48WN7gGFkASaY1EyIBoHKftJm8xkJGlVeR4Av2QJ/U2fA/c95tJQlVqG6OhA1Bgrw1F6qnVCm3GTtRLrB9aGcwGQLydwGlSEsIhBBwWHIyS5EXg79TZAlBylBzVrVkJjYEsW2fFy4eB452XmW3dG6GSU+NLvDeZHnlcBJCRw+N4NR2VtSm2SdY8v/2UqKBZzzUUhGcD55DflNOYjIbkqFWOG/8Q2nderUEbCdk10g2Q1TF0Q/Kkwu2WqrQ48B/RwPmXM+O68pZICfBmOh4eESIBeXlIpcp6CwSO1dQAAiwkJRq1YkmjRuiOoR4Ui9fQupt28jr4BSENV688xzeoXlt9dYQfYwnzeYwL5M7xkeHibfycjM0a1vZYyEoCFxY8kbOW6VvpTKd8THMltL0MyNSrsVGITm8QmIrl0bt27ewsMHDzQ4MfUZVmaZ4FyyvJaMh9lyDZ7VeTj/XzNTdmjnCof+N4BtpycyNsmAYWGLjeGsAAjaNf7PCyTdTKe5jC8496WCbV8G4OmZXwbgriqzrYeLGjH+QSUaIaFBaNiwAd5//z3ExzXD5i3bsGPHLty8ccvSc6mjUwaxSNLQhrlVjKVsrEmxMQ2ssgllaTT9qQeK2lAeNHkOi+WVDSZaLi2QMs9odIUEk/wsHWhgsKaQaYjILtCAGSNOgycsr6Ut43XEYBgGx64rdlRMm4SPpLAtyYW9oMPqsmDS/wF+ZahTpxa6du2K+vUbYP369Wie0Bzdu/fA4SNHsHfPXlACoc7XFIOY4hgFyGSg+ItaVZVaqsZc5k9FzpbvN0VWmlAyej1lSEwQoGyqYbDM8yqYt7SkFnVBRy4p9IBAREREoEOHDujbtw9u307FgvnzxRCqvtM4LjIvBAFWbtCvDLYiS9vqT4Bo6YBlAq3OLAK6rDS0sBvK6Ij0QTee9dvS/FnBGT/TrVtnvDF1Co4ePYkdO3YgNTVVU5GBwSi2WQWuAjL80LlzCjp3ScGTJ09w+vQp1KldB7Fxcdi1czcePHgkGvqggGBh6BJbxWH4sGHiRBcsWIAHDx+q1IV7mcZffIZD66hSBd0f/n6cX2VwBVwKsLJAoyWxUs0vAazOk4JLCxxRG20VfxJo9+/fH/Xq1cPyZctw4+ZNKy2rDG69unUxYMAAtGnTBl9//TV69ughe2zFilU4ceK4srLSw9qGmJgY9O3bF9Wr18DFixcEePP33r17sW/fPnGwMn6yw34MVriMfAkNay9Yf1CM0DBg4KB+aJPUEmfPnkVxcSk6duiEe3cfY8+eXWjZoimGDR2CkNBQXLhwBdu378K1azdQXFwmjC6dPOeQv3gGuXelqFMkL9TRakEU19AUGcq8B1KmodIjYy80g6EyEZHRiJZcnbAybpq5IaOp0hDN6pjA0QTTejaEUxcgxHvIy3ZK1XbwRIktscYs6yzZCM1oqa3wQ36+Bpc8L0HB1LKzGDAA7dq3x6BBg5CRnoHdu/fg5s1bKMgvkuCD123YqC4mTBqBkOBQbN60A+fPXRJpBq/TokULjBo1FMW2AmzYsA6XLl0UzXaAPzMUQVZ9DBl6QwM4exYjkVCATDNRo0Z1tGzVEg0aNMDdu3eQmZmJadPexNPMTGzatAkXLlwQskQDXq3RUZuk51IYfSnU1jqdkhJmj2iXTVCiJAkDMw3gFeCLpI8yOQmCVSokQVNxsQAvrqPYEinAVNLAFM1JZsYiVrjOEpj5+Qtr3a5jImJi4nHs6GlcvXwTgYEhkj3gtVsnJmD48MEoLMrD6jWrkHr7rkqd/NWWcq/J+TM1F2JXVDphfLDKQ6ze7kIAKAsv4y2xSeBmZEqSBWH2RAgctd+apVEJUlTNmujevbtc+/z5q7h//7EAcPFjFmFjLB6DRtoHyf5ZDWU457LfmalDsQDZLt26y1ycPHMGT9LSZP8av9ioQQMMGtQPHdoloaiwEIcOHMT+/Xvx6Em6laGzZFMi61R2WmqyLBkJz4RkoPxKUadObcTHxyE8PAL7DxyWcfN8GqmmkXMZaSefkcGAyqtIYlh7h00VSksRFhKMwYMHo2XzFjhz6hROnzyJjIwMu7U3xeestSJpxs2rOVL6dOMVnLTOFmHuVkryvwhsPwu01c+4DzSUgKscs+0Nm/uCdV+BbW+zWMHPqUNl2o2p36LiItStWwc9enTD977318Ks7d17AF/Nm4cD+w9ZhY/KDpN9IyOuRYI00FZa00qxq0NUQBUcrIZbi9mUSRHwVRKIQH+LkREjr5pI7ZKhG8mk/lTXaTo9WO2X/EoRGswUHgvebMJsq6GFsIRmDEyl0qhJIWMB0/KM7kPkeaWDgwkOlJO1a4TV8VjpUKaHLXab+zw0OBCtWrXE5MmT0bRpDP7t336EWrVqo2/ffti9ezf279tv6ZA19WYK3fhsJpAwjIkY6bp9QAAAIABJREFUREt+QfbWdH3QjPmzbXbKhAFhoMNUIDMMZP1oEDm/wiYRwNB5WlpxdhVhSlyejQ43ULV0BCsE0QQO/fv1w7379/Hl3LnyOWUyLLbPAsIa8Gj1Nx0sARuZHJH2BASJPlVHbJXvU7Rn15hasYMU+CigoRNRcKrXMzrtQYMG4KOP/go7du7G0iVLcefOHVkHEp8EeEzDEzhx/w0Y2B8jR47AvXt3cfr0aaR0SkGbNm3xxz9+ij179osGslbN2jJf8XENMXHCeOTl5eP3f/gDsnNyLMmMzjmNvzDbVlGtVNmbAh8WIrHoTxC0pj0J+ET3SrbYxEUC2LSAk/Ouc8XP69xxnzZPSMC0adNRr15d/OxnPxd2Ux2bAqDatbmP+qBtcjJWrliBCRMmyB77bPZn2L59u8MIlwHxCQl47bXXEBVVEzu2b0ezZs3QOjERmzdtxtatWzVbJPEDA4cgFBVyzhUgBQRQslWMiGoBmDp1Mrr37IJt27biwf1H6NatBx7cf4KjRw5j3GtD0aNHdwHiW7buxNGjx/H0aZaAIG5blnTQoYs2lM8qNR1WRkfmz6JAJXOlrDfPvwIxzqtDumO6IJhAk6lncexWNxcCJaOnl64dfv4iOeKakqmk/EWdegmCpGKtWGUAUgwWIEwbryd1Jk6di7TDSJkAGP7Sgr9g2dPS/YJr41eC8NBQ2Ept6NmzByZNmoTs7BysWrkaR44eRV5OvswrwUtMs0b44FszJTiYP+9rHDx4RAA17VBKSkdMnzEFRcV5mD9/Hs6cOQWUEdAx8CZDSI03U/CaJTCby4AeLeBT5pYZp5hmMRgyZJAApyNHj+DKlSv4wd/+Pe7evYdFixfh3LlzKCoskkJczQqqRE+KUSlnoDywuFgBr2QZQmAr4XxYjGsg9wuDf7UxJE3oM/JyaUtpQ0JRWED2lZpzgjy1m8pcM8jTjILYY8s+CZMbpPUbvDcDYF6zYaN6GDtuBNold8LKleuwY/teFBeVijSPa9ambUuMHj0cRUX5WLpsMdLTMqVAk0WUIuGRoMDK9lmyGGG7uSeksw+zb1rkrsAxQAgbnksWwdqBupAzWtujwEczNfw+swgF+fmScUls3RqTJ0+Suoz1G7bh1OmzIr1kYKpSEs025hdwbwSKrIf2mna32GpEwL2Vl5+HkEA/CZgmTpos2bX1Gzfi+vUbUigpwSjK0LF9O0yf9gYia0TgxLGjOHLkMK5evoxsyoUsKafKeVS2JUXcVuaI9+czFRQWICjQD+07tEfv3j3Fl/9x9hykPUmzah/Ud2oApL5Ai5NJuoTJWaM+3l5QHxiEQluRBCmjR41EUmIijhw+jFMnTkjWRuctULTosoctUojeQmqEoIWZFf36363Zduwty2vaCTYDeN0BX/33P2Ow7Yld9obmvf3cG86tCrPt+d7KJCvIsayChxdCOEckapWoidTCJhqhhObxmDJlEoYPH4bcXIIRf3z++RdYvWqNSEiYom/atBnaJiULKMjNy8XtW7dw8eIlSXGLnEAKUJQVYYq/ZcsWaBrTBGFhIcjNzcLNmzdw8dJFpD3OFo2iDr4M1apFIDY2RsbQsEED0UYyDXr50mW5ZqNGTeS6ZG8ePXqEkNBg9O7VG48eP8KtW7eQ2DoRNWvVlMsxUMjJycG1a9dEMkDD2japLSKqRQiby1R7VnYmbty8gSuXryArKwtRUVFoFttMgE1EeDju378vrNOTJ2nyrAkJCZIypAOMqlEN9evXQ58+fRARHoHf//73ePzkCZKT2+HUydNIT09HZGQN+e6FCxeFDWjdujWiIqMk3f8k7YmMJSE+AfXq18eDh4/kc2npGcIY2Kw2Yho7aMpWCFPp1lCCWlGRksaOj4tHeHi4MLucUxpnjpGgi1IEPlNuXp6kGq9evSJGPTGxlbBhlBxwXmj4I6pVE/nL7l27RTLAf+Oc165dSyQKlCUQbJEtIyOS1KYtGjdugvz8ImRRM2grQ1ZmNs6fvyCOXfX/TNMC9erXQ4vmCWjatAnCQoMk5c71IiggC0eGt1WrViKtYNEO/z5gQD9s3bpdQKNp70j5QnpGFmJimiIuLhb3H9yTaw4cNBCZTzNw7949DBzYH02axGL58pVYtmwVbt++LYCHjjymaV0MGTxI5mP9+g2yzqKfluesIwVfqal3cOnyFdy//0DggTpnMnmUoUQhPjYOMTGxqF49Ejk5ebh1KxVXr1yTtZdsitWasqTMhqjIGrJn+JsFiNnZmbh29aoAkIkTJ6B58+ZYtHixpTsPkfkn8CZb3KVLZ9kvW7duw/jx4+U55301T9jqevXqy88o82JRLv9M7e/atevRqFEjxMXFYdu27bh+7TqS2iahWWwT+PuX4sH9dFy5ch23b91Hbm6+BMAETtWqB2LKlIno07cHtm7biutXbyClc2cUFZbhwYN7mDRhJGKaNcX69ZuwfdsO3L17H6FhEYiLa46aNWsLm6dz9khrGKwuHRq4+gm7TbxVs2ZNxMQ0QbXqEXjyRM8sQbGci6go3LhxQ5hk7ttmzWJFs3r/4QOZE8qyeGabN28hICI19a7Ym4YNGyMxMVGA5ZnTZ7SeJChIUveMt2vXikBcfLxIcRhgU1Jx9coV3H9wX8BZo0YN5efVq1WXn126dAmPnzxGzahaiIttLg7t7NkzIvWJiAhFly5dRGoTGxuL4cOHIzMrG0uXLBM70ywmDvHxCVIDwfXu268LsnNysXD+EuzffwhFRSUiOUvp3AnTpk+W6x06fACZmU8lYLtx4zYunL+KvNwChIQGyFwlJDQX4J+eli7ynQcPHoj8yYDUGpHV0a1rF4wfPw5NmjbBvv17ce7sOcyc+ZYA1AMH9oukihmO69evS5aItik8IhwN6jdAfHy8zP2Dhw9w5cpVsSPUSfO3FLuFBiM6ujYaNaqPWrVrIiw8BDVrRiHjaQbOnzsv54P7jeO5d/+B7LnsrGxUiwgXG8TrE1xSDnbz5k1kpD+VYKl58wRZS16LAJTnlM/WoFE0Jk15HfHxLbF+3RasWLEWD+5xTAr84uKbYtCgvsjLz8b2HdtEthceVg0R4TVE0ldaXChrQRvTpEkTRNWMwsMHD3H9xnUJtGg3KN+iH+P/OS+XL1/C1atX5c+s6WjatKmMm3aVZ/LatevIyEiXz/OatK/0VQyquKd79+6Kp0+zsW7DNhw6dFTAKbMXtHtcu6ysbJw6dRL37z1AjcgaknkyHasaN2kk+5lyscz0NHTt0hWjx45FTl4edu7ejSNHj+EWbZi/v9jd4cOGYtDAASgtKcaB/XuxZ9dOOcexCc3FHjBYeprxVM75zRs3JQCm70pKSkK9uvVQVFyIm7duih/unNIZvfv0FDu3ZMkKuRfJD5JITWOaik3hmSSRwWfgc7dpkyyZbQb3T59m4vTpM3ic9gT5hexE5Y/BgwaiZfMEYbXT056gRvXq4gcio6IQXbcu8gsLcfnyVdxKTRV5jGYcgq0uRXbI6Q1OOX7OzLXvny73yariOnffd8Z7lmLN0FCOjLUVftrxm/VBu4zE4Dl3YcifG7NdLSpWJaSWvrXC6MmdJsjpw1VdlMqCbe/3dQLbzs9RAeB2AdrWs7GrhrJuyuZ0SumIb374gQDjU6dPSQr7wIEDWLhwscgMWrVKxNChwyTNrGAqUFJFGzduwq5dO5GRkWUxwP6oXacWBg4cICxQ9RrVpAiEKVga3hUrl2P/3hMoLFAGkGxBUttEDBs2BK1bt9RK6UA/AcGbNm1GVmYWOnXqLEb3wIGDOH78BGrVjsTf/M3f4OrVazh86BBGjR6N1q1aSRQeGsb+ysV49Oghli1bJvrfGTNmiBMng0GQUVxSjDt37mLlyhXy/549e6Fzl86IrlNHunVkPs0Uw71jx3aEhoZh2LCh8vzSTYX9TgMDkdA8QcDl0qXLJABo2zYZp06dEna3RcuWEiisXLkKERHVMGnyZAGvp06ekpR4YptEAXwEeWQLCJT37T8gBoysq/bxJUunqXSCObIH9etGonu3LsJ+Nm7SWFgVGmzqrVesWCFpTf6mE6U+kXsoNycX27eTeTmFSZMmiCZa2eESZR9KbAKUd+7cgRHDRwhAFD2zpaF++PABVq1ahUuXLsu1Bw4ahMgakSgsZCqZ7a9KcPbMOXwx9ytxTNKz2laCBg3ryR4gSImqGYkAP2U5GMisXr1GWOtOnTphyJDBAv65ZlFRNRAZWR1r124UAEUwxvTm1m07cPXqDfTv3w8DBw7EiZPHJVNBYErHwL3Sq1dPNG7UFNu278S8rxbhzJlz0paRAK9tUgJeGztaGPWFixZi7JhxaNmylTBHlCGFhkfg0aPH2LfvgIyNQEkZ/jLUr18HPXukoF+//oiOriegjvvo4YPH2LRpK/bvPyDOR3WN3M/BGDigPwYPGSwMNnWvhUUFuH7tGs6eOyvyo549u+Pa9ZtC+hHsZWZlYtvWrTh67BgGDRyIzl26YO7cuZKaZYCxcuVKOYO9evVC927drdaFdKY1BRB+8cUCYfIJBAiaCGZGjBiBmjVZFFqEwoIynDt3EVs27cKFC5c1w1RWgvAIf4yfMA49e3XFwYMH8eD+Q/Tr3x+BASG4fOkShg3tg9hmTbFl2w6cPHES1arVQKPGTREdXV8ABwsmr1y9hi1bduDqtWvIzyvUoivqRaX+QTMqdevVBbMWcfHNcPHiOezes1vm6o03pqBBg4ZYt249Gjdqgm7duyO6Tl3Ztzl5OUhNvSWBV8bTp5g6dZrM8+5dewQYd+7cFUOHDMWlS1cw94sv5fkJqmknakZVQ+/enSUYo7yIv5hlOnb8OI4fO4a6deshJaUTGjZsJGeaQfSd1FTJCFAm17NnP5TayvDlV3PB/c+9/K1vfRM3b2pAxECbgfOGDZtkrONfHy/MZEFBMYKCA1AjKgSXLl7EogXLcezYCTkr3DOdunTCzJlT0aJFHB4+vI/ConyEBIfj4cMnWLF8La5cvorEpJbo2aMbmjRpqvKAEiD1zl3s2rkLR48eU/lOaSkio2qgT++emPLGJAkcDh46gLNnz2HixEmobgXQlAfwF2VTDKZPnjwpdq5r125oUL+e7HECXgKrPXv24sKF68jJ1Y5R4eGhaN8+WdateYs4Lf7V8h48eHBfJDk1a9YS2Qj35q5du3D75i05z61atRZ7Rx+R9uQJrl2/huPHjkvAzqwAQboU5IeE4smTxzh58hTgX4JBQ/qhUaMYbN+6G8uXr8X1a7eFSeZ9ExObY/KUicjJycCataswYsRoJCe3FT9CEBgaEiDXItgmOGb9R3Z2Ftat34DMp0/Rq3dvJLVpo9KTwACEBIfg3LmzIgNkcXhy27Zi3wiIab9oy+g7Dh06JPPdo2cPtGjRXIA4Z4H7qWmTenj8OB3bduzB7Tt35LtJSW1kDzFgpDTk2NFj2LhpoxAKnHeSSZxzBj2005cuXsLGtRvRrVt3DBg8SAKko8dOYMeunTh+8qRkbRkE0Hb36tlDilZPnziO06dPolmzGMQ3by6ZAsqW6DeOHDkq+5Jz27t3H7Rv107GzPOWlv4Ed+7eFj+X1JZzUYI9ew+JDUtIiEfHjh0RXbc28vNy8STtMa5fv4mDBw8JmH/3G+9ZzRH85d9Jwp0+exqFxaxpCML418ehY7tkHDq4H6U2m9jmatWqiS8JDglD9UhKVo5gzdoNePDosexjP7D43tGP+3mws+TOvWiQ3V3PO7byPBJfv++AZc/KQjQLo1kfo882mWGLQHWLTc3Lw55ntp7/sxVhRjuxawUDgkDlpTZRsU59tiu+ma+TVpVFezlg20xFBQtjgW1zX3tawilakhQRW7nZitjYVQzB8OFDMWHCeJw5cxJ79+3FtGnTBEzS0R86dAQdO3bClMlMY0Vhz969wgySTTt+7AS2btuG1Nt3rJRgMBJbt8KUKVMEdN+4cU1aFsUnxArrTFC3eNEqPHqYJQ6fjE+fPj0xbcZUREVVx9mzp8UQkwE5fPioAPo+ffohJycXG9ZvFONXu3YU/vM/f4pLl69i+7btMlayhcePHxNQSBYiqW1bYXd27tiJ9957T8ZKZ0NGOyaW7G8z7N23R0DWkMGDJf13/tw5pGdkCDOT3LY19uzdJ2B84MBBqFu3rjC8N69fk2cfMmSIgJ5PP50txmzQoMHYtnUbcnPzxMmnp2Xgd7/7rQCU7373u8K4nTx1Ei1btxRHSjBPNjUunsxvMzFqq1avFvaQRTJsmcVqe2ktVqJdQbqktMG4saOFgSYjQ0YuMbGNpCo3rN+A7t27CVjmtRkAENAT0BKQbdi4ATNmTJO5IRCgdITX5LxR27lm7Rq8NestYWYIZsgWk+2vX49rtgupqbcF7EZG1hQmrCC/EM2btxTwfvjQUfzyl58IS8V9xwCqY8f2GD1qlDBYV65eRoktH+3bt0fjRo2wdu1aYYQ7p6ToeC5dEqa7W/duaNSQOviNAt769O4jYHvRoiU4d/6iML2jRo2Q4CE9I02ejRX5d+/dQ58+fRHbLA7Llq3EihWrcffOPdUs+vujS5c2+MY33hID98tf/grvvfcBOnfujFNnzuLG9Ruo36CxMGXnzl/Az3/+n0hPf2rpiksQH98MY8cOQVKbJFmbO3fuoXXrRMTFJWDPrn1YvnwFUu+k6ktOAgNkbd79xjtondgKZ86cxaPH9wWsMavCzA73Vtu2SQLCGHjENI0R/fXx48exbds29OnbR5z+L37xC4wYMRzNYmOwYvlK2WuDBg6SM3b2zFlhi6hbp7P+9NM5wsLRXLNYl+ehT5/euHDxJO7evYVateqj1OaPHdv34eDBw9LphKCUoJDZrO49U3D48CE8zcjE8GFM1ZdKoDlm1GA0atQAK1etFhCQktIZtWrVwdWr1/Hw0WM0btwMCQktsGPnHgks79y5by+clA7AIo8pAVnY0aNHoFevHrh56zrWb1grc/XBBx8IG84z3aF9J0RGRkkx6KOHj9CwSX20bdtW9sb6DRvx/nsfyp5ctnSZMGS9e/fF5MlTpJD7Zz/7GbKyciTYDw0LQ/v2iXjttWHCQl+8yAzVE2F/meZngMlAi/uS12bQxzNARnPPnj1Sb9E+mYRCKX71q1/ImjVp2hg/+tG/im6e3WwY8BDUEdhwPfv17YUDB44gLS0TyclJaBbfAFcuXcXihctw6PBR5OeTbQ+QMzHjzTfQomUcLl++IOciOroBElu1weHDx3H1yg107dZRmGQWp3MeatWKlnPGLMof/vCpnGueCYLhHt27CwBlrc2WrZtkL7z77ruSnTt1+rQ8N2077S6fjQHV1KlvILpuPVy8cEEygPwZmUtKsdat247btx9KnQNlB3369NCAqGE0Tp48IcEPawoaNKiLEydoS2+hYYOGqFmrlgTHt2/cwowZ05GTmyt/py3g3q5dp7YQDbS9Y8eOlXPI/c5MAIEcme+0jIfo1ac7mie0wsoV67Bs2Ro8uPdIiYbgQHRKScZ7772DzKw0LFq0ENOnzRDW9vjxsxL4tEiIlbPHbCftPCVGPB+U9t26dVsIinbt2+LY0eMy9ri4ePExDGCYKenYvoOcHY6FfyfDy6zb0SNHJbvXo0dPNG7cCFevXJUsAW1n9+4pyMzMxrqNG6RAv1279kIW0Xax2LJr1y4y/jlzPpOgkuQD9zifnfaOAR8zKXNnfyWM+4DBg5GXn48du3bj8OHDuHErVTrfkNnu26cX+vfrK11MLp6nZCVXgo28gnzcuHUTdaPrSXb18eMn2Lx5qwTxQ4cORW5ePi5euIjAIH+xvRlPn8i6tGjZXADv2nVbxH8NHTpI1u3atavIzc1GYmJrqRfZvHkz0tIy8NFffRuPHqXhzJkLkhE+duwk7t6/i2JpGhCIt2bNRK8e3bBj21YUFxdKJpFB7JnTp5GVnYu+/fri/oPHmL9gMS5eviLjIrPtDTG7dqR2RWKewbZ7JP4/gftcgbYLTNWHsJOiplOTBVyddYnl+XirLq7yMhJv8YnFUFsNGqxxO9SSTpkFq2HkK7DtYPQrAtsyhaLLY5TvJwVZM2dOF9bjxPGjIqEYNmyYdDygo2NKv0mTGEybPh01I2uJc5TUW7VqOHzkKA6Q3cugRosFGYHigIYNH4Z69epIqpTGkmCbHSH27duLzz5biDupadqoP8APXbulYMb0N1CvQTSuXLmE7JwskaHs33dAUqKjR70mAJSsI9nthg2i8dOf/jvOn7+MLZu3CHNdJ7oOli5dgr1794kRHjduHIqKCrBy5WpMmjgJ4RERWLx4kTihtsltMXbsGDHS1P0ReNHZLF26VFJtHTt0wLe+9b4YmeMnyPL3lHTy6lWrJBVNZoBOrUaNSPzwhz9EyxYtMXnKFKxatVqM8ahRoxAbG4eFCxdKuvXNmTNx5tRp3H94H127dxEjRkd95epVJCUlo1Onjjh95hwWLFgsgC8vr9Aq8DTtFPlilBAMHdQD418fI6m9ZUuX4u69uwKO6bAImDt26IjmLVvgaUYGCvILhBHp0KmDMNcsyJs1a6aMZ82a1aLnbNWyJcaMGSOpVjIVb739NiKjIuU56bgJZsmu0klSetOlc2eRvGzcuFm6AZCpmTDhdZw6eQ6//vVvcOv2LWGFuN5MSdIxR0VFivynerUQtGvXDs2bx2HTpi0SfFDqQJkAWXkWBL322liMHEEwvUNS3z179RJQOH/BIpw9d0Ec+bhxr2Hzpo1IS08TMMYUNJ9v+PARiItNwCef/Bd27twjgWJYWISYruR28firb34gzPZPfvozfPujv0ZimzaStdm5czc6pXTBuNfG4eHjNPzjP/4Q6ekZostkpqRudBT69esqxaRM87MbR3Jye1k3sq5zv5grKWeeM56Xrt264N1vvC0p+yVLluDWrRuoWy8a9Rs0kJ7NOgfNMXv2bJGWtO/QUdh6Bg0sbiQz1qVrF/zHf3wswKRR4wbYsEGlLwx4d+7cKUwwASPBJlP3c+Z8jpMnT4tjJ8M6c+ZMmfsbN8/hzp3rCPAPR3ZWPvbvO47Tp84KoKSOtUZUGN6YOhHdunWSDBGzKsxePXmcgRUrlmPC66ORkBCH+QsWCoAbNnyEnPkDBw+JjCY+oQV69uqN48dP449/+BSXLl3VnsuUkrEVmxTQFUkXhO7dO2PMmJHi9Hfu2iZzNXHSRAE+3DPt23WSvUWgQDAT3yIG773/HiJrVMd//ucvMXPm25JxWrBgoYDtPn36Y+obU3Hq1Bn85Cc/leCPh4ap8/79e2HosD4yNzzTBKg8J5RvUapCBp2sJc8QWV3avylvvCEAmiCoUcOmok3/zW9+LeCjSZNG+MUvPhZJCMFQSqdOEgwzsE9umyR7/Mc//hky0jPRo2c3DBk2AFlPs7Fw4RLs2b0fNluZZAxTUjqIZjsyKhwbN27AwUP7JfCeNXOW9ORmYWqrNvGw2Qpw/vwlkaLVqhktjOP9e4/xz//8IwnQuDdZ2tK6dSu8Pn4smjePx7LlS+TMfP+735csy7Lly4Wt79ipE/r17StZM+q6P/roW1Jvs3fvQeTn5YkkrEWLBCEV5s5dglOnLut7BPzKMGBgX0yfMVUKhBcsnI8LF8/h+9/7rgSL8+bPF4KAgWHv3r3x+NFj3E29gwkTxmL3noNYvGixZDn69O4t2RIGSufPn5fPEnBSPkHWm/pfEgf3HqRi1JjhaJfcEXPnLpTi0uJCbTlIBrBjxyS8+97beJqZjoULF2DWrLcEHJMBv3blKnr27CxkAK/11VdfCrP7dz/4OwHKDKraJbdDTGxTLF+2Alu2bJbsz6xZs7SbUepd2RfULvOs0Y516doVEydMkLNN8JzcNlnO+Jo1a3Dh4gUha6ZOnYQnT9Kxcs1KCaY6dUoRljc946lki0kmREZVx29+89+oV7e+jI+25eslX8vajh//OoYNGYoFXy7D9Ws3MHDIEMkYrFi9RsacX1AomUL+7tI5RbJz2VmZOLh/rzDVHTq0F9b/SXqaSC3px7hv6QNZr9K7d3csXboCu3btQXhEKFo0by61U2TUmbVgVnX5ivVC0vTp00sC7D37dkk2dNDggUIoXTh/UbLJDHZ5zlev2iABcW5OPmxlpSgqKRaw/fasmejTuwd2bNuC4sIC9O3XR4K91atW40l6Bt7/4ENERtXGosVLcPToCeSwRWCJvq/Ag/igQp7TqR7/+Slbi42t1BeNKsAnRYS5Q0V9tpXVNs9tL5L00oVEoW/lCyTdsdX2ubAGZEpVTQ2WXawsR9FRzPCK2faB2ZbJ5ZukAgMQWaOapMhmzpohTuXx44fIysoU5oesBx0gWatbN2+jd58+6NQxRZwW5QtM665duw57du8RACh9d8v8JPX92rjX0LZtG6vQAqgTXUsA9I6dO/D7336JK5dThVWnE2rZKh4DB/ZDYpuWohNkYSUdAdNh1CkOHTIcRcU2rFyxCjt27ESTxvXx8cf/gVs3b2LT5s1SrMjU3fx58wSwEEhNmzoFdevVwfp1m0VjmZObg6++/Apnz59Hi1YtMWvmDGEh6AjJzm7YsFE6QBAYktH4u7/7gQBTshDUuJ05e1ac8+1bN8Vxf/jhh6gZVRN///d/jzZJSRj/+gQx1Pv27ReAOmrUaGEAmMoly04jzQK/AYP6o1GjxqJbJktKTVv9Bg1x5co1bNy0RRisnNx8YbOF4Za3wbEYKRiTJ4zAkMH9halYsGC+MMl0KmSgmZrs17cfOnTsKMCIchVqyllExQBh4aJFksIlyGUQQJaeoG7qG28I2GaxF4v3yJpxHsnwkGmeNHEi0tLTkZefK8ad2t358xcgKzNH2OQPP/gQ16/fwq9+9YnIhMyvRo0bYsCA/mjfvp308g4LDRSdI1kaMuUcH1kvsm1cFxbvsMvDhx98IGtMoMDxUZKwYuUqCXqsqwh6AAAgAElEQVRYkMQgiWnZjPR0JCcnS4r83NnzGD16NOLiWuDHP/4Yx4+dlCBKOm+gDCmdW+Gjj74pxVw//dnP8e1v/zWaxDTFp3+Yg127dqNb956YPuNNaeP4D//wj3iamWW9XY/a3mj069dNZCohwSwSKpD2eNRPM+j48suvRDfMFz3RwY4eMwqzZk2XYIoparbQo32k1pHMGOeEelwypQR67GJDUE0nzblgsVu37p3wL//8Y4x7fbwABLJLdaPryj7dsmWrnEfKLqbP4B4OxRefz8Xp02flTDIApAyF6fwmTWuienUWdZXh5Ikz2LGNUoOL4mRZ+FYjMgzjx7+GTp3bSVaIe3XQwMG4d+8hli5ZgqlTxiM5ORGzZ3+OatVrCFPGs3/x0mW5RmRkLdSJroeLF69g/vyFuHjxshRdSQGpTVv5sbiO2lJ26Rg7dhTad0gShrRGZDW0aZOEr76aJ4CzQ4dO2LxpK9atXY/0jHTEJTTB977/PSS2bomf/uwXmDp1urDr8+ctFOA4dOhwvDljJg4eOIyPP/6p3QdQgz9ixEAMGtRbwN2cz+fgyePHwt5y/3Xr1k0kNjdu3MScOXOEuWb6/6OPPpJCZwKE+vUb4U7qPXw2Z7Zo12Njm+Lf/u0fsHv3ATx8yCLSbnIuqe8nCOOe+OE//ZPsn3btkjF9xmQpoF2wYCl27dwjbQR5fjuldBBmu7S0AIsXL8SpMyfQsEFjfPPDb6FRw1jcvfsAzVvFoKS0CJcuXhXWNCy0GurVayBFq7/73e8FtJo2n/HxsRg9lgA1GYu/XogH9+/hu9/5LnKyc/Dp7E8FKPbo0UPsHyV37NrzN3/7fWFHT548K73UmTFh4MNnWbN6K86cuaovoQn0x8DB/US+kJPzFHPmzMat2zfxd3//AwFtnNcTx0+g/4ABsi9YbPjg3j0MGdJfWOm5c79EYQFBV18p9KUccNfuXSLdYSBOCQoXjUH2nj27ceHSWYwZOwIdOnTB7E/nYtfO/SIRocyHfqpz53b44MN3kZ2biblzP8esmW8hIqI6Fi1aJkRDz+4dMXr0KMlkfP7559Il56c/+YlkMlj/QwKI608gziCBQSmLsetER0vAz7Vn8Ltk6VLJDFL+9s4774hUj3a2ZatWkgmYP3++2E6exQ8+eFvkk2vXrRFmm6RJXGysZLG4P2Jjm4GdED/59X8jKrKm+FneY/6C+UKGMNicOmUyPvvDArH/Q4aOkEzmSoLty5csQKpv/O3Vs7uA7azMDOzauUM6U/Xv3xcNGzcSWSQBNDOkd+88EJ/VoGEDdOyQjI8//rlkpnkGRbMeHoI2bRKlGQKLfL/+ehXGTxiPTint5GztO7AHBfl5klUjgUR/xA5b7733IXbvPoglX6+QQJvv35B2u6y5Cg+VrGmP7l2wZ9cOFBXmIaVTR7Fvy1esxNPMbHzve3+Dps3iBPzv3XdAah6kA49hcitCvx5oWKfeJe4BuRtE/WfBbFvstgzRvAnWvNDGUyRQhQJJF014Bfews9o6KEfx/7PBhRSRvWK27ekJbzISqQEuLQUN9rjXX5MU7507t3H37m3k5uWIwWCai10vNm/eIrou6p7JhISHhSE+IV6K/A4dPiypXeruaIxoAOmMyPxWrx6Bc+dOy0sIWPzIYsnDBw9i7hfLcPHibendHBoWgti4RkhOboO69Wqheo0ING7cEG2T2uDcuQvSWqtNYrIUaa5bt0HSa3GxTfCP//APAggpcyGIpO530aJFoh1kZ4q33n5LdHVr1qwV+QHZvMWLFuLCxcto3SYJU6ZMkAb8OTmUN3SQ6m5qvMmM0IF++zvfFvBx+tRpYXh53TWr1+BpRroAyG98g89XA//yL/+CVi1bYdzrr2Pjho2SCaDefcqUN6RFIIsHmeImy1mzdhRGvzZSimWYvqSBrV07Gs1i46QIav+Bg0hPzxSgzUI2pt+0HRNfhhGMyeOHYuCAPsJg8XpMgVMek5KSIrplgvzoutEijWAqtG7daGGf+Wd26SA4IdtEsH3u/DnR9FHuw57Pq1atxNSpU0ViwPZ4Dx89lDT1+AkT8OTxE6RnPBbW9uTxU5g3b56w74MHD8HECVOEhfnFL38p91U9aSR69+4hRpzMpBZP5kvaNrZZDA4eOiyMNSUvNMifzZ4t8h12F3nrrVnYuYOylTsCFOh8vv56Cc6cPYdp06Zi5MiR2LBhvThRylIePX4s+mwC9aZNYvHzn/8CJ46flvERbLPdYdeurfGtb36AvIIC6QLy0Ud/LQHOnDlfYP/+g+jStTveeGOazPkPf/hPSM/IFGdJFrd9+1YYO3aQpJ0JWMhst2zRWgpU2Rpz8eKvRbPKtyeyoHTkiOF4971ZAmzoWMh+co0YGDBt3iaxtbQN+/jjj2VdeFZGjhwl6WKCbQK7Xr0644c//DHGjBmLZvEx2LJli4ATXmPPnn1YsmQp4uMShJmjbGnOnLlyH0oA69SpK8CgeUI8akSyuKoa4mNbw98/FDu275fgk3IYOvAa1UMwafIEdOnWQboIkOUjs82Cx8WLF2PqpElISmqNTz/7TLIxg4cMks4WDGjT0tIRGVVTAkcW+FFXn52VKyAnIyMTBbnsNsBuRGw1CYSE+gtTytZ3NWtFIiw0WED13LlfISmprUhkDh06huXLVuHe/bto274FPvjwA1mDzz6bgxnTZgoQZqaKgUW/fgMw881ZOHzoGP7t338sPdUJ7imvGT5iEAYO7Ck6eTknd+8gLjZONLcsZGQXnrt37uDzLz6XvsCst3j33beFVSTI5mfIcs7+bLaw4mTlP/zmezhw4JAUFFKPmp9XIOw4C4ZZW/Gjf/2RsJVdu3UTtpntABcuXCrdnOSFswRjKe3x9jtvIiCgBF8vWYTTp0+IRvkb77yLevUai3Y7LqER0p4+FmkWu8OEh9ZAs2bxyMjIEQBLqQ99XXBIAJKSEjF8xBC0atUCCxfOw+PHj/A33/u+BCV//OMfJOtDJnn4iBEC8k6cOCEAk/uONSJZmZmibSZQ47/t3n0MN64/0C4sAX7oP6CPFGBSJ/3F3M+RmnoTP/jB38o5Zk0BQR0JmGFDh8k5vXn1GkaNGi4afgahzAKQzeWZZZDAfUy9PAvI6V/oPwh2KXM7dvwIOnZuh1Yt2+Cz2V9h756DKCjQns4MDNt3aIMPPngXeflZmPP5Z5gxY6ZIGpctXSU2OqVzW4wbN1ZsEe0TizP/48f/IXbi/IXzEuDWqV0bi79eLLac8jXW/bAmhxKseg0ayBhJuJAI4bwxI3n/3j2xt8nt2knm4+vFi8VHsC7nnXfexKOHT7B1y1YJ2KRoPiJcmF/a4569eopM8re/+4NkHylrYWCwbOlysedjxo7G1CkT8fnsRSLNGjBwsOzB1WvXCZtOiQj9OOuIuqSkYMjggSgsyMPxY0fQsEF9DB44ABnZGbh2/br4IpJEhYXFuHDhEmrXqo02bVqL9IhSGmbVSEJFRVVDnTrRsndIkH311deYOHkiOnVKxqJFX+PI0UPIz88VGQht/+nT58RXvT3rHWzdukdqC7gv2QWmqKSIHdkRER6CWW/OECadhZu5OZlol5yECxcvCgHFl+N997vfR0xscyxbvhK7du8TGyE93T300nbXkcQAbW+abXcS3j8bsO0EeLVdLPXrVrMLj9R75WQkDpWDuyimvGjHWRlhD3BegW1rdXxgtjmB7JBcVlKCPv164RvvfAOhYUGYN+8rnD5zQlhlsrBkJCgnoRG6efM2mjRuIgwID2+9+nWlMIhOd9my5di7d7/IF8Ijqgmr9oMf/AB376Zi1aoVogHs27e3dMM4evQoPvvsa1y6mCpOmC/U6Nq9I3r17o68vEwcP35Uom+yCnQaZIqTEtsJM7ht206cPXMGbRJbiJyA3UZowN966y3UjY4Wln3f/n2Sdn193Os4cfKEtEzjtQh01q5bJ+xbYmISevfpLf2JHz58LCCVHVjIRPJZe/XsKTIY6vUuXb6Mfv36iTZ8+fLlyMvJEfbq3XffF2D760/+Swrhxo4dJzIWdrugpnfypIkYOXKwVKuvXr1BOkZQJjNl+iT5/O49e3HkyDG0SUxCt+49JDW+b99B6SlN+cOduzTyrB7PE+fKrhpDB3bB2DEjBKhyrHSmNPCUvbD4i8CNDP6Obdvx8NEjKY7h+tFJ/PZ3v5MevJRXfPnllzh56pQ89/Tp00VfuXr1atFzUhvPtmT8PlPAEyZMlIKo02dOokePrlIUSTaYYLZXr97o3r2nGONPPvlEquAJ1unAR48eianTpkqmgCx8tYgw0XCnpLTH7t37RUeZ3K6tdNWgxIUabray47OQyb146ZIwZtQTrlmzTjTmBO9dunTFsqVLRK9OB0hneP78RdHVMyibN28B1q7egKzsHNHLc946tIvD++9/AwVFRaLJ/uY3vyXdLGbPnoOdu/agT9/+mDHjTWEo/+///SHuP2Afbn+pqO/UKQmTJw9HzVq1JdNy7+59DBgwWHS7u3fvFQBE58uiKwahLPb9znf+SuRUlBUxaGBQ0DYpSbTdLNhj6vzX//Vr3Lt7T8AZmVZ+l4EkQQC1oP/+459i1MiRaBLbWHoms2sMC3kpU2IASckM09i8/m9/+5k4eALOxk2aYszoMcKQnzixE/cf3kK/PkPQsWM3bNu8F0uWrETakwwJRFlT9eab09CjZ2fs3btbmC5mZFgoyYDrzWkz0KplAn7z299JwS2Zw7DwMGzatBFXrl5B2+R26Nu3vxR0bdiwGZE1yKRH4uqV67h39yEKcouksxC7gwQElaFDx2SRQXXr3kUKCRngMVvVokVLTJw4RV4Bv23rLly7fhWtEmMw9rUxuHzlqtRCvP/+BxIMbdu2Azeu38TAAYMwePAgbN++F//6Lz/SIsTgEAE1vXp1xciRAyTtz7mjLIUFrux2I60g4+MlKKR8ieCnR/ce6Ne/rxQYUlqW2LqNZJxYQE0Q2q9/H2ERaWuePs0QEoLMJEE/5TytW7Mv+hLcvpUqAWKXbilIvX0PX325CIcPHpHWfpTrde3WGbPemo66daOw/8AenD5zCjFNm2HggMF4+DBdGMO27VrCP7AMx46elOLPxo1ikZLSDam372PevPkSKGnf+jLpFDN6zDBp47Z122bJYL3/7rsSKPzhj38UZpuZlNGjx+DChfOi26ZOnsz12vXrJeAgQGOwwY5Fq1ay9uaxvU1rv/69RNPPDiCzP/sUV65cwP/5P/+fyEg+/fRTKaBnwfSokaNk75w6cRKTJ02SoJRBDmtJ+vcfgA7t20vxOH/37dcPuTk5OHjoEJpYAJXSnUNHDqBpTCO0bdsBq1aux5bNO0UDzyJOstvUbDPgycvLwvwF8/DGlGkiR1n69QocOXIE3Xt0xJTJk3Duwjl89ulsyTJRy0/7yftSWsi6G/ou2pe4+Di8+eYMXLt6HbdT76Bt+/bSzWbjhg3iV1iMzOD/8OEjcr4plyHLzSBUwHaLFnjnnbeEvGAmrWWLFsJ2kxXfuHGjgN3p06chLDwIn3zy36hbtz7atW8ntpb2jkHkyFHDMX3aJHz1xVKRQw0bPlJqh9asW4/zFy8iMytL3sVA20LWfMyoESgqKMCJ40fQskVzkX7s2bcbx08eR2xsvLSfJcHAFp20Xb17d8HevYewZct28df0FVlZGXia+VSyCyQUFi1aLm1EJ0x4TZ5r46b1UhzJlpK0tbRxrMd6c8YsbN+2DyuWr8Gd1AfSG94G1haxt7o/3nlnFgYN7ItdO7chK1MJKdZAbdy0CUXFpQK24+JbCdjevnO3gO1SKaOuGPh5A8QGaHtluCvQqHi7tjeJiS/f96bZtl4xYjhki9328CIf+6AcjTG8jfPZn3trK2i9lc68F9TObjv1vLNePPSK2da59QVsU1kpr1hlp43BeP3113Dv3h3M+Xw2Ll1iWyf2pvWTYi2CEP6iI2jUsJG0SiPDFB4eIhXn23fswvJly+VlFzQMBIp82ciHH34gaavUO7dEFsJCK3ZLOHBwP774fDkuX+KbFgsQFOSPlM7tMGHSOMTENEBGRpqkntmZZN/eA9iwcSM6p3RH3z79UFhYgvS0NNH/0nAy/bh//35h0Wk8GAg8uP8A1apXl+p56jVTb6fiO9/9jrCoZKnS0qkhDxUgz0I9fn7AwAGi/6UT4mu++aY3SmKoXaZmfPCQIcI6rlq5UvRsCfHxePPNmejRowuOHjkhRZaUb9DBEGyzWwc1s2+//RZysrPwy1/9RmQodevVxtARg9CtWxcp5CKLzSCCfYO3btslspL27TuJROHI0eMSwDx6+Nh642EpWjevj1EjhwjDyYNDQ8/UKN/YtX7DBinSpFSBgIGAnG+7o5adAQTbOI5/fYq8ap6pUhbZsUKfukHKXbZs3Yoxo0cLWGfRHzXRXTt3Ef05We4dO7eKzIeSmmD2OLeVonatOiI92rlzL376k5/jzt27oi/kmxK7d++KCeMnSCcSOnKCyXp1o9GwYV1s3LhFHAKdT/9+/aVrADsCMLVLxoft64zDY+CU8TRTtJFMjdaMisKKlSsEbJMRZQcCOqrOnbtg8KABuHbtNj7945e4eOESSkv5Mg8/dOqYIKCSfYqpn3z77XeFUVswfzEOHDqMLp3JRk6QdoaUJJCxDArWFoitWjXF668PFmBP5jI3Jw9NmzRDdHRd6V5CSQ3T1AQEbO3H1opvvDFJnDMDDxa58hyQxaWjZXaIz/jHT/+I+/fua0eWoUNFakMpR5OmTSVI+vV//QZDhw1Bg0Z1pXCW3TbYFSchPg5pT9KlFzSDtnPnzmP2p1/o+ZMOEbVlzQYN6o+AwFxkZT1GVGR9eYvhqhXswU1NZr50c4mMCsPEieOR0iVZmG0GZcwQkL1noDDp9clIiI/F737/OwkUho8Yhp69uguAZttHFnVRu8xg6P79h7L/qKNduXI99u85gqIC9twmS1oKv4ASNG5cD8OGD8Jrr42BraQQv/7kE9Fs16/fEMOGjUT7dh1QVuaPwqIiRNTQteNeZNr+9dcnCousNiBd0v5k23fs2CMSpvw8fSMlA5n4+KYYOXKgzC0BEjvC0FYdOXJc1qB5ixZy3vmGS7KH0dGRIgdYv26jBLAshmO9QE52puzNiGqhaNK0EVavXiu2j3uS9mXH9l0yhv+fvfcAr+q60v6XCghVQBKSANEkOkggeu/VdGPAuMTdTmwnM5n5p00m8UySL5M2EzvJTOrETlzApvfee0eA6E2IIoGQ6EUC6Xt+7z7n3itMcTKTeeb/PdEMMUhX956zz95rvetd71qLbAC2o7i4VAAQGwlT+fHUGbZ16w67fYvuTWGW06GdPfX0BGvZKsOuXr1kV69dVus62Mjly1bb4UNHrVuvHOvQsZ3VqBGnQl3kB/RJRyuLzIZzol7OFXcsNjbahg4bZE9OnmCXL5eo7qRzx44672T5ANs9e/ZUATjtQbFNtHalzRxtMJmCSRBH32cA4qqV2+zyZbrJuOFMvXp3szGjRwpsT/34Izt9Ot/efPMNa9GimaQQBNkMaWLPsG5rV6+zYUOHqr6ADjt8sfexTwyponiP1pcZGY1ULMee5x6QOWzZttlyOmZpLU8eP23TPplvWzbvkKyNjlnt2re1Z5550q5fv2zzF8y1UaPGWmxMnM2ds0BBUufO1OGM0n0ig6MLFBI/CpeRlvC8AcglJRcVQMGsszfQtl8oLrEu3bvruZLx4YzXqh0vfzZ/wSL5CggXemdPnzFDjH6tmjXt9Te+oN85euikRYYx0KiemGjWPSkpQcWvjJd///0pykxRhA2gxe/AeOMjnpgwzj6ZMl01MqPHjLaMZk1s+459tmr1asvbv99NYgwPkyTzsWFD7ca1K7Ynd7daMtIKkIzahZJitZYlWLl86bpIKe6hS5dOlppax64o40Rb3ru2desm2aKuXTsrYN9/4Jht2bpNMk5sORlM5l4kJtXScDDOBNKwpyc/Zxs3brNFC5crkIau02yvcDdkbNLE8darZ1fbvHGd3bxBgWVLrTtZhBs3y0VONW7SXOu5fuMWSa788fT3VZA8TBft4XN/PNrDQOf92O3PApYfruR4VJlhKGH/ac32Pc3jXEcPX0v+SD34XxBsh0pbPBlJFb22jy8DQ4f+l3Uj+VOjjwdFI6HfDwZrD+5G8qn3CUlP8FuR9O9MTLIuXTurGf2J/OO2avVKOyNwTPN9tHyxNmo03S8aqnCv+PwFa9mqtRz+nbtlArKr16xVmg2dJuCPa6sZH2/t2mdLc5uUWNuuXbuitkMAEaLqZUs32an8YrE9SEliYqtZVlZLy27f2po3z1TK9cTJ49I7oq2kr2+njp0tvX4jtYI6euSA+qbS85X+rs9+7nNiSTD4OBoAI71gAeKk8NFjkr4kzVp88ZIM/a6dO9RqjUJPQClgHE0yjhKmhTZttAlDYwhbRUpsy+bNGn4BcATwDho00GJi423b1m1yulTBb92yVSeNLhMUmGDsKeoipVqjRqTVqpMgUJmT08FSUtMkE4GV3LN3v0XXiLXBg4eq8IxOKOijKdKkAwUi0OjqZZZYO076w06dO1lCfIJYu927dqkjR8tWrax3r15ycNwDmkycDuwQhaSdOnZTX1zYf+Q5sFqAQnoP0z6Qv6P93rhpkzo3wNZQNEsq9tjxQ5aYRGu+2krfonVHH0zxKM/o5z//D/VFVtakWqTkI7BJsIDcb0lxsR0+cljFWPSdhVnHEAIs0TbSbq/w3DlLSU0VQw7AgkUFLNDf+szZc7qO2omuiwTZFwpACSwoJkPT3LtXX0tMolB2jh0+eEQDHkhBN2pU2wYPHii2GhAyduzjFhMXJ6Dm9ldTMfS3bt+xqVOmSr4DM0Zbw1q10Tg2UGFj3TRaxd0RGGVUOyPD0WZz3wBV9K/YSlgkioFbtmppibUTVRS1c9cuu3D+vPTUtASjcAgAzb3TDpBfzNu3Txp7Cm4pQKNwKb5WrIoi0QrDyBJgAPQpUIWZwmnRFg6wS6s4mC3qLSiWysnJVC/tkuLrdvDgMcvbR9/qIrtTdkfPiOGPnTt3tOYtmtixY0fERNLaE60wwWWPLr2tbmqqLVjkCrbS6qVIDuY6C9VVSz7akyH3ooB6+LARkpUQTK1cttbulIWJwa6ooK/ubYuNjbI+fbvbk5Mn2YXiIvvZz95RYIOrqZlAT+Asa9aspQKhazcvWF7eXq/d3W1LT2+kTArtHQl6LhZfUgYFx4+OHVZcY3Q0tCTM0lJri72kiwwBJ903kLyR3ifLVT+9vgJHgnZ6f+/YQTeQo+rI0KhxYzFzSJ7YZ/sP5lnbNq3t6DF+fk1dTuhLTCEutpQR6W1at1EAiuQKdp2ahi1bdnokhBsA1qhJA+vRg5qXKBWOxsXHqL84MqhDB4+5/ZYYYylpSZadlSM29PbtSjt29IStX7/Vrl+9rs/QRM5K2glGqN6ld59e6tBEFik5MVHZHqQ+tNpjBgHFvacKCgR4CYQp3qYQF1vHmSKwheG/dpXhPuFumqKmZba1zp072NXrpbZu7VorvXTBRo4cobVbu3aN+nojTWD/QoKsXrFaQSoDX7AtyOUIigkCCEgp6qPtHzI/fAr7jbobmOdTZ/KtabMM69Wzt0XXiLeNG3aoIE+DjSruWMOG9WzIkAF2/cYVkSx0o6F934YNW0SiZGamW+dOHdU1iXuntoBMGcW3yCWoP3HdaQ6oboViYAr76RBFR40EwHDDhmKn69arpyArd/du23/ggHwH5x9bjq1HlsTfCTRY2+tXbltB/mnVyHB/yD6QYpBFRd+OjI7vYZfZu5wtSAnec9CA/rZy+QrZY4ZSYTNu3C5Xxy+kc9ghwG/DBg2sU8ccu3Xjuh0+dFC9+wHTOZ3a63nh91gr6kpoJUtWlAJlJoxSAAwZwHnal7dXBBJkFvK56lHxtmTxEgsPrxTARl5CNxzaXCI7On4sX6z58GGjbcf2XNu2bbddu4q8haD4tkVUY8BShGSDrVo0s/15DGq6o65SBOj44Rs3y2zkqNGWkppuGzZutv0HDivArAhzw7xCv3zGN5QZ9gcj3UuCP1Tv7UoQ/e56n4JhDx2a8xlAWxXA7mPv0HsJ7eAhMB0C0PVXrs29qIqWWjf+KDD/8Nc88LfdB3nKneCrql6+t2b3FpJ616npwN76BIKE/y2t/z7Dc3vgSx4WgQFu/a+AzueeatIqmzjwYpWU6g860cTatcWywtjSZo9on88lDU7rHhx7TI0YMVkwdQyYqJWQYBVWZpevXJKG0I2pRerA2OHKwJAAHFl0TA21GAL4qaF/mNml0qsqAgQEwqCQ2o2Lj7M6KckC+jAIgBcYLFgudHUAS9o5EZ1TcY2jxYHRx/vv//7vlOZevWqVbdmyWcYEcAsDCKPx5htfEhAhpXww77AmvgHUMahsHQZwoGkDpJCKBoAD/mAHYO/QGCIx4JrK797UNdPdBEkAk7XokoCTQbNO0ShrAXMB68wkvPNFRW5MOhM4q0fLSTCEh17FrBcSFgrOKEilZRuAkZTv9u3b5Bgwpjh3C3OjnLlWQByAiXtFe0kBKYMZEpMStc6AeAwszxHDzrONi6kpUMd9U9BUIybaEuLiNVGTNDC6d5wIP6ejBJ+DzIM1r5eebCNGDhZ4p3Ie1himqHGjTDHR6BABoexLQC29b1kjGB2cEM+f9yXrgIXlntk3AE/12S4rV5EkfdLpnU13DtYGfTO/T6GspA/Vq6kGAGZP09jKcZzsrepqkxYdFW2FhRft2tXrbrR3eITFxkYqW8G+JiADzLmuAaUCXzwHAkR0p2jA3UjmCK07rE1cXIxaaXFO+EJCoHHDERF29coVaf/JhMCq+mPHOVuADZ4FTonOGDwPmE9eR6pfE0mjohSE8n48y+gaNSw6JlZsYIy78R0AACAASURBVM1a9DGOloNm/ahvYC8CFglSK+5WqHMEP+ecyPh5E/DImDBch0JUCkM5b7dvluksaiJoRIRMOp00OKOwnHcrK5Q5AKCwNrUSKFaubheLL6iOg4EtdJqJS4jRXuO+KKZGeoScYuCAgRYTHSuJFN1Rym+X6x65hnp1UxV8wagxlImzyB9kGQBI95zc4CmeB9MuWTNS2m6ybJiYfPqYky3gerE3AFSCGY6HW3tGUlNUdkd7i3UAsBB80hkJQMIZYO8AivkZ0irOEHtMgKUGw564DuxNhfYIaXnulz1Cb3bOM0CVPvjYJ/YH91p267ZFVXeTXTlTdJRgH0MWV492zxqmEmkd55fPo6bD76bCTQB0YbQpdEYPzrXDaPtj5jXttBJbEGaxMdHaE9wP54PX8F/OO3YMLS+2EttdrCDRtI9hQt3vlAuUE1TQ2kKTHr1JnPS9xyYiFeD9AMucI4gYmGuegYbEJMTrPkovlOp66W1fMyFBUkQ+lz1CJgXAwWdyPdgRzgySEjo9Ya/Y9zXja4qFvXYFe3HN6wlP61POd23tXQgbrp91BEhjGzkTPLNbt26oYwcAnUJ9mHEGaw0eMtSSEhNt3twFkqgxURWmnd7wPAseENeGH+K9YLXZL9jl6JgYPX8ykOwF9gvPF/uO7eIcsn5hFKXHxnpj3u9o//Jz9pUPGDl/vAfXzhohN4FQwddgL+XXzEQicK784VrYBd6bZw8hQvEpr01Mrikfg31wk37DNeIeW8K/a9euqdehBdf9XL+uDB97q2btWpqwihSUZ0vNQ0LNmhq2xX3j89mXFEcn1U6W9IO9CkiUfazgfDPErlJnKSE+Tj3NKWil9SHX6a6rUvfJ95DGkD3m3DCR1039DKJUB7Lvw1lzgKrC8keDUo+BDUKfIGb6c1syh75XYGJyyHXpfQVMQ+F11d55/kxVzhq+QAGGN704gPkeipgfrNkOlXzcD1gGghgfeFdFkYF9+iBQyl7Tl3+P/5ta//25YPvhqQ63pH9qy5zQa6mAGaleTc4Uw+GP3GYpcbYawRzBBD4AdJhahbnx2g683S6/psPss3kccN/ZA1ZwJG5sLSOZgzvHHwderjHr1eRI/bHmgDv/SPHepNDkqBjlrvG/ETIsdteN/eZQolt8883XdWsLFs7XpD0CBgwCjpI+1M997gU5/Dlz5tmu7bvtTpkbIQ+IxNDi+tR7PCLYYF8RHMDROAwuAlcgUYlTAhxEutHPVGVjq8MYRMOIZ7ovMOrWjf3FGLF2bt5VhEVGROteaN+lUbZuMrjuheIa2BecPOnQM6cLBIgAQTqMXKsGhTBCnkDFPRd/tD3ON/AMqhgwN34YAKxZlO5mAjoxPttN/nRrGjREvoas0lLr1rLHx6O57iwzUq0ajEuFnco/o5aMubv3qgi1ssLp8MKMZ8ReYVQwRtVdJ3ehuNzbE95O1rNwUwj9cfFuBLw/0tvtd3f/vJcz8u6ZaAR9OCOxo/S8GO2ucfIV/vU73aMbn+6ugOfEHtDQherV9DM/UNSgE96J50uvaJ4vo8XFUABI/Og/OJzAN7IBMoWAld/1nq2/5m4MN8bVzT9zv+edj5Bn4vZRpIVXRrnPc/NEnZ3zHJzvlHitqw5nMqR7fqxHjahoMVACB65KzwOkbg/x2kCgrjPgnCjvhz2IiGAYVaR+l965fK4b3+2eJaPgcdAAJbJDmU2b6bOPHT0msMD7OTAaZR07MMBoiJg/0uwUNtP+jUBFz9lbf3cNkVZ5J0qgD/DE71vYHf2XIMM5e54H5zVcIIh95/wc63vXKsPK9Rpsla4DgCob5tZSASE2xXse3DNnSWsS4QJG3wa7fcf7u6fJ93ka/jPUfg937pX1dKbJ9cgXqPDTriHj6QPtyyrcM+Pz+R4hkN43zLVO1Kj5O3cETDnfnCeCQAgKfoFCQP4IwMthcxZcoZUDzUHnz9+5HK1LOOcyXJ/N+ZG9vVuui+c8BDaLd+58IMd68ub+Osrp6iCK0NT6u3Z1zpa4OQFuUI5bO2/dBezN2S/2un6vWuB58P7uev3n5Z65zgG2Sovs2zL3vu6cuH73DAwiOGXP5rTPEdgGRM+dM99278rVVE+yIRERTDLm2miF6/wK68x7+fuFwJR9rnf35h+4kfTOhlNQGrw/bxd4axT04249nN3xfQT3zO+HOTIFcQY+QYPB6MSCj+K1+GGeibs21gXwzN6IrO4IK+7BEXA8c/7uPosghXXjXnx7p/PGucA+hYfsUe/5sA5aW30OdiNce9HZcTfOnQCZta0W5cat4+dZOzKiDOLxgwTnON2eC/U9lfJV7gzzM+fP6dng22WeSQjADoBtH0GzwI9igL29qY3ntc3zd7ZnJ71//kn/8X2sbwtCfzkUbN/3TV0lpIcRwhVY4ifIUrr95uzAg8GdLMwDr/ezSGT8VoP3u/7Qc3+/DxH+8tfSO/v/a4ba/ElPMeTFf0mw7Wcq2P9sDpwlB8sd9Ej93Q0EidC/efoy2jqkETJ0Sg1XOLDN92B9+D3+roNe6Qy42FwZpAo5Cf/LZwYxjAL7GA8AkwfScfA4HTlQzwD6hxXjpP8LRw8bpzZGbMH9B+grfDrgJDFkyB6ystrr8NN14+zpQgsPo5m+Ay/OSDoQ6INZXaMEaTIjVf571xxLAfAXAAN80epMB98ZAoEh7WTfUfjRYIRFhOEAHFDGwMCqO+DgDAOsGo4KFh1WyDltB5S8cxoCkj2nJ8PxiJ2mA+IM44O+HhztUxFfaS1bZqoKH7YQRh9m6Pixk5JioAt0TKvrm8oK6P8CwdZdJzEJPO9yi/SclZh7OSAHjl2g44x0IFDT0vqMR6ghdvfujLZzSIzAdniFfsThFlkdBw1gdOwvBo695RxZuJWrvZjvOCsUbLJ/nRPA8QUDE48QCPgB/5p9kOs/J7eH/tzT737PrV91XScDoFwQxzW5N/edJ9cux+mdF3f+XKALq+SY+nA5cfeMfUDBuXZ7S+8hR+4CO1jOiPBqDoBHAIru6BrYm4AyWFNqMcgo8J4E5bQh5BzDhvE9ZwucHUD6RM9nGGAkC6TzHVvqevMHg6wKL5gkiwDocYOJbt6CySbwdcZeAYYLiTzQTVbBBZU6n+HuTFd5Bp6TCAXNoRlbF9CCDB7lxH2yw9+P3tPytJfihwW2XIik//obx9vjuglvi2jveCCyGs9I+5KAFiDoACtf7MvQAMIHVKyh/+U/X8eYucDVD760xne9Idfe5D5vudyZC7srDS5nVOeirFznwLffj7Ix9FZ358GPH9051h8ArYeTAIyB+/dsF3aUkeOhQMAPUH149bDThJ9hSTkTBITUCripl2HKGBLkkYFA8kSNjbMR7NsoD/ATYIeSpd7h9W2QH2jzLL0ASRlgHUa3xn7QHAxgnX1WQatnS/gI/5nwM/cebv+7dXKBsoLhu5WOcBK5gQ/1/I7OKYQDwRLBihtpL8zguSE/2e/WWjDf8xG+j3IOReAp5Jg43OFlyLyAExkjz4epmPzUtaOFnIKcDrMK7KXW0mV03P51frPqSXL/8v+Xc0/3IgWMZL2Zd1tWJiwB4fHfCbbvxVMP9nWfzWb773e/930odguAbRdYkU0h8CF44t5l1+4zBbzKVQWwyaev9b8HbD9gDcLcrgoeX++s//9dRvKXBduu+AjDBGMihjY8QsbcRdfVxGyJrQlzAM0ZPg8YwqJUljt2yz9NOGUPKOEcxMKIucWIuGjeGX3PEov1CgJyF7E7J1P1K6hrcs7TXRPGCaMKKw6Dwb9v376p3+d7XC7SDhxAVI0YuWVAU0RklIVXumIRCr2YbumiSZyQB+JksHyHEPyvs2NlnrXwx6Z6ujMAt3fh7m/enwDw9gChAbYJFFw0H3RODnwDrH0ApHVDs+gzwoF+nO6D3Oc5WOv+9mB056Dvw8F24Dnf+wTUR59hNcgI0PPXsBo1YiRFobUhC6IW62KifLDtMwnO6BKccT/8PveJ3tkBOTIgQeMc+OjgYgZu1md4A2srNO4vhLdXldFQ5Y5FwAzjDCqRORFUIslxAaLv3Bxz6BhPB2Rw+I7VcU6Rve8zlyFMiXcmAgGCHDAMHffk37MHbB70WHwH+UD7zlo68EWg4bNH/rlh3TDUjnFyoMZlPWCt2TsVAmo6K0hcwhwrJUcZYAKDjA+/44NYAiGCFxwAtgLmmf7PLAhH1AUjvtsEyEfq3llfzlwwg+EAH04FKRjBNHIr/qitpWcneE/3HFzWKKySwKnSwiMJRCvFcHPekSY4MsDtH3HBHsOtG6zk9ayXszf+H/85PdKuhmSaHvxYHJIOMFCezXLnEMlIKLjyWFJPmgFAEjBUIBE8xz7QihRD7UgK2bJy54BhFvnieYrRJEtDki+EsRRI07OHJXO2VkBOQY87n+6M+3cWamuJ5ABuAGz2mgt6WVueGb7BK+MKWLl71ydwRz6CD3n74F/vPQwBB+LRj741c2vp1iW4Rz8VBnkImXtkn5eVQYZUaK84X+MAONI9CAK/uxOkABIkfAmZMgfQvWDLC+x1JYHUo/NvPuHjBzVuP4Xc06cukEDV7QdlBbg6PifA2rtV1PWHOQlP5V2Ye2eLvDjLyTY4u2QoI1xGQkQQ+1wZTx8ke57Afwb807smF7x7//YAdqCrh88H+WBQV8Ue8GyY72M8EkSBtIJeF9Twbewq66KiTuygFwA5UrrqXuNjqiOpRDYXHR3IEEAwIT/BVgftvE+0uHtz7/WnMdv/a8C2lsLtS8C274t4ttxzMEv5IOujPPwDiZz/Ktj+FPwKuQz3GD2fq9vw9txfwfYDXYUHkAETzoASNXPYlUrEqHqsh3NQfhFDcJOzxBh0l0LzWGkZu7BAOsQ5hEi9p3PYEQEWHEApVpjXK3J3jB0pRTadMzw+2+un7T22U84K439Hk+nYdaS4ARNE+DgGx7D6bC9MZpTH3EdZ7dp1LDIyRoCcsbQUsiCpUXsWDIuAd6hD8Jlt3wk42UmA8a4kveiCgIDz9Xhy5wdcytClXmDCKaJzjCmstjs3TtYhQ0Uq11yWQeyrF6A4EBR0PgGPGaKd8lPR93vyYlDCYA8e/PXAaF/SFZwWGj0cuHuWXDy6QrdPcP4+xHLGVSumIMzELhMM+QwIa+GuN7i+Lj7xaTHfoAbbDDlm2ze4fkATCh5I1bgsA9cj2UxYpd0uL7WY6CgxM2gxkR34AM0ZDNJ46OJhwlxqUzjeY3bYo366/H7GzP+eD87Zi2LEJVN6+Nd9fLN3h96eUFocBtln7V3anT3uA0jW1LFeXoArKQ6BswMPWkkcuSc54tzBJgmce6DOpYb9AMg/f2j/nQTAAWuXnfDlNVwD9sIBQ56/AywEXpwpn6ElWwNL60ueBDg8xlXvJ1BBYOAxZl7gz/cYrhIZ4UC2+LlKJC5BfTrPzg+IdMJ0LS5QunfxfVYmECCFpJIDYJzMyEPDVucrHWD99BQ4DwELDHPP2gdM2qP2gmCCsxDBMA9f+uCff/ffapGiBQLSDmUluH+l8R0AJqAJyvocwHYXpdEJep0vV1DwhfREaeoKZZN8tt3tTF9qxX3TuQW5ULiIEncOXADtCBSXyQtm+0KBskLuADirmj3ws1x+1soHcN4V6NqD7xXq8EMDGt8Cf+pEKeODAIc9Xh6QXUE6s3/YwwrsvSwVa6I9ShDjZQ+4T5ed8rKp3vNR4O1Rv34GkmfPPlRg5TPHoQc98PcAgg0EyrJa3r5z4Bd7h513PssHMI7c8p6PgmWn7+dbCqj8zJznRwN2ycP+gcDBe8ahEkPfgrr/ekRNQCLlwKDb40gg7zjSzNt7Dis6osz3SQFJoyeRwS442cs9cofQOrOwcHUuA2jzh8+A+FK91Y3rOi/KYvlf/0UZyWcBoY8w1ff98f1A/KM+i2XwMQ+MPj7Ht83++j5wr3vP80FZpkd9tnt/t6/8zwosccj3778WZL88GYlPMPxVs/3obaNhE4raPW2c9ys+0PYNceBBBNjTYCTPgXJG3RWH+cy0M2qOQZMeUU493OnNvH+LNPCATajeTQdcmVy/atY3Tt4V6X0iVVxHGtsZBT7fAQyxit5nCJ9WmFJVVGnDyCYlpakC++atG3bpUokrpqlE3+kMLZF6gCPWWa8KtnFJgehaxsPvFerpFkP4KgeyfXDuGbZKUvNBbaDAdoCBc7IWpzLxdfKk5yI97aczPqHBgHdkXErwITo0gYmHaL2q3vOn9w8pZh90kd7EoKogUGDa6WYdAgk67yDbQkaBQAh9PhkRmCcCMTfWm+cjIOIx40G9rKfJvK/BDTHE3l8l5fGemZ/9UHYmgl7lpJcBP2FWdrvcMUfh1Tym1xk7Xzcq8OqxUQR+DoR64DtkaXzH6Wt/XbDq5FBByUbQsN1nVR9xUHG+TkfsGGVf4+iABZ8vDakHhByD6cljvI/lbPDrsNO+7tidNwdyfV2qr/uVhMYrENV6yAnSDYdn6DoOsRYU2fE2zilyPTDwZAAc4+qYb8e8+s/TD8Zd4akD9IG0t8cq+uwb1+gCjAp9ZkxslIo7CZ4IZgQ8PHbPaZQde6vz4d2f8x0+cPB1xj6BGsJO+7bPRcSBvNSDHk4o2A4c94AmlPDR2bsIaa4B206qpz3Ox3vyM51Z70PcI+Z/bksu44KWuwIt2ELWTDUrIfZF9xsASc4W+SDNlzU5uZ1fR+Hbq9A7C7RDsEq7bWERLispBh1S4+5dZaGqRdVwwbM+MyRADmEs2at6gSefCQ24PcNVhZAIJTt91twF6MEMkh/UOLt3/y/l7CK4Vtcmj/1w69Z1BYVkGYJ6bvaly+rIFnoSDrahJFkeQeOZMapOgvtT8o5QmRvZE+enfKY1SLbcI7n1XifgHrDRLpPpwLznK71MGvueYI39gpSHM0VmwxFhYVYdv+tpp7UfQn2lHwD68pwAU+2z2kEY59YzlCQKng3v1zztuiOMXLbAywB4WWiXeSFbyOTYINvppE1+3UPVoMz3EWRHkfa4ui9sS5n8OkSYr18OPPX/V8C2x2o7T+nJcj1cpEySZ7Me6Bi8AOwvA7YfRP0EDKQ7hQHy0Durf2W2H+zHed4Ok1JZ76rDeYZU11MpTBTtnFaoeQvRg3mAGOOEM6AqmzQxv08KSEAKSYqXKuEg4Rz5PtPK6O1Kr0+KqPz0mUuBO+2axr57hUZiETxW1zEuVDq7Dic4JddH1008oxUWelwOLIaJ/r10sqBfLQaWgRu1E1MtLDzKbty8oR7Nl6+UqI0h6wFbr+K7ULPutefxmRclcUI2vM/0CFhKM+oMk/8HsO0z0s75OIYygB/114DL9bToDqw4w+wXFnlG8n7Rp6f9C2p67vPsfSDie72A+MT/9Hu0e/c4NwUBkkg41lZFn0h1opz+nSI8V9rhSWNCQWnlXauw62opRRoXIFsnJU3rdfnSFfVqJsZxdQHuJPupdhVJqYg1+OUDDj/s892Hc3YOFAdAf1iFRVS7aeXlt9Suju46fCb7JyG+lj6H9mulJaV2/cYtZU0ANa7Y1WOavK3vs5+BK/HWlE44nAPek73HxTotp3Nmgeftn6cQ6u6B5k0OutKi4yLUbQLHREecSyWXNdxFMhkVVzkW1xUwITtwmRGGZiQl1xLTV1paog4FPjPnCqArrVGjRura4w8iwonTjYWuBQ51hov5o30ffa2joqqpzRrnmF7wdCJCt+/6mVezijtufzhQ7+RpPrhQECKW1ckjHLN9T3EW4EPbEJa73KKqR0rLyH01bNTQda6gg1ClCYD7NSHYHv6wr7hPirpUU+GfFX+RA5IE/9FU5Y+EI/3zEcJYBsF1KCsUWkjsPWm/8Ek2wAe5DnhhwlzqPyRz4xeiefuWfR1VvdLqJNXSy4pLSkRaOBlOdatbt566etD3GTvLZzC7gIJqJ1OItBo1YtW/HVvs2HACSU9KpADXZ/xDAJDPhobf1qRPH+DWqpUoAHq+yBW7UgPhbJjrWiJJnwfW3FKXBYgIByzvyVp5y+5Wwdd/+hmcIPutt/IKIN3FhIQYIfXEoVZOMkiPAHD7647qBC5fYojLZdkrR8gEpVWcA7Ku+AxfpuMDUP/cBreOk085st9ntSGM2BPVAusQCDQ8Y8R/XDDs7YdAIOKAKexteITr5sE1XiwpUXBDMTBkBOeFjk6cH547QNQvJPUlXwLbIXUG7syF2EKfhfTtUSAwDGW2PdjtmStsDz9VkMe02YR4FfCz765cvaKAl0JaWmXS0YfpnNgl+rfzHG7dJpvt6mCqEFL+DqF2JqK6KwImi0vGRrLO0OyIX9DMhgj6yIBN/RMKJB/K+Iasx72e84HZ3oAJqWrBnfTKJ5yCGMoPIt0jCAbZfqGqr9V2wdfDvjxS7wEvut99Bt1N1WsNZbjdZX0GsB3ajUQEXpj9P14g6Zz4g6KbIJB70OKpH4MYq/T69dUnFYO9fuNGO3n8hKeHpgsB7EawqMpVvPudD1xai8mN9A6mRRSDUugpqvS5dGl0JfGlHuUaeNGtW3dr3KSJ7dy1UxPznGwEVsxpZh0r5naSn7pyUTIOHcvmdSC4g/7XabZV/R4ZLoPA9cDkMLiA6XZNGjfRmGX6juIc4msmWbXqcdKAuvZKpU66QSpPWslg6t27CrcJFdABBpzhxN46baNzQAKIYngdMxhkARwDR6GXukuEOV2bK1RyVfXucAaDChlzBSoOrGiNvG4Y7sn7oN49X6XbVS3vn8Aga+enD2UE9PxcUBHaJcaBSt8wuN8NsDCexMfdm9OQ+0yEAJQCK1dJ73/pOYZ88c+UtHgNs8jbf1DGuW+fvtJQMvSD7hV0BuDa1InCK7QCMDmpSdCAae085+VnBdz6BXu2+oy6c9qVFhN319Lr19PY6IzMTDtxPF9txerVTRezwiRAJsUxTY7rYGiPAxEOUPl/DwXNYvXN1F6Ovrw4x7Nnz6noz9fdsWZ+YbGcsKgf38m6WgaXwXABlVhQMcGuboKBT9ntW1jPnj0EtJjMyCAdJgvSTQE2yck/7jqwQOu5MpjRatakSSNNFmR4DBP2Tpw4oUDAZ5Tp/PP0M0+rxRe9kOkmwjncvXuXHT5ET2SX8eKLPtWMr6YYmZ7M8XFx6om9Y8cu27UrVwWRkdVqGHGq05gSXJcFCpv9TiOSnch5O4aMHaPuH56Rl9PVWjAEukw/5/VM1RwzZoyKhrdu3WL5+fkBZpt1oo870yFLSkp07pE2ub4eAaLVZYsCEM/JlQKac49x9M+SUzJ5nS98iZsnS/FBtF9XEYLjvbOMKXGBmuQcXubQ6Ws9ZtBtTE9r714jdjYywpo3a2AdcrJ1Rnfu3GWnTp3SWjGBlCmW9DZfu2ad+lazXvQDb98+J9AJiV7OCxcs0c/ZBwAe9oTfBhOb7Hf/CAUF/L1Oak2rk0KbwFtq6cczRlq1adNWO190Xr31XSDMvpZF1v5wGaUKqwi7JcmYn4EhCPMzTY71dHIPyRc9+ZzsjPyFb+/dOfHbxLqMk/vS5/rsn58S8TqSOKDtyBreG1Jn7Lix6oHPEBpa0vFIfdljwIaVM4zKNQHwpTi+PXd20WUhHYBF/qhd4mwkMhV1Xamm31f7T6/jjDITXptJ+TZ1aOFzVKropK9eB6y0tGTNM6B94K7duxUsKaMRHqkhZcxkoPUjg2+KigoD3ZcE5ANFlX6G1QV3Iq/82gAffN9Tq+Hu02WCfTDr9N/csxfkVFZoIFR2+2wNJTt+4ridPHlSNgD7U1pyUUXzzbx+4vSMB3CrODcACF0TAZ1z394JqLkCdhV3q37LZZV9X6duYQGC4s8D2/eCyFBAeS+4DP33/UB2le/dA9D93/XBtp8BcAGRZ/O9fUwnFt9XB2qEQrLS91Cc7rdCgXCgnqyKm63yjwcB7HvX4/7/vicz86mj4dWJ+b7sf4LZvt+FPvj2//SfPCzScHvwwZHII6OUSooYKjW4ZMzYsZaWlqoRvEy4QqOKcYA9UlN9rzMIBsql1F3aFifPtLCJEyZY/fR0W7J0iUYr+/ozJzsIFovhEBkf3i4nRz12GbJAT2UHpB2wdMbbRdS+rlQyFVJpYq1JMTG4gkJD54yRxAC06eHL4Itz585pItpTTz+taWmffDJTDgpgQZ/r8IgaVlZO7+MrmmKJEZVu2+si4IACchVnMFxhmmcwKhxjxxlSd4Awp33l0l0rvzC77vVE5p7UMk1+G2fAa6ky91L94UT3aM2DLQN9OQzPD7beAWuPTfcOKdfjukG4ThWsjxvC4oYKueDFsYYyZp5e109bkg3wu2+w3rChSk16qUH/96Qj05CQ6h7b6z7LT1XzuwRTylpIkuAq550B8TiwiEiLjq5uQ4f1sFGjhtsPfvgTAbnnnntejM30aTNt48ZNGv8uplwtBZGUUODK/XlckweoVQNw2wFKX+LB77m2fs6oiRkVmwdoBUTEWd++vTWemTHuTBplsEd0dJxdKDpvS5cut2XLVlhR4QW1tHIpaac7dMDCBaaBAKSiUn3d2ZPNmjW3sWPHiEn+5JNPNIyH9XGtuVxnH86Lv5aufZtjeFWcTCcf7wygXYQ5ApDExcZYQs04e+GlJ61X715i49esXm8bN2zROGymXYpNluTFybi4b/YAvbAZJvTCi8+qLmHG9OkaysR+d5jCMaJf+9qX7fatu1Z0vljOEvaUNo6MtJZcxFw6u0GDdHvp5ZctISFO55v+y4yYnzt3kc2aNdtuXHcZgTvlPhhjL5RL/sSXn9Xi76SKnazFaYnZ++gW2c8uO8DepPjqdqC9Je0wv/rVr2ltGDoE4GbPwmbTJ5zJmnQkWr58pUaIM3XVse2OMVMw6rc687TiPqBT1yW/163kHuWuSaeK2RwIcHUgFFQzSKa6167UTaxUmO3VnsjWASLvuF7mamVaYXYbzb9XiwCwE1CVPfParnq6d8B2JgEGSgAAIABJREFUs6b1bfwTY6xOnWRbsWKFBrRg65hKOmb0Yxo49PY7v7Dc3XvUc5zJhk888bidyj9tMbE1rG5aor311g9t//6Des5+SzEVnXoeGOkPNsTvWMLBI3MyesxQa9U6w7Zs2ap9y4AtNLTv//FDO3nylN3RyD9aElaXfIj794G3tM7ht1SHwv3xGtXbA7iZNuhJe3jGdP9x/TTdWeNsuefhAmb2C2eB58Z+cFku1wfbFc4F5QpOY+1afVYnu1HB66pbcnKy/cM3v2l7c3Nt8eJFGvqCLY6o5uyUsiKqRXHXS3Dms+MuWIhQkwBsTDXZe681IvJLFSUCtr19VYkMIlL+haDbD8TphU1A5GRZLrhinzu75M4GvoGJp4x+p6sTA5ry80+5ID8sXMOBBgwYqJkTGzdusFOnTnudwlzNExIl1+TAz0YHezYjm/TbJ7oOIvgbOoY4Hy4ZjIpuXYDv/Oldyf3CvGAC5p3Mdd9+fTQ5ec/eXPW179S5o/zY2jVrNAirf79+tnL1GluydKmdv1As26Qsij7HkQ6ShYWFq0WspHZhwT3p/L4PTB1WcnjAg55/JrPto677AWv/e/f+N/jZodcR/LsLGoJ4ztfe+0GC39mJvSqfrO5lfotD1/LStfN1ZIuzG6FduO6hrb0uR97GD5Fx3R9T3gu0Qxls/zm7e6z6+1WZ7vvVo3D8g4FZYN3+p8D2gyD0I8Hun4697/mNkPT0fd7rUZ9feZdhMdU1YWz4Y8Otfr169sm0aWqdh5PEyF0sLpZx4ADSVD8xKUnFShzU69dviQFJq1vXRo0cpZTdsmVLbd36dWLJfB03ryHCB4BidBo3aWzp6Q1s/4H9YgFj4+K1b9Xyz9OK0vSf5vccNqJqDC9gkM8lVQ/zeP58kQajCEhWlGua4NChg6xLl6527txZGa2uXbvZwIGDbPHipbZ+3UYNE6g0ZAPlAiEMUyA1nlAzXppQRpnzPRg0rpVUOU4KRwsLy/fKb7lR1/wbVpSfMxSAISouVe4cC0YcsAyoAaQAgNE6X792S+lAHHFSUpJScjCLGqwTE610IsaQa8XhA+L4PjIN0v2SYVRUiGXUsAKAsjdQB8fI4AN+h3VRG6Xbt62w8JyMMT/j/QHP/IxhExowwPCDRLfO/hcOAz0eDsOxrNXFcjFQwunlo7QnGMTgijkrNbzhUuklpRad5jZSQ07S6qba+AlDrVev7vbrX/9G0oNx48ZbWirjtle7AShl3PNVu3jxkp4xmRaGmzDIiAI7nAXsDsNuXADnWTs5hXA5WBw5qU5ef/PmDYFY1hJWnbHkPXp018htZCvjxozT52zevNVWr15r+/MOWEKCG2pEOzDukWFFrDlGiKp5umkwpAIHgJyBNczJ6WhjxozWdLipUz8W2GMIBs9HfXLvwjaXadgRz4Lgxx8awn1oKEh8nIAdexGnxOtgjNrlZNtzz0/UPiEDsHLlak10Y9w6+mjWgDVSK8YapLJdgS3DgZo1zbTnn39GDOmChQsDUy6Roly7dlWWtkOH9gIABD39+vfTPUyZMsVN4IuNt4S4mlY9qoamtXKPON6VK1dZamqyjR49whYuXKlzxp5mIhxp5Js3WHNkLDGWlFRbtgRgdrvMDQlBCsI+41ww4Me1C2OQ0lU9L84GI7zjEtz+4joYZvPa5z+vzMGsmbM1GRbQzu8iL3nuuWetTetWtnr1Gluzdo2GWVWvHqN9jlaaZ8WzYP9z7vzgh7PDkCMAFRkxOqRooJOKGCOtTkqKCmo5n0z6RHID4POzPOwNDVSRjCNMPcO5x4hwCh2riQBgL1ErwGdi0y5dvqYhQwpo1TbRyaecPCvMEuIjbfJTT1jXLl00yXXOnDkaTPPGG69bh5wsi4iotD/8YaqtWr1We53e5V27dtE0xMzMRta6dRP70Y9+aQcOHNKZgTjhmhiuwxlGVsegKBVpariUG2YGoHrm2UnWunWmgi0Cm759+ynTM3PGbK09e5mAo7TEyQ0ZTMPIdOwga3un8rpduVJqZ88VWVS1Gla3bgMxmmBr1o1sEp+F3+H41qoZr3tG5oSt4XrYg9goXsdnMJiJ9fUDXewiewU7y+vwAdjG8vIK2Qxsogtiq9nrb7xu+/fnKTi7fu2qfAyAm7PMBMZbN2/oGQEAq0Uy4MfZIM4Iz4tnyL4mCKhVmyFAkVZaWiw9eK3aNUUicO03bty1Osmpuke3npfErCP/4oyz/9kr7C2um7WOVs94N4q+QcO6NmnSRBFdkFBnzpzVa9gXPMP0+umyIXxfhE44RNgdi8HWRTlJpAYo3bypM4Hki05caiV3h/kNsZo0y3AkamvYswDxmgy0iqpu5y+cF3GELKR2Yk29puQi8rC7GlAEix0dwwC8RCssOqdJtv0H9rfbN2/Z6lWrNcuiT+8+tm37Dlu/YaOdL76o62M9Sy9dlqREhJrXq1s945XFdvUdHox9+H//i2A7FCL5GZ3QzI4yjveQl6FM9r1M9/3Au5+x82t4hJ382pKQRgZEeY6g8zK2HiHmf8+RWaGNAZyvC/7vw/psB8KLADbXnXmSuocrRYL1LU766t6rihzPa//nPzit4V/B9oNYbyfQqyi/bTExNaxlyxY2cuRIGWxGMmMskpMTrej8eVu1cqXl5eVZ3XppGm3MSHMm/HFAjhw5oXG9OPb+/fpbZlNnpEtKLoppwsAAJNg4jEnfsmWLRosjOeFwrl23TkEvwy78VApOBVZrPaPKV60QuBk8eLAGvfjtzTA2vO8nn0yzzZs3yenC8HTv1k2Aqn1Ojl27ekWfByDu06efHTt23IoKz4ulvnWrTKPCmTTJ5/fo3k33hTHhvRgfDTt59Mgx6z+gv2VntRPLAfPDZ58vOqOxyLVrJWo0NSBp4cLFGveMI/BZPCQATTIyrGuXztawUbocI+zLqVNn1GMYA5id3dYKCvJtwYLF6i3aIae9de3WVe9z6NBBjZLm2mDvMF4Fpwrs4MFDkr+0advGunXrFpgWuXPnDoECdLiNGzWWISYtmZ9fYAsWzNdkSRx4g4YNBGIADgRW9DzGCHfu3EkT/mjnB1uNA8VJFxcXy6CjdQboA44P5OVZalpdy8rOsiaNMwT2MCzIQTZu2mzHjx0L9AZOTqpjHTt1sKeeHmVZ2S1txYo1YmZ79OhpDRs0tOMn8pU2ZVIl9wXDzPj6jIxMa926tWRAOHWu6/CRI5IEwUwDbPwMCuCtbVYbjaDOaNLY4hJiFYydOpVvRUXnrE5KLbF/mZkZtnPnbu0Lpl/iyLZt3WEbNmyUs2rTJkuMGIAbcEH6+dDBg3J6rE3Hjh0tOTlJzxgwQL9egsyePbtqvdat22AbNm7UtTP6GfaVIsyiwiLtxz179wrQ+ZISJuIx7pk/AAdsGz8/c/q0RtszYr7/gO4CEfv2HbRPPpmu9cOB1oiKFUBjYAdBRFJyojrGXLl6SXuHoR5jx4y21NQ6duz4cV0LARDgkvHvJ0+ctJdeel6sHoFAx44dlB35+JNP7MzpM5J7Nc1sqWAOlpUx8qdOnbQlSxZb/fp1bfLkSXbs2CmxcNE1YuzcufN6NocOHZZT7tS5k56Fz9bDLO7dt8/Onjmr9+Pz6tVLV2B06+ZNAQmA0amCUwqcu3brINlZtAqooiy7Xbbt3bNfYJtgwD9nOTnt7P/7ypetUaN6lrvngM419qFxowwFiWTCDh7cr6mz2DpAkLrFRESI7WTsOE6le/dutn//fklueA5NmzUTa4z2GTvz1FNPBtoMYgcIxpCscB3sGYKwY8eO2ooVy6zybrl17tTJWrdpazExcWJcYUnz9h+wDRs226n8Art5q8wJfiWDCA5sCQ+/ZY+PG2ljx43T2Zw6darVrVfXXv/CawKCTZo0sL17DtqceXMVyA4dOkT7A1A+ZMhA6969o61Zs0mZD4INglMyR3v37hN5wF7DbolhLr9jhecK7WT+ScmURo0aak2bNZJdv3D+giRXMJT4BRYlLjZerOWC+QvszNlzltEkw1q2bKVaiNqJtezytQtWVHjO1q7ZKFsx/vEnFajdvk2rz3LJtbBF2Nl69erawEH9VcexaSOjyfeJUOndu5dGjOfm7tGza9mihSRC+AimViIhysvbL1COzTpy+Ijt2LHDrly+rrHkwx8bpoAd5j8rO9uOHj2iAK9L107WtGkTkSkE4AcP7bdLpRf1WYmJyRZVPVbB9dGjjCnPFZMvJrbSdA+9eve0qBqRtnbtKrt6tdQeGzHU0hvUs5UrV9j+vOOWnZWjLBfgm/oPACkSEIgRgizOHdfNPXbo2MGaZmbIH924fs0uXCy0Dh062MEDB2z7jh0iGNq0bWtXLl/RuUAmRRDK3xlzX7dumlhjJmbWrJWg2qN169bbkSNHrF69+sru8jp8MHsmIT7G8vKOiFjgPbimumlp1qFjjmVnN7cVy1fJF2A/s7Lb2tkz57SmEERI2BJr17Ki80WWnFxHdrV582bGuWMdt27ebgkJNS27XTu99+kz55S14d4OHDwsf3Gu8Lzroa4MRbj2vdAJg6hEsQb+p0r9UhUQ/meA7YcRjqFAO/C6ewD3vQDb//f93td/v4BEzssmBwu5Q5hwTZD1vryWyS4j6xdJ++0uPYgdINL9urlHgW0PllcB2FW/dz+ut4pSpcozCWlW4WvzQjD9X8H2Q0IYcWKVd1VQmJGZYU+MH29Dhwy2s4XnBAwA1/Xr17eZM2aIKcLR9e2Lxra6DBL/jY+rZXv27LHt23fIyDVu3EhGPTa2hr322it2ofiSHT9+XIYDw8jrNm/ZZH1697beffrYR1OnylGNGjVKzBZAHEYWoHLgwH57++2fWnZ2tj355JMCR7CzOJXMjAw56J+98wubNXuW2DDGTXfokGOjR4+0dtntVXy5fdt2AcQhQ4YKEJw9W6jq+tS0NDEIs2bNEJgdPWa02C6CBFKAXOuevfts3px5Nm7cOBs8aLCdzC+wi8WX9PqUlNp25myBwEVMdLQ1bdrcFi4knT5HQJ22ZKQOSbWPGPGYDRo0QIDFBQU1xKAA/gFrgM+Ku+X2i1/8xgqLCm3UqJHWr29fO3P2jJ09e8aaN2sugwoDLRYpNs725O4RaAOEjx41Qg4TQL19+3YZYRwk6AEA7TSbETZv3jwBfxwZTBCfzT0DYtDYAyi7d+9q3Xt0s4JTZzX6OyWljgICQCcGNikpWZ+PjGBf3j49m04dO4u1AyzVrp0kRnbN2rW2bOlyrQWMS+1atQWsJk0eYZ27tJee9NjxE9avX38BVdLfp04VyKHyZ8GChdKqwpTwGRghRgTXTIBxuWtLliyzVavWCgzAaMM+NWyYbo+Pf9zat89WK0f0+AQ3yCoAcGfPFtjgwYOsabOmYj+5b4I8AjiCJEB+Sp0UoyAM1oznxL2eO1to69evE2OLXhZgwfRDwBlA+fTpM9q7BE2sM0CN0enUQGB0CVSSEmFMr9u6dets2XLWpVAMCiwSDpX9j6QFXS3PDNDGPqeeAVlA377dlMlh6t20abMkI6FArUZ0rKXXb2CTn3zSOnRC01lsN29es/iEWAUYpwryrVevHhrogV4bph9niQNleuPGDevt+9//Z7t+vUwgqFWrltr/8+cv1LWRrapePV6AEmDEszl0+IAtXLDA0tPr2VNPP2knT5yyg4cOW/16DXRuYN/Rvjdu1MT69eur9CmMYnxCgt4zd3euF0g1kQ6VayIbgj1xA0fyFCggaenRs6tGqAMWmjbNFMDfujXXPvpoqtYZNpPMD2v/la/8naU3SLPdu/fZ7txd1qJFK2vfroOCCAA1wTH3xjoTVPF7jRo1lu2YOXOmgtuRI0bYqtWrbM6cuUpzE2g//fQz0qcuWjTfvvvdf7CIiDg7cuS4ZA8AIMAse4AgF3vJOZ85c7qFVZZbn959lfUDJMUn1LQG6Q2spPSSJG0Abor2yABoRLonMSGzV716ufXv18smTpygYrm5c+cqSzF69HCbNWuB9ejZU2dh9pxZYqqxF+cKz9nMmbPE8Pfo0dm2bt0loFonOVmsMOQFzDfgk9cDwsSMxsQqSEajT5DXuUs7y2jSSJM9keK1atla+wf7yX0A5OhXPWXKx7IhBPsE/WSlODexNauJGFi0cKlt27bTXnvlC9auXWs7lV+qmhkyWEuXLtU+Jds1avRI2e0dO7ba8uUrlNl55uknLSU11fbuPSB7y77zM3Q8QwKl9Rs2CIj2HzDAdu3aaYsXLbaSkiuyb6+//rLt33/MPnj/I51v2GTszNhxo6xT5ywrKDgrYFlUdFZAv3HjhgpMbt100pWrV67bmjXrBEBhtbEFBGnDhg2xWrXibe7cmXb12iX7wusvWcuWze39Dz6wnTv2W/duvSwzo6ldKD4vkog6AwK1q9euKRjDaLBv2X+9evfQuhQUFCp4OH3mpHT3F84XaXR7/fr1LC4+3jZt3Cx70rNnT+1l/Gl2Vra1at1GNhnb3LBxA535efPmq2aKc9WzZy9l7ahhqF+vvjVtWs+WL98k+0EwAdhOSUm1Af1726RJw2zBAuRXm23s2NHWrXsnO3zIBdWQERMnPiHZT0HBaZ1DAi/IGoiWu+XltnHDRktMSlZwDot9qoCzFmPJdVKs4PRZe/+DD+3AoSNeeztP0kUbUCQUYrYDVQ//rcz2ozL7VVjt0OJAD3DfT7N9f4DqXX8oc+3fiT8Z9h69hroD+bftF696dWFBRtlJ8rz/dx1nPH77s/TZvlc6EspQP4rdVugTKuHxmXFfax7SkvF/rEDyfosfDFgerKd+2O999p/9+TISH2zzzDlAkydNErOzbv162759m5in559/To4Ptgew3bpVSys4fdpOnjxhcbGx1j6no3RkMCr16te39PR0MUCkKZ9/4XnbtWu3QF5SYqKAFcBvzZo11qhRQ+vRq5cYG0ApRWs4Q9JnOJtRo0cL2L311ls2buxYMb2k5gGTMLaDBw8RQ/Pb3/7Opk+fZlevkZoLk/OD5RkwoJ+M6aJFi61//wF6/zVr1tu6tRvkHAEBMTFRtnnTJoEvGP38Uyft5Ml8pdNbtmipNCksYt8+/a1Dh442b94CsWrt2rW3Pv272uUrl+TcAGmvf+FNGcT//N3vVdxSXuZAdfPmTe3VV162jMxG0rVSqCMDN2CQWFxSm3Fx0WIAP/l4uh0/fkx6dhjKE8ePq4i0bZvWduLkCRlZQFh2dnsrvlCsIjXAYI+e3W3Xjp1ik+lNOn78eKWcN2/ZbHv37FVKFUYWwDF4yCCxp7NmzRSoARz06dNXzhQGl3QqTmXjxs0CGLAXfXr3UoZj/vwFkjoMHDjQzpw+a/mn8i2rbbaYSYw3YLlOcooc55kzhfbuu+/Z9m07lSUhXQmbPmHScBs0qK/927+9I8eNnj69Xn1JAnbs3CmANXjQEDEqBHGjR4+2Ro0b27GjRxVMwHC3bdtKYO7996fZ/rz9duPmLQGPLl062cuvvGj16qXZ9h3b7eLFQmveork1bFhf70VRIQFh58459pMfvy3D9aUvfUkAA5aXtCt7B83l7l27xGS3at1KAHLL5q36N79PQMh+5/m1adNaYA2j3aVLF6WH586doz1EkEUqmSK127fuKI0KA7d9xzY5YOQ4BAO8jnoJAgcVMZ48Ye3bt9e+P3rsqC1dssSGDx9qCTUTbPGiZbZkyXK7cL7U6bIja1jvPr3t2WeeVTedZcsX2fkL56xFi6ZWs1as3bhxzXr27K2sBNrfI0eOWnZWlgLdLZs326LFi+xrX/uqQBmZnBYtWgjkb9+2zVLTUq19u3Y2e9YSBabtc9opSD5/odCWLFlkdeumKrjhDC1avMQaN25iAwcMVFBy8OBBy8hoKjZw2bJlOres3aBBAwVqAf48a9YQh851YW9GjhilgUf5J08qe0BR5owZ0+3o0RM2dOhQZctgdD/8cIrt2L7DSXIAzY0b2ssvv2QtWjYVS33o0AFlTdq2zbbNm7fYxg0bLKFmTWvXrp2AWsHpAslXOnfuLEYWPS9FiIMGDbKVK1fa0iVL7VbZbRswcKBNmjRJbOGiRQvtrbe+blevltn8+fMFLHv37qP3JCvC+mZltRUoWrx4oV29fFGkAXuipLTUUuqkWfv2WZLMTf14li1dssKKL9JpBE2rV2DtKpStevU71qZNC3viifEWFx+ns8l6sZ5vv/22PrdXz162atVKBX3t2mVrj3MNL730onXo2NY+/GCqHTl6VJkhrgnZFkAM2RDAM3dPnvZhakqanh3Bwrp1a61pZhNr3jxTawZIJOAlUFqzerWeE9mNYUMH6zyxb8j0YHcB4/n5Jy05rbb17NnddmzPtdmz5tn4xycrA7Z+7TaRHwCx80VFqpchkOzatZONGjVCkj6CWgKDsWNHCYDSQapHjx5iS/EbEA5ko/r1623Hjp5QdqxL1y62efNmyQSvXLpm3Xt0tzfe+ILt3XPAfve73+s58cVzenz8WMvIaGjr1q2x3D27rUlGQxsxYrjqdfbuybMbN8otM7OpnhVB44cfTLETJ/JlKyiuHjJ0sHXsmG0HDu6z6zcuS7LYsHE9W7F8mZ04XmStWmQp8MbWEoQQbCPLLCp0tghbiz08e+6stWnVyurXT7EZM+ba7t27LTYu2iZMmKCsi1/AiT1YsGCRJGSQPmRmsCddOnfRfmBvk8Vp3rKp9e7bS8E5gJg1S05KkbwLe9WlSzcbNLC3rVu71WbPmS/NN/aDQKRjh3b26qvP6JpWLl+hMw0jT8Zuw4YN0mY/Nny4nj1BcVZWlj4H5r5rt252+9ZN3X+rVm1syJDBdujwUVu1ep3Ige49elpsQoL9/vd/sF25ezRPAfmeirmRJCKdMjcIqwqDHdKZ67/CbN9Ph/1QsPyIbhz++1Vtu1sVaDt+3uvqFVJ/5mFkr9OY1w4xgHhDhmOFrEVIq4MQoO0x3Q9pjhHUZPtM9oNZ7gex2343oofLSNxvS77+VxnJQ4onPWabjiSk6SZOnGhNm2XaB++/b1u3bbG01FT7wQ9/IAYHhiwzI9MaNmxgpwpgdM+IrW7RsrWYJ9LOpKRS0lJt04aNchCwMnNmz7WZs2ZaUmKSjR07TgzIzh07BPg6d+lqf/zgfbGrpGo5wLNmzRL7NHnyUzKO3/zmP9oLL7wgED916hRJVBi5O2HCROvTu5/953/+p33wwR/sytWragGIPm7Q4EE2fPgwyTSmT5thkyc/bf379xeYXbp0mZroT5wwXs6M18D2AmhJXcM4wng2bNBIjNOc2fOsTessy8hoZr//PeBxh5zc0JH9pff7+c9/YReLL9q//fQdSTneeftnYmRhAQAtsLl/+7dftPDwO/bWW9+1I0ePiPF79tnPCbTD8JD+Gzt2rNgZAg7WorCoSMz+4EGDBJQPHT4YGGsNc0KbOthaDkLrNq3tow8/VDACa/fyyy9LAw4g2Ltnjww+gLVWzVr2pb/5opVeKrF/+9d/tX378sRWPj7ucUmIcvfskY4XCQrMHmvDMxgxYqSkGH/84x8FDl999VUFTWjUkVzUTKilQixYFxj7nJxsKyoqsd/+5neSVFy+clXayZSUZBs9bqCNHz/Svv61b4l1ee2116QdnT93nrInyJBefeVVscF5+/Ns/PgnVEcA6Dx3lhRmijXNbCwWdsqU6Zabu9euXb1mSUl1bNDgAfa55yYrM3Lg4AG7ceOqAGFa3RRJW5BeIEkAFH/nn/9ZDo3iqRvXr6ugh4Dz6acmi0Xdl7dfP2/QoL6u++DBo9JvAuph3T/++GMxYBQU83lIHvr06SNmmwASY/fMM88qM0AwVlxcahfOX5RTBRigheX9+d2nn37KBg0eLN3jgoULlFWiK8Gbb7whhv7d9/5go0aOEFhcMH+xLV++yi5fcrUPkZFRNnr0KHv2mWds375cmzVnhp09m2/JdWpbUnJt6aofe2yEdJMUbu7Yvl3A6+VXXrYD+w8ICHzjG99QKnhPbq5AF/v25Kl8SWDiYhPsRz/8qZjozp072lNPTdbIdNLmdeulqkBy9uxZNn3adIGgp595VowegVd6ekMVkL737ruSfBCYPDV5stguQBOysIsXi+0Xv/h3AUUyUG+++YaKwXgGrC+ZJsDliROnBJ7ffOOLdu5ckc2YMcs2bdwY6GLEc3jyyQkCkouXLLbjJ45Zv779VBcCg08mpklGExs0cJAlJSeJLQLMU9jNuVixYrmC2T59+wjUkaXiDPfr318ACOBHsTXBGUHo9BkzpGflbLCeBF/8YW9xPlauXG7nC89ag/R0q52YJMCNzKpRo/piKz/6aLYtXLTELly46E159MG2Sw2Hh92wunWTFYS1b9deZz+9QbqVlpTI5nAusdcECIA79hFBApKTZ599xlq0zLQf/ehHtnffXuvZo6eNHj1Ghcb5J09Zh5x26hp16PBxu0XHkZgYq1e3nj6De2jcqIG1aJ4pW4leF2IDHTD7mmwcAffXvvY11cRAXMCUIyE4c7pAgD22Zg1lo/bnHbFpn8yw4cPGaArpooXLbOOmLXbj2k3VEJDFQcLYuk0LGz9+nGQKAGBsOCAO4gWbSgDEmcE3YBfYHy88/4LuG4aVAGfD+o22cNFCKy29KvkE2vZDB4/Yb37zW8nNeB/Y3vFPjJV/mTd/lu3evcP69O2pDCzF8GQrbt64o+ALoLpr1x4FddRxUDAdHx9jvXr1tFFjHlPf+5u3rlh6g7qWlJSgAPlyyW2rVStF+wgJ1sjRo9S95Qf/8i9WfLFY7PznX/u8CJTTBQViriEh8LEQJ42bNFTg26plSwX2J/Pz7ZOPP7ElS5Yq+OZ5A3wPHDgosE2Giqwu2YpWbZrbpMkTdE55BjDMdAf64x8/kE/r2rW7PfP0M5a376AtWuyC25s3boq5bNWqhb344kTVRPBeBJjIOJFanibtQbcTAAAgAElEQVQwOn9B4JvMSEpKms4x8k+kYL169bLy27dt0cIF1jYry4YNG24bNm62WbPnWPUa0TZi5Ghr2bqNvffe+7ZjV67ANYwsOnWykeJtK/8yYPuzAu37EaMPkoj4gFn/DSksDH19KND2mw34tQY+k67iWb+zmD84iKJtf1Sox3AHxsN9qjjSAe4HdaK7nzymql77YU01fDDv67WDkN+PDVwjlKr9UgS2/Su6p+gyAOgflWr47Czzp1/5l3xvL6b4s7uRsHDMEaOXJo6SyBnpyC//4z/s4KGDYpp+9rN3lPotOJ0v54hEAYOOHpdwBo0fbOr6det1IOvVr6cDi0H73HPP2ty5C+TkMaCTJlJ400bMHsWTMBK/f+89sW5dunTWYaa4EiYWMI0W7zvf+a49+eQkac9I9eIIYWEnT55sPXv2sV/98lc2depH6kZCAQsa5f79+0kucOjwIZs3d749Nfkp692nr3304RSlKWtUj7bx48dY2zbNJZ9o0aK5HMaRw4fFzJDeSaxdx8rL7trGDZutZ4/elpHZwn71y1/bli0OrIyb+JhdunzRfvKTf7Pr167bj3/8r7qPn/3sF9I6Ip3AEaG//pu//ZLdvVtm3/rWt+1UwUlr2LCJunBktc2yhYsWiFGcOOEJr4DlqgKRDRs32OkzZ2z8+MetU8cOCkSQlGAcAZwUAqENZa1I/b/99jsy8rAprA1OCfkPIIbixebNmllScrJYL9jOt995Wwa+blpdBUEDBw6w3D25siCkuj+e+ok0vgQLBCqwKejj66Qk2euvf15awfPniyXXoTPDtm273AjkinAB/gsXSmze3LmWm7tPKVMKSOnB+tjIvjZh4mj75jf/SQVIODpfawq7jZyJa6RFF/pz5EOk4ffn5dmZM+csOjpeaWWY9OXLVuq6SIfDUtJp5IUXnlEhaW5url0sKVKBXq3aCdIm5+07YpmZzaxjxxz7+te/IQf8T//0lvYOgQlsH59XXHxeTCxFcbUTa4vZBhSl1EkVw0RKnz3N866fXl8AnHQxjofAZtr0aVZysdSGDhui1/M59dIaCHBt3rLFpkyZKj02XSd4bwDokKFDxa7PnDHTaecB22++KaBOseKY0WNUWDRv7gJbuXKN3bxRJlkVaw/j+9TTky03d4fNnj3dCk4ft7S6daxh43SrUyfRHhs+UmwzhZvsI+oa3njzDTt65Ih9NGWKff3rX5cEiOALZptixhMn88WiAua//72fCNRlZbexF1543m7fui6pRf30NBs+fLhNm/aJTZnykbVp01aBHnsSsA1oYb/+/vfvKlPWqlUrmzhhoiRc2AyCd6QPP/7xj8X416tXz1559RVrgrSjrExMfuG5IvvpT9+2wqIL6nbw5ptfsovFpfbxx5+IJaVQDw06wAXWskOHdmKpT5w8Zr179dY18GxJj3fs0MEmTJygdD6BIqw49ozsDkE87DVZGwKiGTNm2LUb15WNwy4WFJyyhYsW2RfffEOSI/5eVHRe55Yz9+FHU8Tgw/p99StfsW3bttjN61f0b8A2n0fGhAJMWN7p0+faosVLJReQjMRcH2y1NJVHu2lxMdVt8JDBCmgolItPiLdlS5fZhx9+qGv+whdeV8AA6OQcfPDBB2IrX3nlJWvTtrl9+9tvqQC9T68+Nmz4MMlFkBzQJhDJzp7cPLGsaJIB62TmyFK0b5et7NbChQsk0yEreIOg7913lZlD0/+97/2TnT59Vu8J2CX4xh5dKC62GrHVpS8/farIVq9eZ0+Mf1pgdd6cxbZu/QYru0WLVa9fdVilpaYl25Ahg6xb9y7KEmmwUliY7D2BP3sMsE3QBDGBn3nllZe1Zrt351q7dlmy40sWL7Hz50usd+++9txzz6lF3s9//u+S+FAE2KljJxs9ZoQCwLlzp4vM6D8Qm/GcXb5cYocOHrVr18osPi5BBbkHDxy2pUtX2InjJyXx4Vy0bdPKHp8wxpq3yKB/k5VeLjaa7SBprBFV265fpdh6i/bGpEkTxMj/n//zfcn2IKogWbAzBGzsd+wFhFJh4VnLzKTbzlesfnpdu3aVmQB3VeMxc9ZsydueeGKC3oeiV4I6bMeHH3xoW7ZusbbZrezZ555SNpRsWufOXezG9Zv23nt/tILTZ3QWnn/+ecly8In79uZ5LQojrGHDejZseC8x/NTNcGY472SdOMulJU7GRYeijh07yUYgw2O/8L5kcefPm6vM94iRo1RoPmfuPIuIjLIBgwYr+/3Bhx/Zrty9Atlh4RSoehNnAZz0YX+IjMQle+7tRhKAyCG/WxV/fVaw7RcoOoY2CELv9/d78ZyuKyAd8dot3sNqB9hwrxhSk2AjIi3MK4YOdKnyun5JtR1AtUHmOFjg6PVF9+fHebf96e4j9xZEPlqvXXUNgl3hfPrayb+54VBuP4TZ/nSl6z2gODRq+DOR9YOA/L0P8M95+0cD9gcL5R/2eSyc1yFVxhX5Ac7n5z8HuB1TOgvNNC3E0Gki/cC4w/DQ6oduCr169tbwcZhHGFiAFqkvumq8/MpLtn79RjESsEejx4wRKwKogFHq0aunTZk6VYY/Kyvbtm3bKocFowVgpFjke9/7jpiNjp066n23bd0msAVwr1u3of3iFz+36dOnSwtNhTnXPHTYUOmeMbIL5s8XO9W3Tz/7wx/ft2VLlsmxwIK1aN7Utm3fplZGpFqXL19mK1etFNPeqlVbdaXavXOPPTFhomVltbdf/eo3tntnrnXv3sNGjBlqF0suCOTC0P7gX36gVCv/BgSojV5kNWuT1dr+5ktftDp1atuvfv07OSRY+jGjx4plBbQBrJ+cNMHGjKXTQ7hY1enTpqlzC2AbCcuMmdOlSUysXdvatc8R+1584YI1bdpMTMP3vvc9pQ9J1X/hC18QcEe+s2vXLmvWtJn6I1MUhBQAhgbHiX4eZwarTRqYta2TUkf6PjIV9Jvu1KmzMgU4Lthc7uOV115W1TrGtnXrturAAtO4a+duS05OtS6duwpIr1233k6eyNekRlKKdGMZ+/hQe3LyOPvXf/25XThfbC+8+Lye/+xZs7UOdHt44cUXVfhIehTGnx7WANwtW7ZJL4oOFyeGU+MZ016MgKJTp0728ssvWrVqYfb+B+/bzp3bJTlpm9VWsoT8k2f1mgEDetvf/u1XFAx993vfU5oZgIbme+TIUSqmeu+99zS4BZkBBU60WmvRoqVkM8hzWAv02n369lXSj+xO+5z2AuBIizDC7du1teMnTioV3qtnH8vp0MGOHjlqv/r1ryTvAYTjMAFTo0aPssull6S5pFANhhYJF8z93HkLbNSosWK2586ZpzNCJx21zQoPE/P44ksv2IXiQps/f7YVFp62zl06WLPmmQIn2Vnt5TBnzJgpeQ7gkIwCYHvK1Cn2jW98VRrVQ4cPqysRX0ihAAUtmjez3/32XTt0+IiKoZA1wJytWLlCtoBrnzN7tk39eKrYzKeeekoe5+ixY3LK9evV1fnfum2bwDjadEAucq22bdpIasVaw7QBosaMpnaDQO6CAhl0qL9/9z0xskgnJjyBpOOY/fY3/ymGzw2zqrBGjRrYE088YZ26dLAN69cqg0TRaEpyHVuwYIGyPnRbevGFF8T0kZ2AXSdA69a9u/ZS7u7dyogxRGbF8uV2/eYtselI2JDFzJ8/z77+9b+zlSvXS1IGqIHpJ0P10UcfyT4R+H75y19WcJiQEG3NmjWVvAKd/u2bZQr6O3TorGLqFStWub7D4REKXK9cdnIHnFlExB2NbIeEeGLCE9Yuu41Gi7/zzs9s+YoVCvC+9Dd/I7kG3Y24x9/85jcK7t548/OW1TbTvvGNb9vBQ4esb7/+kqbRWpHCasgFztTMmXO07jCuTTObKjuIbptiuI45OZIDIrHq07e3wBY249ixY5Lr/fCH37XTpwvVZYWCOl4HE02Qm5aeor1fWnLD8vIO2nOfe1UFwvPmLrZNmzdb2a0y1V1QJwejHB1T3Tp2aq/iZWwZOvJVK9fY9BnTrWePHjZx0iTJyGbPma1z1rJVKwFDwD6EwYABAyRNgok/X+hYXZ4jdvTnP/t3O3vunCXEx8vHjB4zUsTPxx9/pPZ1ffr0kMb92PFjtnDRYtWquAxuEys4dca2bduh4I5e/xx0grqRo4bZiJFDLDYuytauW2OlpReU9WnYIMP27jmivQUB8Pzzn9PeJCMKUYK+eeCAfmpHiT1q0bKlbMBXvvJVacobNW4gKRTNBrCbyEQgSJA0oZ0fPvwxrXPe/v3WuWMnZQSnTZumfde6dQuBe2wXdTLduneTdBMZCaRJ7159bPiwQbZ69WabO2eBHTxwVF1Z7qh7S5S1zWps//itb+jv+flnbMf2nSLXuK+Si5dt1erVCmaGPzZCJBE1OWTg8IUEIUuXL7VWLVuJFaf1JjUfEdWirP+AgdaxY1cHtuk2Vc6QOzfl1c1JdAOsqn4Fv1FlVPu9dHKAZn4YS/unyXirtr0LAd8hRZP3Z72Dd1BV5x2Ux7j2i7TkDXO2O9K1mRRJTncYBqgBOvxm9PpBkEsNTFX1Bkjdj9UOBdyf/vtnA9uBZb0PeAwtIq3yY9YnvmaTe2Km+8Di/yLY9t/xLwG4Hw20H67ZfijY5r4rwzVAAtaJPsEpqXXsl7/8pR0/cVTt9n76059IRrJ8xVKxKd27d7HiixclK6B9WVbr9pa7a7c0hQA9QBv9WePjo+1LX3rTCguLbc+evWIrYJTQfsJSdMjpYD1697Zps2aqJ3V2dpbeY+nSxdIl4zhhqd76p7ckG3nsseFqBQZLGhMbbS2atbSI8Bh75+135Mw13vX2bWk8KeIEpKIp375jpwBNVts29uFHU5VqBYiOG/e4mLslixdbfEKcjRs3RoAdJig2JlqO//iJE2IaHxsx0lq3amu/f/dd27cnTynO4cOGi8VhrWih9O1vf1vvy78BuFwPjBGpOa6lbz80k5ek3Uuuk6i0K2sBe0OmgG4rb7z5BRVbLlq0RMCIgqAB/frbkGFDdRDRzZNtINWP8wewwSDx7H7yk58opYpW+/Off019xWG3GX6AfhhmbPny5dagUbp169ZJIPVSaYkY4Zo1a2tIwe5du61d+/aSuQAYDx86ap06dVFbMbTR06bP0LCLF1/6nK4H/WdSch1r1rS5Ao6DBw5Jv80fpXUXLhIbDeNNZwiCmMdGDbTXXn3Btm7ZZfvy8hQE8F48Q/YFBv6ZZ55RtoDUPj8n6KLgCEfPHqQgcPHiJXJqdJfRYJCwCLWTdD3Vc8T0kUVomtlMbatg7NBg0hKSXszf/Oa3FUT+wz98Ux0SYM0AEUOHDlNQSRcEQBmBDql0mBz6yaJ1hu0+fuyoMj7Ic8hkAO5gTrkGng0FxF265tiVy9c0fIYppkhNyDTATPLsSSUCzlu1bm2PjxsnJ0bdwOXLpepXn1In0aZMnSHAMunpF8Q0wTYuXbpEKXhSvWRMWJ8nJ0+UVr2w6KxaUqK3Zg8ePXLYctp1tKuXbuiZwmyzpi+++KKA1qzZM+3vvvymXb16U9kCCmujo6Js6bJlChjGjx9hV66VivVu3ryFNWqUoYJI5EG1aiZL4z5/3gKbPn2GtW3bWswxU/tgssmS0f3hypVLAgvUKqSmpArYMggHcN6ta3fJF+hykJZaT/KGbdu224H9B61Z86bWo28XgXtS1hmZTRU4ki15/48fqR7EscKmLjto3IcOG2SnTxcINCJrqxFZTQE37B9ByeQnJ0litS9vr85ap045YtrXrFlr69ausxEjhymTQlHsjdt3rVGTDIuNiZHEas7sWfZ3f/9F27Rpp82bt1CyKbJm3AfBF+x569atFOzS+SSy+l3ZRIAqgQFAGMaR2QTocPfu2Wdts9pJjkchHjUUGt6i9DL93SMso2mmjXzsMRs6tK9duHDZvvOd74vYADwitRs0qL+Tu82ZqzOUkppir77ykrVslWHf//6P9LkAIoIiCtGR8zA8pV/fPlZYxPCfQj0XCph37NyubhZkPshmwXJSZM6+BSySYTl+/IT27T//8zfszJnz6qoEeCcziv783Nkzlt4gRT2jFy1crQLJyU8+J1s4Y/ocSeUAooCosnJqHSqsWlSYQCzZRuz85UvX7P33pwi84xfIvNVNS7UzZ89aWdlNS6vL8Khom09gevKkPf7445IInTtbYKWlVyQdatCAQtod9stf/lrSmxrR0SJUXC/8eGXp2KME99hL7CDZ20tXSq1Bg8YWVb2GWmxSH0EQ5Ppt31G2pWfPbvbU04+rsPLjj2fYiRPH1AGrdasWtmLFBps5c7YCeYru27ZuLa18welT0oInJsbZli07FUzyXMjqfesfvyXiplFGA3v+hef0MwoOaWeJBOxSaal8CvUjBHjYGtYFuRZs89YtW6x1i9Y2afxEZXS2bd9q7bLbWu8+Pe122S1JsZB0ZWY0soXzV6ov/v48gqZqduvmXasRHWX1GybYW9/+ptWrm2ybt+yUFJJs3ZChgxSos7/J/AwbOkykGsErzwPJY/2G6bZ9zy5LiK+p7j3r1q7XupF5oN4pJ6eTTZ3yieXm5kkeQzcuDa6qoLc5vb3J6NwPPQUHXd0Xxzxk4uNnITU/S4GgT+RWYXZDGPCH4bOqYLjq/TmZh5ui61dJfqrriceQhxK2oZ/nJjXrp/7lVfm3+4dD61WCiHuKMh+8VkGkf79Cy9Df0/2Egm330Z9+qI8GtA9/dJ8FbD/oHR712Y/6uT/l6rNsrvu9hmlvgF1YLAZgYExgeKXJjolWSpJIe9OmDXLu6LuIuDGO9F4uOHnGVq9Za+cLC9X2hyIzpBhMCXz99VdVHX7+QokGacCqwJbQyQHGtHWbNrZh0yal0yl8O378qO3YuUOfi1SjebMM++MHH0g7zrXVSUkW6w0zkZpS19JSGtp3vvMdMeUcYlLTcbFx0jCjraNKvKT0sgAfekCKmHCajKaH4YQl3bF9m10sKVbavl37LFXRQ2mfKywU0wsAHTiQtoMZtmTpMgEnGDNSkoAEehfjIJEf8L4LFy4UqwdzQ/TK88NoUXiand1O7C4OA6dF1xYq/ikyguWjuAQnwhpQ/AVbw+/CrrZq1drSaPV0546Kb5A5UPiCk4GVmvbJNGnO6VsMeOvWtZt+RuACGwJQnzd3nkAYAIP2d3STQLfHPWFcGdFNmpDC040bNqn1U7PmLbRWMJHIfBJq1rAhQwbonvkdQDaMZds2TrcJo42zgLU7eOCgmBP2j8Z9V6tmOR3bCFhiH2DLCQIAjoAd2CXAWJ8+vfW+SIZg3dArwhAmJtL6kJT5EVu5YqWK5gCUbpxxpOoEKGzt3KWjZWQ0FrN47doNBSEwbrCHdKiAcUV/yvWgVyd1TSEQXR8IXFQ0l5Iq1vXSpVINgtm6ZasKOmGvef5owdm3AHKkIUXnCsW4derUQc9dcqe6aYGCQ/YnqWXALn8AkDBCABeeOUWL3Xv0sPr10iwxMcHOX7ik84Jek9TrsBHjdL2w9QB2rpkuK0yxS0tNUctDgF0j2kvGRdu5wiLLzd2teoIO7TvZrRtltnnTZrVN5HUEd7SQ3Lhpoz0+brRqAPgdtM+Su2zeJJAIsGibnalCXPp6M7nw4oVL0szXTEhU8EIrMQrbGHrDuWOKK9rb8rLblpXVxpo2z7DE2q5VIu3uKMCmsI0MD3aAbjtIJO6UVWigx4ZNGy3/ZL6lpqVYr75dJC2qFhGl88AwKt5jw/pNWgccllqGhodpn44YMdRq1Kgmdq7yToXdun5dGRL2AHaL7iIE2QTuyIToBoInOpWfLx0614tumwLvouJLYrcBWRQDE3BQoAnLv3P7Tk3Iw07BhAI+ALZkBgnYTuYft1u3L4v1BWTBYNFXm42PpIe2chQZZ2UDtmNtw/oNagmIhtoNUXJDI8jUkdVDNoC0CpCItAgwx/eQqSCjoVXcrp07FVgjPaEoeNbMmZIDUeSMxheJyZatW+WakTwRGLL3VJOTf0rZB6RoFMVSYM6ZLb5wUWuL3Gfd2rXKKHF9gEv2M7YOm0vAQaE5BEellQtcLluySgHJsKFotiNsw/rNkguREWXfVpobRBYeUaG6iqHDBtuAfgOtoOCcJE8HDuRJpgK4a5fdztIb1BcLTq9opqhSHEqnDYoOefZJSfFWWnpN5xRfxV5iYBqvYb14/rQ95XnzvKjjgN2lewk/q1c/zaKiI+3y5RuWf7JALSwPHDgsmQLBAiw1Z5Z1o4NHzdoJtnzZCisoOGkDBw2wRo0ybU/uPg2dIaAg8EJbD4GQkBBjt27dVWMBzj892rFrSN6w3RdLL1qd1GTtT4pWkRYi1wGQp6akqJaHntkAb+w/Rao8O1ht5I+N0xtav979VLx88NABa9wo3XI6ZKtFL5lD2nJmt2tty5dusPnzl9jRwwWaBMqwRkiDmHgT4VQnOUlBN+QLMxcodr9+7YaKmLG1FF5CeOzbt1f+j6xOZoumVlRyXhkJ7MTuXXvkGyLC0fO3s4YNmgiAE5jRQQlJEf+VfIKm7WEM2lHDu09BlIfhn0djo4ejooeD7ZDfDekAUuV3Qr5//096KP3qAe1HqxJCGe3QFuChK1YVDAevJkiSVwXkPgP9sCt0MN7vhPLpItC/gu0/AXV7E+2VwkBjjbyCtFbxRSbo0ekg0lJSk6VpvXSpRD+DnaQwg6Ix2DsGRwCu+Bn6LgT+PEB6vb7wwuds08btisppHfZ/2XsPcLuq61x0nK521HtvqPeKCiAJISEBohlsbBxjHJPrOHEch+vy3n3fS5wbJzZO8uyXfO86jgtgOgihDpJAAiHUUEW99977qe/7/zHHKnuvss85YBxfjj8s6ey115przjHH+Mc/xhwDABYNcnCiGcxMg4alZMlxUKI+WOuLF1kGDAqwSePGbHoAYwgQCsV17PhRMsNInRg2fLiUNmoh/+N//F8sg6ed+CoIdLRhQ1My6VBY+/bvZ11TGGuABbCJeFeUr7p2/RqfCeOLd0KpPjhkSJFAGgEOmYCRKi6qx4N+UOQI4QJYQhRROxwnq5GrjvAPvqPslLbfhkJAXh7YdYALjAchQ/yHd8Oz4exgTLgGh5hgFJHagIN/UJZgzMF+QcHioNKpkycJoOEJkx2th+Y++lzcC/do2aIlHSfMM/IuUc7x6JEjdCbqN6zHdwBDC4cJ7wrFCYCLOQPjgTJ1qGmNAzwohYexIA2lXr0Cada8lGMEGAOIhNJHjdr27TowBxXfPXHiFJUvDBVqh7PxT16+NGxUzCYnANmQCe2kli9nzp7h5zCEWHu8F8aFXEgYcKwXIi1QzmyHfvYcO2gBiOL9ALpgYGFUUXMWEQBUeUFO6tmzp/knWptr85ZmDLXiGcgjBwjEGDFejAVzhhQfOCpgb2DgME6kBsGhQjoHUiiwtph3NkmqquJ5AUR28IMDdbpXWjNvHKkRACeYZ8wdwTJbU8P4oPwamr+0ILhCXi8cH8wPWLH6DRpK46Yt+TzsEaQXsVteJVpM51O2UWMe323GJhvqJMAoo2lKk9JmrHgB2YEhxzugtTyMJ8aOd9HmE8gDR/OVQv4eTiBKeLZp14ROD/KnL126ypQAOC44DIvDjtADkFfoEIwD1UHg+ILhxoFa1F7GfoQ8mawBjADM1Supx4ORAIn4HXKbMUd4NqokNWpcLB06tpcGDUp52AxrDrCKZlpYU5wFAFjAu+H5iEpgPyBFBCXJyq+jkRAaMKGJiXYUhPMOpxRjPHf+HEEUGDboFjhsOIgIebt85YacOHWKGADrBXANoIFycwC+FWwqVUqwac1X8L5Ic4PM5eUrE4pzLdi/eDdUk8CewHjQrKW0tIlWKzmr+w/AHnqlqFjbxOPgKvQq5gfrhdKnWD/IE94TxASAIJzmi5cuEMAgvQkHD3EoD/OCNcV+xw/mAnoSB9ZZv7x+fepAVDfCO0AG8O4gU7BncT3kFb/H5+yCmJfPQ6bQQXYQCzKD+2Fv3Si7TCf07NkLZPFbNG9DJ/nypevM78UPmi6ha7k2E6svffr2ZtnRHt16yooPVjNtDAeXAcwB7nFfyDfWGpEyjAX1/7EP8Bn+wzqgUQrWEePBfGJ9MXZABTb6Ki11ZUQvcq6h6xHhAOiFfikqKZLLV67KpYuXWWoUB4sRNWNTHjYrK5DikiJGV+vXK+b5F+RRQ57QiRZjg3zgvph3PBP7GiQU9hQOBIOd1j1bj5Vx4AwwfSC/gJFCyBrOUOAHTijWCJE+zDXmA/sIVaPwb8gUIlkN69eXFs2aSnnFDUZTh48A8dWM4L68ooznHUCyLJj3tixc+LYcO3qaDHNVZT5JA3RqxftDH+HwNtbc7CTemzqwvJzvgrmC/sW8Qi6bt2oq18uvyeWrV3mGBPof7wg9gYhBaWlTRiCxb2FbeLAP3UXRdRi5UfJpg+2UVJNQConPJKdBrcyUlOzr47MSQvniQcAbGKqXshFA4P73wocXOWpNuPb7wCW9drgMij4hIZLwGbOdIg1euR20kkbPWlL/1a71rgJG5IRC4WvL9hIqBVwJcACFD1ZSOwkWe217EXZFUwHkkC1cuJgVN1A6DkwSu+mxPamwExmMpbZor6IiYUMpdl7U34FJwKGlSZMmUvGcPXOGCgwHWLZt3yPPPPOsnDqNtsw46KnKCJX00Y6XzgGasrALZRUrYuD5eCeEsWBE6VlXo6U5Omep4cY7ajvwMkFbZbYirtBzwVC6APTW/tbmyNpx494EQq4dNMbE/+XnaWtvtG4vK5fKKhzs0kNCyH/GYLRttRp+CC/AWElxMZcF84+ccK5FWTk7rRGcQlW50DPGiXfG9621MZQfRo41AvjHcwqLFNQCABBEOgPIOXQ5ZGpgtJsylDENE9saoy0y2izjRDneQbTRT0Eh/yuvwOcAJ+V04vB3jAkNPRBxqhAAACAASURBVJCHXVSMTnlaPQGAg05dUZHXpttrO48Ww1wXDSViXuH8QTljLBgnlprt2F1bZbZsRhfSwnzOG9JCYGjKysB+Y17zCO6wFjDEACYlyFuEwneUhYXyYGggC5g35AWzdbPTWMpGoyU0ACxAM9YOgovW8toGWUtbqWHBffAOAD74PebDWkVby3a8g7UwgPFHsyG8M9ZaWx1rpz87nY53xbjxXMoc1rVAHQ5tVFJGEKUthAsIttnhkx3BqmnsmTfroi/YF1gskzuw05B1pKkUl2juIluao4JAZZ5zTCBrAITYGXls76wdQ7W9OYBVfiEOlmFcOn52kmVnP6tAkE+HAbm/uAcccTaqwef52J/XCCihJ1DHubo6n+uPtcTehIxxL/O98GzNYwdziq2NJjLVzA92LdXzsA91PVALH7+HPHKs6PbqarajoVNZOSpOaBdBNWLV2kCJdbE1Sopxsn2467CrXeNUXqvzKri3AZbgWODsAiqcIMcaIXawe5g5yCbeA7XqVT/hHnhWJeUEuhWyD5nFHGKMpmOwpgRhWD+cwWF4HvtAdQhborO6ibZlR+of9i3mGo6sdZEFwIL8Yq/jR9l1OIIqY9AddIwL9NmUJet851pMW8e8asH5Gex/RPbwnrgX1ruA90Gjk4qKG1JQmCdNmpZKr17dWb60T5+bGImaN3cBI13sJEw7gPHgPdUB4XuVl6k+AwDAmhaXcLzQoaiohPfSspD4nnbnRKQFcwuniw5WZZV2LHbAAu8OuYc8w/mEfoH+o47BmnBt8zmHcBaqqyuc/dC9zn3mESwYtzpLSlLVp75T/WZrbHIl3BfIccZ40cmXQLSinPeD7oT0Yd+ojVS9z3WmPMBWgGgSnpWCczpu/Bi2UoczgCZAnTp0pizOnfemrF2zXi6ev657qlzXMj8fOhDfx7uh460SRZg82pBqpP2oo2Qyp/gBCh4CVqmf4wwC5wHypwcf8W86WBVqX6jrIGuwhZD3QOvvTMjyyTPbueR0+81casqmJ1+f1JTGH1cks039Ewb+9izvbCUFO5ynHawmksZq61o4lBgE2m7Zg2v1GdjOAWxz3gz8uvagYEZV6TvlhnPXVLQFCnigrGGU0PaWCkHzDLFRoeSwiRDiRCOZDz5YwRA9GGXsMGvfjnshbIzcOGVwFNxDSUPJgJ2jIsnLY3hy7JgxzFmDsAC0HD9xUt5eim5Zu7lxAYxh1GEc8IPvY5wwgoWOLSaQJGDRjQ5FAKUJZYVnQvnDsMBoUynS0BS6EKIq7MIC1AZVhwNzAkWIe4FdAAi3jmy4APMDYEBwgSPr9OhVWSIFAOMA6DEHBEYbSg4AEUYchh1Kn2xKcRENMts7FxQoM1pVTXYEhtYAK9ehQI0klLY6LQr+CQqoMBVcgrki8KdihELJp4HRTp6m0HVLApgpE4tDHAAAJbwvngPlmZ+nxhcgQoGNGmUwWpALgDS0RQabRYeGRkflhs4MQDSMDAEh2mQjUlHpIizalIeOXxUAiAIO1idGlVa2nAYmVVCgjC9CvwpEAVoUUFXR6EHBY20hS5AvAB6ANLwzpEPZRZVJOAVYHwOIqJKB91EQoCBbw+KqllS+tTUz9oIeA1KjxWs5Pm1TTOPpDKttVYuEwEEA+MJX8U75eEc6LwoqPaBjXdjcCXbIK94J68x7Ywzu33g/GEp10NQhwL/x7ppHi3mAI4C1VjmDrAA0sm58SX2+i0YIIGcAUQowtOY3wIoCbuwngrwC3VvYL+zEhxnBXOSpjOKZeDZBUAlkCvtM9wgc0oJ8TccC0EQzKjhzAK5VFQoM6XQRdGlQFWuN9aGcVFQxlM1qBqy6BBlXZ1grHChrir8TBGPfu/WA3FgkBOPhfBRif9DlduPTSBLmSfcH6mMryw79g30CWSLgw57HMPOQp+pas0s+gSfuiegersNcENAUaT4rnm0OmaYxqGPKeeSY3P6mrtI9orpaSQHqatfFDt9Rx8T9kJRQ0oEkCsbmHE8D9LYW+jx1pHkfBzzp+DoADrmhDqsu5/5FxSSVdzSdwl6AnjCCoJzOVOPGDVn6b9TokdKkSSPZvn2nrFixiiXngnvDKpQAQGNsGCvWGeuq8qP3hfxSFouwDled7oacwwnG+KsYXcR7KRjXVD9NRcJ6qJ7DGilYBEjUfYT5JNilHOHJcHjhAJpDomtp+0znXcklGzP3i7OfGKvpfrxDvXqNqUVszamDaGtMbnWfFUL+oTsZAUH5POgE6DwlsdAFGZVNkLqI0qOQBTiqSF1av26TnD59Vm5cV5lD/f/iErXB6uSqPJle9nRVBXSQOpGaA6y2DDWzq6Scefd4b4zPeaLundV5gVzgXqqmlOxRh0f1cHTOdrg6SCacqSnwrf33k9ucxx9U9EF6NhRLPmsXfLc4sE084W4cBto+Gg6etfTu6bpUck9nD8z9xtktNWxeOol+6O4f+PJnYDt2IgMfQIEGvGVVqirkBEGo5VugSsFTfmS54JHmSVW+smT2ObxgrAW6f3Xu1IkHo9AVUdMF1BBDaRGolVVJcSFpM7KPZlQIKKDt8gG6CskiogoHKmWAHYZiQphq/6EjBE4GSKFgAaJgOAjaqsDoXpP6DRsogOI7wbOGvCg7XVkB5QXGBwZXAQpAEYwY3l09cwWhqihUKRN0lAMUa84ogCGZZeet2wxDseKZMMK4BsrFGEZcQ7AKph1ArKLSMbMwgNplC99RxlJbQ5PhYYqKfg4GDkDIQASMKdYF3e/wJwwLlT4sPd6XrLmCNoIEMBhk2PBvBcFqfF1pLhd24lrjHqJgFs4Dc9IlX5nffDXi+DfmlaCP8qPOHDtf8T9letRowtApc8S1C4ALizooSFMArkAAkYAq5i96B7c5RjW2lFsCKsxlFQESVBKMIlIQqKAILPR6AEEFnGCUqji3BN3VKjtIo8GPGUwAIMg4ZCAIenCNyrdqIGMgyeTBsagCw6lrYQZJAZ8CFx/gKjtHptKCTVw37BtlcHVvKiOrxl0vtP3KKIuTRfy+ko6djgPfw/M0dcJFmNw9FGBZZEnnikA5T2WbDjLr44Lp0ugF2XunL/yT9BiLrjejRhgzqw9AZv3x+6BXDY8acqfMnSNXXAhHD6BVm2CUlSlDj7Uk0ARa5ctjTwBYAvAimgNgUin5UuRF7RQ0q2NkESist/5OwbiulWMPqwB6FdxizbCH8b7mjOt8uQoCDoAiooI0H/xJh5r7rEiZ4XKrIKNsLXQLhk+muAARPgPCmDuVmSAgw1qgqg+ez7lyxJU6YMpKYuxwtKAnjJXSd1QZti8p6Fen2wAw5cc5cgDQ+D31OmVPnWLKt4vWAUgaYaCONRyyelJZpalhYDLhCFdVGhBDZKSQjpbm6mokolWrptKuQzvub5znOX8OXTXVKcX8a+1hXSfdXipD6gxiD6tDwbmCo4jxOoYf16AMq50ZMSALvU9qgHZA5QLVIeg4c141EkA9xIggngebAnbZyAnVoybrqjd0/3iRTxd/93J9XYQM741rLI0O5IUGJxwIday+RiqVhTcHWx2uGzomOJwETxVSWY0bqM5D6hqAdtNmTSi3OC+AGuloZ48aZFUVup/Ly9RBVKcesqw1QsheO0JAbYKSVOY06JbT94VzlZevc0GHsLCIDhijiXTcEfEr9pwMPEwPd6teQbqZynA29EsC1B8f2E5nt30wm36t2X6LhNq/M//Ue6bfLxpsu+85+VLb53Sn9yB/Pv25CqSRxA0s+PsMoG3ZELoNw/f/7IBkyoRWVyloNkVqTFNxUYkaR4I6GLoS706qqDWEV53vStY4BsYMADaXKndVjgxHWvjLNm51AbgOBasWBqVRR9pGlVRWq1LjRnfeNowIy+QADIGZKwJjeo0pFgSnTvEqW4/0DWVBLJ+ZYU0XHvUFR0PfysapcwGgT3CCv8BjJ0tWyFAw2FFNe1F2gdE2Bxx9V1ONgIbmtS2rJ/AO6OKdwJTCMYBxAMDiwUqwCw4wueg151A7fjkGhw6OzimNhTNABlosDKhpKhUEpzCGZL4LzTPFOioY0MiAstVU7jA+TH+BMlXAr2DJ8uuUxQHwhIFTYwHHQsPYbF5AmVBWmqAegAiG2DEbTPuhwlVDBgCO+bIQdYWbX0iQGR3ODYEZWGwtmQQxs5QNZeiUsQbMVMbRgUWGTcs9cKuMnIZelXVRpwdrqYDcHx+xEWTKOVrq3Gho11GnniHS3E5dT2XpC8ncAB+pAVMjBEOpB680GqOACAx/lRSStcOtlWFQNk3BD526QjhZYGM1fUTr13Kx6ITkFyKXW/dgeVU5fEu3H31Qqw6UdjrDOxiYYUoMjb6yTjonmu7AVBmsOZ1cZcMxLgPwNm+qTwzQq7yZE08gQudOwQyjBFQVLnRNYOVAeTVC2tgTGso2hwlOLxxtvLvKsO5DpE+YziGoqCqgLAOAYz0wbhwYo06CA+YYW50EyJ6Ca4JLpo9odA8Ovs2DRRZ0ngKpPXwndZoZ1XJroqkBOheUBTgxZPQ0LYHrztQSAJ8SpycUNAO8ajQKec7Q1Qp4LfpjkQ+OwkU+qOMK/Cga5o/OEqMQSjrgoZh3vr9j7k3H0mSTxXRRA2fD1bFx0UkHArmy1YhWabqaOo2OrZR8RkOuXb2h0QglNtU5Q8pDAb6NhdeoJnUqx+qz7dR37n0pa0ipczreZA9yzLkxcijA3lsUUFNz9F7mKJOdd4AH8wIdXO5ArepZnSe1Icpyq3xj7H4qmKYNOUfERbEMiHBPQqe6fQp9b+QJmWRHVGF8iKRo+lS+I1DU2VPywKULuggZ5sDsBNMGC5G2REqC9hOP1TlRdh0kCMdYpQRIHiI+an2dPGlKmTrkahcUODuiw9lWOrqO1bZoA20GnKMqTU/S1DZjuZVMMNthKXTUX+VlJIOM/Q+C7U8SZHtgOEew66dS+CkVPqyKB8uegxXAYN7V7tlpDgP3pCO87E/ezm7u/gwCbSNxQpg5CMSNxEnChplpI35CiQ/lM8F2Yza1MfUbTZqnvXAKXvXwVRwlX9f7h4UjczS5eUdx71BdpSE/AxYI+WCBcXhQ11SZSxgBBc/GUGoeMngrHC7TtIR6VCw0JEw9UEbEWVkHu93mQ34wWGNW+vZnzowSGGwDflRyBP7IvVTWF/cuc8ZRQ4PIibtGg6N5s6oULXcP4+F3nUeOsDT+zdxVGKB8gFllg31WG6E2DcPjBLUCHIRN3ZidwYIBhEFXcO2YWMeg0Ty53D3MDwwwWHZlqP2cLWUZ1UDaDxS0gWtjc/A7zBHupcBRwRvm2c9F1vxmAua8fM4L6lAbmwmwTcekXNeT4AnpHkwLyOPBMkYHShD215QAGhiPSVQHgowcw7aqZNWjANhQ9hp70cCh5TxijotdnqQ6KxraJhuPQ3EuJG1OhDItKnMWWcE6cB7BcBcCUGKewKTrNVD6eH+E4jFHYOI1BxVhegAXBVWaxqFGVh0DBR9MF3IpChw/03IUWHIiHKihgXRspRpJNVZkq1jWSe+lxgbrCzAC4KdsMF4e84TrMZdYBwN2mu6hYXhGAFykwdKklGXTfYNn32AaiKZxEZjRedU9WikavfGcA8cwkx11zCYjTQ7IM2XJO89gYUTuHF0flwJkIXidMztnUc08Z8w/AS7n2FWfcHtDwQ72GvJgdcx2IMzSXLy8bZeegWcrEAD40BQWXlNYyLQNzC1yuyursN7a6CYvD2cglEGztDScG7G0D10f55wVaAoF1otvymYb6ggwpcmlpzEyx5x0w6zGFvvhVnM4dCur7FpUxlKe1PnUcwAWZfHYU45dnQG8K2WUsuk7LRyj2ytepMYDg7oX6XTmwynR8xO6XpbKou9JHePORODVFf6qA6Hsu6+DlAnWPaYAFI6qy7t16QUqB+po8XwL2VONBqExN51TF1lQRlgP+ur5AQWtWGvKtisHp2yxjkOBta6Z2qdAVNCZEWWNXT6zc6h9AOmDSiNyFFOr86HL74Nn/t7tez3fo+9se1sHEdBzjlix/W3gCre1tB4Fw5pGxYgnzjHB7gIou3RMjRI5F5DnpACmzVSqI6rnIDTdMR8RAOx7R55hXrHunGPnEMFxY748G8oUq6PrdBYdHkei6fppFEpz+HUglsJouoI2hwuBveJH9Xx77mTORZ2YykWywU9twt6Hs2DMdhpWSvs8Cuckfyd3/JR5n2wm2X961GdBpjuN9c58DyMGbQzawdHXL7oXnDAG8FRgRJF/jcKsofe0Z0RNbMbv8gC2o8ITwetqs4DB79uAUweew4DTLslexNyFJere1cxZ1k1n7KExWC6ZSj1cHpIAI+eMskttAFbGBgLoMJBFlsvYaPdQKhcaQU0xoMKtzuNhIwUkGj7Hd5EuoUpHWSuGy1XjUiESiMEo8GCYkzIqB6QOqFgyF8ylBJhS1vwwHOQC0IIS9Q+xgBnQHF93EMUZV4YvySzigA+GoIfRqBzI/LlDiUzH0YOmqpv1IBcUP37AaOihOpUSNR56aMsAJZSURQOMpcF4vb8HQscYF+qKo9UylLXKuM6tgnbNgcaBQFQNADhX0AjDrZuSzBsZD3VONP8ZbJae0kcd6opKhIThtGh+PpwNTTtRxlOjDroGagwB7nH4CQDaVYhxDJIykWqkDbzAqYIBDoI1OBM4BIt3QkheWTnnmPBZyrhhLeAUAtTwkKNLycClSAkCc0YgQipNZQXhfZMvOJBIBVI2xqUNuXxmM0JYG6wbWGQeFLMUJ+87umYq0zq/mpal+cTMDSfrhTx3ZXMsP9RySy0FC3mNWDtj35UxsoNGmvqAHwWIjuF0IF0Zfh0H+S0H5vCVcuZzqqWmY+acCoKmQL6qF0HyNbfT6AC6Lsrkws24l6ZiKOgjKHSRCHV+dHxYZ5V1l1bi5IZ5tsztr6YMIxVK82E1bG/sTL7bLzgQqalJWHvdO9QlzslkOgf3P56n+aUE2xW6ZqrjdY/QcTOQ7Q5MYp41zxupG2hgghe1A+Kap0vg6HLRCTFMJrNqBKsnBfnMtHsWEQmHj/2cUNPRlupl8xA0pEYo2TtZxMD0Cp9htthFCUJLGhG65nPcw3WWwrbZ/h1kzWxMZl+9sVJP6QhUF9naq7zYuPX7CjL1x3uKi2x4OI+fxoEbnVN/xMF/GyjX9XAR0lDevkf06z5FJDNAHGqExUanzzBige+ivzAi27lDer2Hfdzb2doH580fK6Fy6NkGts0z99/F3d/9gq+eXyhVTifo+C0tw2Q/Yw3IaPtrgfJ7zrLZkTg/Wuqm1o+eqv2yucgT2EZHIHhiY3vN1tjfe5bKpeO0iFq4pnYmJtN10IXI+syfqIDUhuco6wNvhQw/RaE3+5a5TD6h7H2SuSiBtQ5IgZMFg8ze5oweVsRvjXDyBUvPvpgs1QjDevIcMysu5TPnwbk1+SMC26a8vG1sy1rzlQsIBE4CI5UEpex69uzBgww4dIiGKAoSXA4vGOMiPcCDhUVZoWHDRshNvXsRYLDJyubNLGMEIwQmUdMbVOlYyJm5XO6QSQHArislhXJZqOsJY4c8b5b1ImOsJ8PxTEsVsHBnRcAbVwML421KVdU47q+np+1UuXrjqGpgLWKh7Fu1asE6wVeuXpLDhw/z+bhOwb4ejEQaCVgVDe3oQTUKuTPkdmLewBJO+KMcFVgKlObSA10azjVwifHqwUBlrpSZ1fQQU4Ycu3sPgD4Aes3l1PCwMbU8PONy+AAocT+EzFE2qtBVxFCDqIwgwAidBzQXQEUJK7Kfp84P8kaRi9e+Qxu56aYeLP23fetOdlNkSNxVSGDOsx0wcrnAHitG5wjMYDnXkYATh1EJknBwSuUElTNQHQWAHLKFurpsy75nNxtXoNQU1aHLc62HcHs+wBTSOBCy1JQdVkUpLmRJw7wCzTXkwdnKSl4D9hNrgSYXEydOIKOK+sYo5YYfC3+SaSY41oOOyrSqk6HsdDFLHeKAKmpCs/oKTuyXVUh9HsDy85PV0JfTefEALg/7KfBm6hNcGAf4LU1B009076CMlv74gIQS7pw2jZ7YQWV18AycI5cT4FPZKqvwoEBe2U6VITVkGpkod2U06QBIoXcGQNNJEJkBINXDpG3btZHevfpQZ6D2OyorsBoFIx8aocJ97SAyXsqcYcgZavxjPlGqEFEYMP08fI01xYFdMokuz1njHMqy5+czLxU12FFKc/2GdTyUSMcgX/cs0kggYzwUi8oQcPwcc4cIS6fOnViP/uSJE7Jv3z6WmyPOpvOshlhT0DTHlQdt4URbjrVnh32D7K0T9lakDXfXZqKxgEbPQuk1sXxBixxluGMAgn0tE2zX6NGhBnE2J0FCKHhoLAjvfdnW30ZNXACs1GhQ4Yu9UHfo126MeXouQtGRzUTmOO193J/8WFtYx69b0mE5e5amC0X9+KKSKWdO2lCtiGVBoucUQu1FH/k4k0F1QnGWprYyB6AdB7ZVpoJrmTk+ffckMJ05H1FAPHbekmTd6RFfqpIAd+RGincAVZl6O9rWz3uWt4zpz4xOIzGZ0z9rA7b98WW/W+r9IsoAfga2E5QSWV5WALnB5ikosYeGMWj9i259TJcgWFFDjwoYAIwICaLz1jf+/JvSuUtXNqhYtnQpO0eitquFwmA0leVSQ2+MN+6pebwaJoXBRfH+IUOHsmvZ8veWs34xT+kjF5ChLzCLyoiTPQQIqapgzVkYQM19tgNMKsAamlSGDXKPlAO8M9Ne2Dkzj7mtAKho2zxy5Ah2fkMFFZQq1JQWC+9rDh871vF+yqQjFUVZUctlVk/d0hSMxdESaXAaLA9UT9MzmgDQjvCaO8TpsYhgT9340RgGYBTvhPfHGuC5iCjgeWRpy5AbqSkADFs7FlGdpmqCTJT70iYCDmQDFFZqVIOAxuXiM5hcXS5Nm5WySQw61aH19+uvz5XDh4460ChkifVgpYaBNV0D1SO0zJW3zq5Si1U7MJbJWGvIluYCV0nbtq1l+rRpMmDgIK7Fivffl+MnTijMIqNp+aSaS6vr6pdn0zzWSiks1nQZOEaYNzgqWvGimnWfv/fd78qly5fZ1h7NNgyQ8ZAsDrWWaM6zhny1AQeZXNbqbi633TaBTRzQEhkNgJTp0vCuyorlfWN9wbxq1RgNpWpOLlhdPbiqJcHokPCwqAJ6rC0rujDFR0Owlk6A9WXUw3Kj7cCUK9WmaVfKSvOgqAsTE5i7w3KYc1YvAWNLcKxl8SBXCsaRtqVpO6h7r/vnGh2HwkItOTdo8CCZMeNeHsBahJbZp07x/ej4MDdT9yH2oMqLRSq0acv0u6YxQvHO0ncIuK9euczrIZP5eXroGWuuUR+teoR/Y+4GDuwnU6dOlaNHD8tvfvsbyc/XtA7s8QJGo3TebE+pDtK9gZrz428ZLxMnTJDNH21mN1nIGaJCWhpU8/c1FUlJBzubwBA+c8+d0fPYYqOIFXhlg20faEfDJs8+1xr8KJCKv3scQ2yvwpFnk/IJlsT/KATobGr8gsDR4MTAmHrTye+dCJ5yGGK096NfpNOpDm4IaKPDIX+MOsJfXU63pc95n8eAJ4e24lcF39N64JE/icKCbyBNR6NamaA5yO6H720NS6C4age2VdKg74wMsCdEg+rsd7N9Es9cR82HgcG6ZS2Q4qg1WakOTPTXfVCtC6fXZTiLOQLuTwZs+wcls+Y3rTNnFNDGu/3xpJF8/Mw215+ljqrYrGH06NE8vYy62Neu4UR9CRsloPEHwAmbvKB2b57I6NE3y7e//W25cuWGvPP2O+zOiEYGqL+NZiAAxzC6YLtg7FBNBMYT9YORIoBGDRcvnpOz584Q1Hz+4c/LhIkT2XUQbaXRYRHtaNFMAwYfnfBOnT5DY00jR2OgDC0rgbhmDmgyAaCHhitglvE5mqSg4QiEFmwl0iouXrwi167cIFDBOz/22J/I2LFjZPXqlbJw4UJ2M4SBLW3UmA0JLl28JBcvXdZaqRVAXFVSv14JwQIaYeBZeF+kdqBcHNqTo14ymirgXdEi+PSpUwR3etCxkPOEBia4FuDg1MlTZOgAdADKMG5EHKBYcB+t1XqdzRxQkaNhI51HpEZcvHxJzp89R9DOJhZNGusBr/x8rgla9l6+dEU6d+nEZi9ohnDm9HnORWUF6tSiyoE6MpqzjsOiFdKqdXMZM3aU3HPPdDl16oTMm/uWnD93icw/yjniTwgEGi3UK0EDko4EU+iQyNq9rkoDgA0OS2HtAZrQqQ5yh3+jVTQALuqh4/3wTnfffTe73i1espiti8GMt2iBDqIN2TTh2LHj7GiIMQP4AADjPfHf9etXWWsXa924SalUVpSxIQlz1xvUZzdDjPFv//Zv2Whi4Ztvyv59+wh0MU/nL2J+tfoFZB/jQfWVGzeusfkIgGf3bt3lcw89xGo6L7/yqmzduo3l6dhop6xcWrVuzbKW5y+c1xq6BaiggiY6LTkWdrUrKpSOnTuT+EFzJ8wX9g0ab2ANAfjh4ABYNmjUlHOF/YjrND0G+ECZVwBhNvZo1JDrhyYzaKChNcIBLJtJi+bNKVf4HT7Hf5B/NCNhhZSqailtotULMD5EE9jtrVodFKujjX2HRjUtmmujFDDL98yYwQ6LM1+bybKcpY0aSZMmzWnMzp3XMePdMFbUubYKPGhQhb0HHTF37mzZsHEjm81gnNgfDeo3ZqOkS5cua6k21uVX1hv7bNjwIfLggw/IqVPH5Zf/+UspLW1AYI1mU9evXkeuGceI/d+8eXPO6fkLaLx0WZo1bcJui3fdfZd8+OFamTVrFuUZrDoOiBeVNGCTEszFVaxhfoG0bdNOrt9AU6IbcvWKNibiaWoPUBrQ1SL1kSxqVimtTHMXBVTiUFgkFAmMJ/vzRNYKjmqA+KzJU/VavL/VpI8HjvEcdZ149ZoPN/ANTSFBZQ43BoJs/D0CbBtIDHSMVQAAIABJREFUC4Fuuz4bcCc6OEp9IN6T4mjEvR7mXNPYfOfPv9bDdCHA7o/R0nniyu8lTapFmbgHPFchna0N39OvtKKYNOxZaL66u2cNb50k6zp2a5leU9FJ9n689Q46WZkg1WP8k1/q4wfbDmjHpcCkTIU3p4HvM8D/GdhOnjlscITH0fkO7WNbtmrBtrxdunYi233+3Fl2C2vXvi2ByJYtW+TcuTPy4IMPsu32oQMnZMGChbJzx04yTZ07d2aHNhjnQ4cPs604yjnd1LOndAKwyMtjhz4Ag8tXL8kHK5fT0KLd+fDhI2X37t2yePESOXDgIFtvt2/fnkAQLYrXb9gg27ftYFczHrTJ1zrFAEN9+/SRm3r1YhcspBCgWyUYdwBctKdG21wAOQBWsGcrV62RgweOkM3r17+vPPHEn7L18caN69m2Ge2Z4SB0aN9J2rZrx9qkhw4edik2Z9g6HF3PunbpKo0al9J4b9+2jZ0DAfi7dO3KLmzozIZ3gKHHu61bt07OnjkrHTp2Zivvrl26SMNGjQjS9+zdK+s+/JBODZ45oP8A6dihPSuJAIQjpQZtxwFUATS6d+/O/wDK4dTg99u2bZPmLVrI4MGD2JnPKlLs27+Pjkfv3jexLBQ6E6J9LkDi3j0HeFgSIX9Nc2BdASkoqJaWLZvKqNHD5fOff5Ds6JYtuwjOrQU85AHzis58SAfo06c32Wy0F0b6x+HDRwj80fET64R27FjLt99+m50hO3TqxHmCDOzft5/vcOHCBenXr5/07NlTNmzYwGf16dNHunbpRscEaSyYhy1btsnFC5e8w6uQ10GDBrORw/r166Re/WIZOnQIc8537d4tx44dkY4dO0nvXjdRJp988js8MLRhw0Y+E+PG87FG586eZX13tCNu1bIVgfv1G9eYaoDW1mjvfP99D9DAzJ+/UFas+IBtxFG1pqSoRMaNHy8d2neQ1WvWyt49e6V+gyLp07eX9OjRg8Ae5cjwec+bbiIYxnjQCvvgwYMEmr169aKz9tait9hcpVfvgdyPe/bsFqxlWZk20wEYQLSiZ8/uMnDAAKZVgHUG0P5oyxbZs3u3tGvbVgYNHMy9CbYc83n4yGG2hEbKFFqQ44AxLHXrNq15zY7tOzj3x46dkKpKsMvaKKV+g3rSrVsn6duvj3Tp3IHAvElTpKD1lOXL35e3Fi2mo9Ktazfp0qU71wvdRBEpw9xBn5A2cK3I0Sr7kS8+wujSsmVL2fYdqR5oiQ35bdCwKXXBvr37ZccOpDBddA5DGbvojRgxXB544D52ulz23rt0AADWt27bKju27ZCya+XSpk0r7rVOnTrTETl29CjnETX2R44cKdOnT6M8LV36jrRv305at27DSElRSX05e+6C7Ny5k7IGp2fSxEksabdt63Y5dOiImxcD2wa0LYkXOeRxwCsAKrJyvi0ntobIwlP1bhxxJGtKGomB7do8XYGBpjHpT/AuwbzcTLBiDKB/MDLOcqWxmbGQNI6G9L6Ag8yWimG12/VwbwiI0rHSg5zqZBnQREpbnLMQz4KaixIhBjkjQD1HYwfuM8FqkH0Npsg494iXxzdYSR2EPS5zSQMRjQjoH7htPNg2oKmSVHPAnQa2kUqZFAVKffeYWISfQZLEbOfmVH9SYDs1VSTOV47Knf+M2U4XFXZXy1N2asqUKdKxY3t5Y/YbMnz4ULn11lvY6QttxcGGgjVbt34tjfDk2yfL3XfdLTu37pN33llGsNSnd2+2FwfrhC6SCLmiVTsAw4ABA2TCbbeylBWYIlzXonUzWfLOIoKyadOmSf/+A2TP7r2yefNHZJEGDR6ibcmr8ghIkRP+1luLCATQsKCgUCsQ3HzzGJk8ebK0RDtvl08L0Lhj5w5Zu/ZDgugZM2aQHQdoBSCdO3eB7Nyxh0Z+yNAh8sTXvyYDBvaXjZs2yIdr1zKFBgYa7CTC7IVF9eT6teuybNl7smv3LunVq6fceus4aVC/IdkwsMwAvJgbhNZH3zyGAATtlcHkwrkAWJ79xmzZsX27jBx5M9NWEK4GK8x21jeuy7x582X//gMydMgQAlQAD/wArAMkP//8C7Jp02YZMniwDBw0SNNC2BynmO82c+ZM5r5jLXt06y5Xr16TI0ePMN/6pp43ETCfOXOS73fp4jV5773lsmTxUjl96qw0qN9I66OywYc2SWjarJHcPGaEPPaVL0v7Dm1l584Dcv1aBdv2AjwtWLCAzs8tt9wi/fr1ZRk9oFvMGdqqA0CBKXzooYfoQAAcw9kB0MN4mrdorsy067AIIMkmSGfPsYIKUi2GDh0qEydOpNOF79er34CAd978hbJ963Yyx/isb9++dALBwL7y8kvSslVzueuu6dKwYX1ZunSpbP5ok4wZM0b69esv8+fPk//2Z09I02bNCfLZSKkBWmqfYToBHB/ITL++fV3nt0qy5GDfV61cxajPPffcQz7qzQWL5L3l78v2bTtZ8rBl8xZy7333yy3jx1POlixZLC1bNZNp06ew9jzku0vXLnTCeGiYZwIQDTgjq1avkjOnT8mEiZO45j/5yU/kytXrcsuEKTJs6DBZuWqlfPDB+xpRcExY125dCBgHDR7gyu3BUcpjdAay3K9PfxkyGE6HluMCa46UIqRtvL98ufzg//ietGrZhuy6tcaGk7jk7SWyZPE7cvkiGk0hJaZKuvfoJpPvmCgDB/YXZJdBXtq2a8XvzZ//luzds59OcrfuPbTZEDuQFtPpxf3WrF7NPQ3TCcf+9tsnyaOPfskD23v37WPL9R49umsKBw44VlWzJfzcufNlzZo1WvGlvIJpIMOGDWGn2u7dO8jmzdultDGiJw1k/4F98taCt+TSuYty85gxMmjQQD1wzSoZVXLgwH7Zs3sXIxCT75hMR3nDxg1y6y230GlEV9or11Eys56cPnVGFi1eInv37JMHH3hQioobyNJ3lsnmTVu1QyVBVyCtwCsboQeNwz924M7l8MaGkqPrDqdrdA+6xbLb8WkFijvqBLb5PlY5xcC2DyrCDK85JzZmZXiTGdao1JwcZyWa4g24BS6NxFJZyGwDaGcyzqx568B2YN2ZnpfgoiSG5/MkvzropGSKTfx9fR8iDvUGD/YZax8Eetrls9Y/eZVSzfSt4I8bSyji46+zg/nuCwa2Dfz7qL0mhyGjxp8ItpnWURewHc9uh5ntzDQS9z3PMfv9M9scXy1TsqIOquJ3vxdmmyqllgMPC12UuIQXIiw88Zsr542D2ph5QqCEvMuOnTrISy+9KJMm3SrTpk2Wbdt2kIVECHzCxNsIxObNn0dm9a/+8q9k9fsbZOHCN8lOjhw1igekcFiye7ducsst4+TEiePy/AsvSf9+/WXSpNs9VhMg9577psvhY4cIEMeOHcu87Q3rN8jOnbtl2LBh0qt3H+aAHj9+gkAcRnrJ4iUEKwhLo5thly5d5Gtfe1xGDB8ha9auIbhGasbQYUMJCAF+MdY777yTIBVAbveu3bJrJw6BnmfIGSHxJ554Qm69dbysWLFcDhw8SEYUbOq6devJbPXvP4igb92H65ni0qfvTdK/Xz86EzDSAL99+/Wj43D0yBEys+3bd5SNGzfI8veXS9u2beX+++6XxYsXyfvvfyDDh4+QAQMGciz7D+xnx81BgwZxrsFujrl5DBlDjBdOwqTbJ8rYsaPkt795Ro4ePS4TJ00k47r5o4/k2LGj0q1bdxk6dKAsXfoe52nChIlMqVi9ajXzUcHS3otQ/+bNsm7DWqZSNGzQmOznsqUr5MSJkyzDaCW3ALaRrtuiZWMZN26UfOELD0uz5k1kzuw3Ze+eQzJp0iTmVn/wwUo+b9r0aax4smzpO0yDGTJkMMHkokXI4T0pDz7wAJntma/NYhoI5OXmm29mjizYdQCooUMHS4vmTeWFF1+RxYsWMQ8fbOx9994rw0cMp1xs+WirdO7chUzsoreWyMaNm+TyFW1LDufm8a9+VTp16iC/+vWvpE+fXnL33XdJkyalMnfeXEZZ7rhjMln4X/7yl/Kd73yHTtD8+XBw9suIkSO5ppjz5cuXE7iD7YZzBjZt+PAhfKclS96hLH3uc59jJZTnn3uBUZRzZxF9ECltVErn4PHHvyRr1myQ11+fI506t5O7757GcwBbtm6Vu+6axnmYM2cuK64gZaZbt25kgD/a8hHXH2kU3/ve9wTpwhNuny633nabvL1ksSxYuECuXL1MQA3n5uYxo+UrX/ky2fcV7y+XEyePS79+faRxk8Zk1bt16SqNGzWWbdu3y8ULF7i3INtYu9dnvS5/+3//n9KoURM6zZgHOCOIBK1b96H8r//1H3LhHA5u4bBtoYwePVLumTFdGjSsJ6tWr5AL58/JhIm3cq6XvvO+nDl7VkaOHM30kVUrV8vRY8dl9KgxvB9k/5VXXmFqDHLowYr37dtbvvGNbzAXffbs2ex8N378OKZNIVpw7MQ5Afs9duxwmTVrobz44qt07pCrj4jO8BHD5ItffERKS0vklVdnso47ri9tUiqLFy6SvMpqMvdIwVm5ciUjCtjHIA527dzBPH0AdjjyO3bsoAOFz95++x3Zf+iYdO/Zi9GS7dt3yIsvvCw94EQU1qeOO3oE5zoArwxsGzuIP5HjnQPY9vBHWM8rSE8wwon2OcCwx7FTZKCjP6xTGkkIbGuDFB88uyQHs5Ws7BQEYEwY4PVRQ9Nra8O3Z8LA7LvrXcEOG7ONcTiwncVsG8AOOFl8p2SwncwkAmzjoGHMjyt/Gwko3Rx7oJsvk3GnkFNngFvnUzl3kDbx4DERTyDfO197Cvg/TgZjwXbwWUFnJlyZJ+wYOgngH8GnpR0+jf9cwbZ/QDxn3OTmKh72OUY7ANEsdcrLN/ecuvSnGj8eAvG24F4uOH6RuT8M2IdXxpVMi31wOpwNz2nOYJuimX73+BkJtL9Mn7a47ZIk6EmClb5B/DI9YW+GeTaCg1EVZJ7vu/8+6dixgzz33HMyadJEmTJlojz33Ms0kgi/PvTQw0xDgMHEqf2/+7sfyntvr5Rnn/2dNGhYIkOGDmaOL8L2Xbt0koGDBhJsv/LyTOnQoZMMGDBYNqzfJG+8MYch2b/41p9Ji9ZN5emnn5Y+ffvIhNsmkLn6cO2HBGK33XabS3c4yNza7Tt2khlDyB0R9ALBQc1u8uMf/yOrbvziF/+frFq9kuFlgGvk/R4+ckROnTwto0aOlnnzFsjs2XP4bzQBQY4t86OLC+VP//RPZeqUKbJ8+TLmIk+ffqd06NiO4eXDhw9xXgYM6M9cYRyeROWWFs1aME0ADkabtq1l+LBhDHNv3bKVebAAl3PmzJa3Fi0iGH7yyb9hisK8OXOZWgFAWlqKXOYS6dOnL1N53nlnqZw4fkJuHj2GqTDIXweLO/2uu+Sxxx6Rma+9IWWVFTJl6h0s6weQAPABhwJAaNeuPQRMSAlC3jQO/4FF7j+gvzz55JMi1ZWyd98uOXnytBw4cFg2rN8o27chLaFCym641tJsoIGqJ1Vcz3HjRsv998+QK9cuy29//TvZs3u/3H///TL65lFy4sQJVqQYf+t4lm9bvXoVGVQcoEW+/RqmER2WcePGEVD99Kn/h6kqT3z96zJ8+DCOd9/+/Uxx6datC9dz1qw35Be/+AXBKP59770zZPz48WRW9+/fKydOnibLuHbtBjmw/zBD+WBBkZZx74x7ZOq0CfLiiy/L4CEDZdiwoUyFWfbuu7Jh/UeMyMCZeunFF+X73/++XL5yRV577TWmR911112UGzgkv336ae4JgH2kuzRr3lj69usppaVN5Y1Zc2TZ0uXyyCOPyo3r5fLrXz0jR48dYy635k8jraObfOc736JemT1njnTq2EFGjBohhw8dYrThzmlTZeUHK+Xpp59h2hDAOaIz+P7WrVuld5/edF4wRqQt3DF1OkHo0qXLZOHCBYw2IeoBRhl5x1997DFGXF55+WUy2i1btiDoR4pP587tpEfPbpSzxo2bysABA6V9+w48Z/H888/LD77/A0FpvWeeeZZOA9j/O6feKUeOHpV//ZefyZnTAPaF0rhJfZk6dbJMvuM22bV7p8x8/UWmq9xxx+3yyCNfkPXrNxME33RTX9m3Z5/MnjOPUYxbxt8qX/riw7Jz5y554YWXBOw18/nzRNq3ayff/Itv0ka8+NKLcvukSVzrVatXyyuvvEywfvPoUfL3//N/yNo1W+TnP/t32bN3H1lbvM/om0fLl774iJy/cFaeeuop5q7fM+NuGTCgn6xft14a1W8gd067k2cioFdwaBt7t02b1nRqz58/J7369JYtmzfL9u3bCLbxTq++NlN27T0q/foNlC996VHqih//00/k/PkLBNioa15eZh0NjekMglzobC17mPljBjPb5ATgpE9XRhgMx5fH4c60A04hgBtx+1oejrQ7KfHkp03oqwSytPF5oGNgcIpokxJtcd3BdrSNtrUzIO2eE5lX62xuJpBMrEbiZiTWXOdJXuLBVq11HfX2HkmZKDPe6mR4HrgjJr0ODK+X454xs95g417aAFvcW0WVe6zp+icB8bodkExznvxUEnV+dJ38uVCfKNf3MbjtfCLcx5WCjT//4NYjo0GN7cc45ypXKBy+LkdmOw0gpwJx99TkaUvQjKETzWmjCXgoOc5KqAapU3y6/PgPDWkqpX+/vnL3PTOkS9fO8tKLLxFsjxs7Vn7y1E9l9eo1DM0//NBDPBgJJhp5kT/8ux/KkkXL5ZWXX2FVgDumTJI2bVvIpUvn2VCkS+fOBILz5i2Uxo2bScuWbeTtxctk8aJ3GPZ/8nvfkh69uskzTz9NUAO2dO2HH8rrM2cSPN4z4x7meqMEHFIRNm3eLHPnzJVVq1bJpYtXpCivIXOj/+mf/oHG9N/+7WeyYeN6plvcffd0HrrEocXjx08z//m1V2cxTeP48ZPavIAVLLSxyFe/+hWClmXL3pHLVy4zD7RVq5by0Ucb5ey5szTiAF1Hjx2V0tJG0rtXXzLHABA4RAXzB4Bz8sRJgtzevXtxdp977nkyhMjVxYFSMGIApAP695Px48ZJw4alPKiGA5RNmjSV+fMWyOnTZ8jyI50Ea3Hw4CF54IEH5PHHvyKzZs1mAx5EGZBCAiB+9doVjgH54wBcADJgEgH8n332WdmxYztzZ6dMuUPGjRsjnTq3Z5rPseMnZf7ct2TRW8vk7NkLBNtafxhNJVCRIY/pD+PHj5EZM6bLiZPH5Le//Z3s33fIA8DIdUaO75gxo8lSHzywn4LFQ6L16snGTRsJcMaNG8sIxU+f+lc6St/97nfJMALwkFXP0zKFyKlfvHgxWU7tJlcg/fv3o+M1fPhgadWmGVMTdu/eK2+8sUBWvL9Krly+zioxYDqRw/vnf/FVvlv37l1YpaJefa1Sc+7MZWnduq28+uqrZK9/9KMf0YnDGm3YsE7uvHO6fP7zn6ez8sYbs+See+6WHj1vYnWQG2VXpbS0WIpL6smrr7wuy99bKY9+6TG5drVcnn76d8xtZu1wVLrIF2nWrFS+/vWvybDhg2XXrp2UFcjw6tVrKSeQLzh/v/rVr+XKlcsyduw4/g5f3rp1C5lnNGL5/vd/wLKCU6fdJaNHjZZ3332XzhvGjUOeqPhxx5Qp8uVHH2WU441Zs5ifjknGM5GDPOO+aTJy1DCu65XLlwm4W7dqLStWrJRnf/ec/Pcn/7tcv14m//nLX1PWbrttokyfPp1O349//JScPnmRznbrNs1lxoy7ZMzYYbJ6zUp55dXn5fSZUzJx4m3yjf/2Ddm5a7eUl1dJ1y7dZfOmLfLSS68wJ/y2WyfI17/+ONcfIHbbtu1y8eIFHpLs0qWrfOtbf0mHDeD69sl3MI/6zTcXyssvvSRnz52TQQMHylNP/Vi2bt0p//Efv6JDAOYccodoBOYNh3d/+tOfMjKCfTx4yCCmhjRt0kTuuOMOplhh70EX4kwF0pPg5CByMXjwQDo4W7d+xMomcMZeffU1OXr8gvTrP1gee+wxmsof/+QpOXL4CDsi0nh6AAXgMQi0jWHS8Hg22E4hSBx6SrMncYU1wqkauduTOpNO7lFelNc7h+XXeDY8aNWI9E980We9U+1t6ivlCmCCN2Kto7rlLieNq64OUGSdEX1gJoiLHEaiyGkzsuh4Qupk1zYbQceegmHSPk8bXRog5uzFiEvas9NSVLzFMaidIQPmq8W7GjFvZw5poCleouhl5Fin6Ye09/af5Y+8Rsx2LoONvSYnsJ2yE2sRwsllUjKVve/V2EZFt7sqGnewOsglBds1efLtZLj+/od/L+vXb6Bh/MIjjxD0gNkGQPjR//yhvLNkFVM9pt89lczvuvWrZOPGddKxYzvmQoLlfOvNxWRwG5c2lzmz58vy5R8wjeGvn/wL6XlTN3nppZekY6eOzK3cvGmzrFixQjp17MjDWmDGAEJh0JE6AKYWVQPATtcrasxDTz/4wfekXbs28vLLL8jSZUulcZNGTB8YN3a87Ny1UyorqqVPn37yyiuvyaK3FsuRI8e0NBnKnkFg80Qef/yrzO99b/m7PAB6193TCBZffe0V1nru0b0bmWjkYDds1EBGjBjNlAuUSUQVhnbt2hIkXLxwkTWjke8NNgxADkYceaB/9a2/4oHBw4cPyvBhwwmmwG4i9xlODNjNJW+/w0OWYOIBmme9PotM/oOf+5zcd+8MefXVmQTb48aPY5rFksWLCZAwVwDvAIpwPIYMGcoa0s+/8DxZWxz0Q37s7t075fKV8zJwwCAZNHCIHD16Ul544TVZv26D1CtpSGYSzCvKo2HNmzdvLLfeNk7uu+8eHjB89ncvyJ7d+ygryOnH2JAOcMfkCXLo8DF59dVX5OKlSzyUirSOTZs2sMIJAA9y2p/6yb9yzuF4IG3mww8/5HqjPBxSb7p378ZqMEg/QcWHdu3as0pO504d5OKl81JZdUPGj79FunXtIbNnz5eXX5opx4+fIvgCoOY8f/vPeYCvceMGMvP1V+lM3jL+FmnSuKXs33dQfvrP/8x88n/+56fI/ALwbvnoI1bUAEOL+UfKAfLU9+07KB+sRDWUGzLq5mHSpXNXmT//TVm5Yo188YtfJsv561//Tvbt28+W9wg9oyNeSb0Cpv588YsPk0VFjueHH65jOgsOtX7zm38qa9ZslP/8z1/z/MG4seNk0u2TGClA6tLo0aN42PFH//BPTHV44MGHpW/fPnQW589fwBx8lscrKGB+/uOPf03279/HvYk9AxCK+UX99pt6d5Wz507J2tUf8v5IX7r11ttk48bN3OtPPvldyuqv/vO3zF8ff8utMuOeewiOn/rpv8j5s1e4hs2al8qUqZPl9snj5eTJ4zJv/iz+eceU2+XOqdPko4+2yqVLV2TQwGF0oFhVaM9eMvaf+9yDTPF6/vkX5eCBA8ydhmPXrm0bRlzgCCDCgHQq7AOkXs16/XXuJTiIf/6NJ2TJ2+/Js8+8yEgS5h3nNUaMGMHceoDtf/6Xn9KRge5CVGPrR1voVOL5Bw8dlPnz5jONBClfSGPCXi4oLJJRo4Z7aSRI70HuOpze3XuPyKAhw5n+hbn413/9GdcKNfqvXb3OXHI2rqHBDoJt0/W1BduKUtMgY9xBwVzsQpw1yuW7SdeEyEzHZtMQG9ttpLDrdhkFttMAVPrnaTMXdYdPFmznMq/p75XEbCegae+jmGv4a6tkkssowtfU5d3Svpv2edpo/0uD7QRHhEvGXhgpjrtNkFemMJUHz/2eAQ31BwW2k3J7VGHX/CeXiU4C2zompJGA2e4nDzxwP0u3/fY3vyE4mjhxvPzwhz8iSAA4feyxr7A8H9JMrly5JP/w938ri95cIQsXLJTPPfSADBjYTzZuWiuHDh5gTjPysHHQaN7c+dKkSQtp07q9vD5ztrz77vvSonlL+fZ3viFduneUl156lSkUMLLnz59lxQ+ALDDjYOvAosMIg4EG4/T667Pk0sWLkl9dj6kKAMpTptwux44fkc2bN0mj0gYEbpcvXZYVH3wgnTp2IdhEOgvyy8FsI+0ABl6bfOSz/NjDDz/EQ5WHDu6X/gP6svoD8mcPHtgnnTp3JBB8//3lZA5vvWUCczmRYwswixQGVKjYsGE9a43jQBoACsAMUlG6de8u3/nOX5MBPXTwoIwcMZzVTpBzfPLkCZfD3Z+H/tavW0cwflOvm8hy42DmkCGDpEvX9vLLXz4tu/bslalTpzgwu4mAF04HUl0WLFzId0IKzaHDh2Tu7Dl8xoiRI+Tbf/Vt2blru5w7f4oMb5tW7WT//kMyf/4iuXD+ovTtO5Bzj7x5lnjMr5ImTRvJbbeNp2ycOn1cnnnmeR4sBeuLkP+27duYhz9lymTWngZDjHbdYPIblzaSN996k+XyUDcbJRp/+Hc/YgrSl7/8JzL1zql0CJDmcv3GDb4P0hVeeOF5HtxDigeqcuBZgwYOkjNnT8jRY4dk6NBh0qljV8rSiy+CPT3GSAnUSOs2beRP/uRLMv2uOwiQX3jhOZaIvGv6XdKhQzd5b9l78rOf/5wHU//+h38nV69el2eefUZ27tghU++8U+677z7Zt3cv86r/7ImvyZ69B1jZpKgoX/oP7C2dOnaSefPe5MHBR77wiPTo0UvmzV0sK1euoqNTVn5DqtCVtaBa2rVvI9/85p8xSnT61DmWCMThy+49usvf/M1fS716mkcMAIfIC5xK1BVHqtGdd06RseNGyNy5cDoqeB4CzsNzz79KBwzMNsA2HB3k53/1q48xKrB58xayuJBF5HwfPXpEburVUS5cPM8DfZhnHCQdNHCArF69Tp5++ll58sm/liuXb8ivf/2M7N27R8aOHS/33DNDThw/KT//+b/JubOo+IIa4XkyaMhAeeCBu6Rnr+6ya9dWltgbMXKYtGqOg3kVAAAgAElEQVTZWt59dzmZ7NGjxknLlq2YYw/2GIcT27drLy+8+KLMfO11RnLQVAiHUlGd5gc/+IF06NCR1UDwDkiXQak/sM0YNw5r9+3TTX7xi2fljVlz6cyBQW/YoL6MGnUzS/8hXe0f/+kfpUWLpjJt2lSmtK36YBXl+KHPPcBIy4aNm1jCE/sE+e64P0oCwmnEHt21a5fcf//dUlLSQHZs3yknzlxm1SCU/nx32buydOm7PGyNbrIgIA4eRAqTdq3NBtsAfNGHHFP1tub3/UGC7dSxK12paSOOxrbUEO+77CrpuvCyPCKmyqUzeGawNoC55jY0+I1PktnOad5qO/w01jzlc0v7qe2M1+Xd0r6b9nnalP2XBdvGRsd7xZKHDs65/NQAaOv2rTke5R7PpfRf2nhTH57CbKd+nx3m0kaR/Xn6ff22qp6DY8rQOw6BA5LV0r17DwJsgFfkGQMo33zzKPn5z/5fHmBD1YR7772XLOPcufPYQOUv/+IvZfXK9TJ3zhwCMjQ/Acgou3GdDB8OosFIv7vsPWnQAOX+Wsibby6RtWs+ZPrEY48/Kl27dZI3Zs9hmsYtt9zKQ40ALajZDVCAGtYI46NiBYzhkiVLZNOmTayhW1meJw0aNJRBgwYwJ7hrt85knRGuB9AGSMJBthEjRrL02ZtvLXYNc05rNzgXvkT79il3TJZ777uXecdgf8Gi4jAcGHPUMkYFAxzsWvHBCjKf3bp2Z24pypNZxzvUrn532TICOeScoynI7DmzebgKjOuXv/woU0NQTWXwoEEybOhQpkqgCglC4gj7o7wZnoFDWnCAYOgBTDp37iht27aRX/zil7J8+Qrp3aefDB8+nHW+8TwcOAWwQb4zDv1Nu3MqO3EuWfI2U0swrwCHmKPy8qvSoEEjOX/+sqz8YJV89NEOGdB/oIwbdxsZZXxH66lXS6NSsIfDZPLkSXLuwll54/U5BBmIcCCtYe+e3bJ9xw4ewMQhW6w50ltQkxpOCXLskX4zYcIEVsL493//hZw/d4HMN/Jt4VCgyybKNSJ/HmXxEL0ASERaRuMmTRgxQLWTtm1bSUXlDc7T0aOo+b2Q6QqXLl7VZjdV1cyFv33yBEYmkM40e84bUllZRkeubZuO8v7yFTJn7lw+85vf/HNGD+YvWMCDqogWwIlBmgIY9/vuu5e1vTEXOPBWXJzP6MqKD1bJu8vel4kTJ8nYMeNk18598u577/Kw7OUrF6Wi/AYruUAtPPFnX2PKzfate+TFl16RzZs2scoKxoP1AyDWXMxqjgHOHCqyIKVqxoy75dy5i2SdC4vQvKmCKVmI3minQ+1qiCjQqFEjZeDAAQS5qA+OaiUoNYmqG3369ZCuXTuThdVOmIWUmz179snrr78uj33lqyynOHMmoihHeVhz4qTbuQeRU3729CXKF5rYtGjVXMaNH8XUIpQzRD1zbXaTz/z8jzZvZdShX78B0qx5CylyTZ/gxGGe9+7Zw2pF1iUTcomDpjhjAPmF44o0j/Yd2lNmMYc43Hj82DF57rkXZefOPTQGqAKCtQCQB3N95swp+dVvfiVNGpcyZQlnS3CYGecFRgwfTl2C+yL1Bvt1+47tjDgh6gC9g1QfsP5ISQEwR2WY8sp8Ka+sYsMjlDdFqta9M+6lLlq2dJls27ZTG2xlpZAQPf5Rg+1Yfsz5HSEm23UvDOZjh9NIMmq2BNJKam4Va/+NOjU4SXlsLrY6deRpTGfMDYJOTtQlLoEn1bmLx301B2c+4Zr83brO2395sJ205gDbScA40OK+JiC6NnP+B8Fs5zbwTxNsVwlatjdt1oxsJNg1HBRClY+2bduxKgMOEcGogC0GaNyyZStzHnHw6fCBo7Jp4yaCZtTiLm3ckJVLrl+/QqYRQPHwocNSkF/MOs6obnL86Enmvg4eOkBatm7OXEoYJ7CzqJMNVguHlJCrDTCLvErU+Ea6BULI586dZ+OQ+sWNyCoVFxcSiCogbUv5Q4h43/4D/F7fvv3ZWnvnjl2s/X3l8lUCbZTiY7fLgnzp0LE985wBchGGP3LkoJQUF0mPnj1YFQQGGmH6Xbt2yKnTp6Vp42bSvYcetIJxBusOhhkOAQAU6jkDoABoA0Tgd8hRRirFqZMnpWOHjvwPY8VBL7CRACEAdkgDwcFAVElBG3EAcqQVgJ3+7W9+K7PnLGA9ZzQi6tq1Cxvf4Hvovol8WIBt/B5rhgoLyHtFC3RUUkDNYXSFBJA9dfKM7N27Xy5fviG3T7pDbrttEoHuksVvM3wPh6m4uIApQdYSG/WG0cyjc5fOPNyGqhFgM+vXL2F0Au+NA6poVoSa1XhfMPg4MAlW9YMVazguACjUM0b6Tbu27QigwFjqHCP3t4z52jgkiGuwri1bNpPGTRoyP3v//oNk2NHY5urVG17JR5RA7NCxLUHYjTJlR8Fw9+jZk2lMkCF0OsR6AcCDWUeqERoKYc6ReoE0AjDdqIGNg4SokFBecUOuXkXqBhrGXGHt57ZtOtDpAlDFIU8A26vXwAKXSaPSekxzePTRL5A5XfnBBpk58w0ysADPKE+HVKMePXry3QGOkVuP9BasJaIqAOP1S+rJlWvX5MLFy3TIMaf7DxzQOvNOhvEcyn+nzlx7yDTKISJ14vixo9K5C+p5d2eHVcgx2Hyk3EDeUGN86JBhcv1GGRtKYW91aN9Revfpw8ZQa9eslRs3NB0CVShL6hVJm7bNWTUEOdxgp9FoB888dvQ4K/UgHQkVYzp10qoxVy4D+O/ivCuJWc3oB/Z1aaOG1DtoboPGQTjUeO3aNbLPkCc4VnCIdu3eI7t27hS8NmS3orKKDlPrVi2Z943owPr1a6V+g/rSqVNHadmyuRzYf5B5582bN2XqDvLX8WycyUDuNfLNmzZpKt26d6WOgwPy8MMPk61HRK2sXA9CYk1wELmqslqGjxjBd8IBUNbZrtTulnYCJtzY44+T2Q7WPo4EbwFG29qEB4E25N3ANlJxAhWUA3R+LdgnDqYOwK+WZ6dSQXIt2cLQfWsJtD2QlchWalWYWs94LZjQz8C2X5kzMmc7I886U8aIK5FGkovwZcif7b+6OU/hJ/9BMNvpYFsH/akw24H5Qg1aABuywle0eyQACetco71zZSUBEsK8CAPjdwDmaBpx+dIlKalfQnBav0GJVFVXsEQg8n/RHZKNUgRdCYWGvroShrtIiusXSX4BfneF9bfxfCwavgfmHAwSWDqMCc9D98lrV6/yfhhvQR7urS2wAViRfg2GGCAXnR5RUg15tGC0lO27yrAvmOqKSrSsVrANlg1/oo5yUWEhgQA6aJLZbdTIrQ/abVdpG3KEPqv0ECCexZou5eUECVBZSIUAKEOnPAArpIHg96WNS1n6je3WCzFf2o4b92C7bBQRK8iXrl06kwnu1LkD2UWwmKiq0bxlc4LtJUuWy6XL1/iu+E9bnqOLY5mUV5SRZcR8QKhsLrGhcS3KtyElAk4KQvFkCEsayPjxt0rXrj3kzTff4qFLjKe6GnMlUlJcSOBYVl7Gw2EAFxg75h1pE3h3ZT6LpKQe2n/ns6U3gB3mC2MrLW3MceFgqzKbkB/tjon7YG6xlsgXx+eYC21Xro0wkN/eoEE9OgConIL1RSMetvGuRJtxsKvCg3YYM8B/Xn61VFRVSFVFmRSXlEhhARh3HRPui/XDvoNjgSgExgEZRMoU0qQQNcGhTVghHBAsK0PEBuKQL9ev3WCbeFwPp03X/yo7b+Jg6U29esjQIYNk7LibpbqqShYuXCrLllp9bA3V4buYAzD6uAadQckQsG10NVvBQ87hpKBfJP6HknmYVwUpaFKIOsB5dBgBTLHu2t68Sq4g9x4t4otRtaRQ93ehdpDUOc7nnsC+xt0wj6j5TtkuhdznydUr6MJajw4AmtoUl2ibdji4hZAj5F5XooqN7jmsH9IscCAXoNTanCMyhnshT9vap2vnz3zKEsaGv6PjJupzY96xz7j3JY+RKtYOyC/SSibV+XTkUfqQ71xVSYcVY8N3caAb71J2HWULhXXwGzVswCpEqIMP/YJzCRh3YSEcbhyUHEywvWbNalm8ZIlcunyVoB5zjXnCujRr2pTOHg6asnu8B/AMcBvg++NlttNsmp8VqakkKtM6P4bLsO8suuGnOppBqjXsyxF6RF/m6kXU6R51AzAJj85s9V2DUXLuE76P/fUZ2M6e0DQ5T/rcjyaYhtDUsGBEKPGAZBLYtj2V4wHJ4NoHx1z7Mx/ZEL9GzHbaxCbKdkIaSfp9beDxPkpSx6y0+8dVIjGP1/NyUFaUwLNaCvLztW23a6ii7A2AqTaFwOcA4jDYBVJIcFVWfp2KFF37bpRdpwGDocXv8vMQ4hcaJxxI0r9Xs9EYmqxA6UIMDTgjLQIdFXl4EQW0KgF0tRmE/755UpBX6NpqK1gD4EEOK34AFgEs1JFRwIb/rLW7KhifYQFYwQ+MMICV/iijp2AcjW2KCDrQrEd/qr3nE6xUVXkNQwAeADCMgQRowNwBbGNe0HYah9swJjwTAIFgsaqcXSPROh6Hv5o1a8q5BDDZtHkja0Lv23dMrl0DGLax6XqwnTXuKVgPOCsAKkKHQ0E53hlzoWPAusAxAHDp0QM5vs1YlxzMId4FC4X1ASiB40HHohqyAYdCnwngpw6Dvh+qEVnjEKwf1hTviL/jMGJRYX3KEdt2FxcToOK7+J0Ct0o6XgDAWD84H5gzdWIgABgb9goa52A8Ck7RdIVjRuPiItS/heOia4i5AJA2hw/XYZ7AnsN5xAFENNVRwI9xIWVDr0Eddq2KgmdCDvC9Csoy1oTriztjbJxbdHQsYot7HLZr3qKpLFu2TN5btkYOHTzqjRFzAnBqjiSeZfvFZB73xbgpW9V5XF8AS8pJBcAy+gep3GJ/6DzqnGPucD/+vbhASznm5bFMIn7QVAqOFt4T84cDqnCwcQ2BONaM1Xp0jrkHCgBK8fcKOtT8j+AZ76/jV3pMv+czKLrPsCZ8x3w4SOrcIA0Gn6GVO/wHyBieSz3j5l+BPBw66JpCfSZ0imNsoI+quVdx6LKCTrfuWTjkqtPU4VfZhOyqjsMzVW6Qu41Sj3dOncLyo6tXr5aLl+HY630w3/gTzjjmGo56GJwFwbZZi1qCRiq62jONpts9mwU9kWjA/A/T7IkPnONviO3pWbUA0AvqbrVLlrcdHJ3uo7ifxPHxa7lyfbFP0NB8TdivOgDhHJclNY82l3WLf1aeUKXWee6in5A2tix5zXVS3HW53D94Sy8y48nLx5zKktWWXUF25jhrCrb9JXLAPQZs23MM+wWfW5O5Sr42AnDnkrNdkwHEyUFcU5v0e0cp6eyn1AVwJ20yNYg6capjqhV4BPJ9gsyDfa4GE+0c9EQsQAnNbIGCTvU/fJBrB4jUSDo2Pw8A3hl1gF0ouADoMYVHBsSxIsyrs3tXqyHFePEnAJCCIuBEZYn1H74egVHW1gn6H+u9unfHpTr2oMJ3ih+NFtzYDOAoftB34GOqFfwASCiI8KsRKIPuylxhbt28YRRg+xSs4R6VBBxNmzRmqgZKG4LRRQc+hOJR4/vaNbyrXe/PsT92BY4Krt1cuDGyYUSe1QfG6mFceWwJDwdA2XmfYaJMON4DIIglokimqvJQgFtNAKVzaRyJzqMvOxgzQFKxd3+CP+eQ6bU+SLLx8/duckn4slmIrp0daOI1OHBlwXy+q3Wic8/l+FQezPkCaALwsn/b+th62vh9pWUyYKKq70eHMh/7QNNN8OzuPbowhxp/R+vwo4fPyI3rCpDNuATBdeYeDSlKzgEAqMo6xRbINKDU1YlSXeLJpKtlnE+ArLKn91Um3OFfB0I1yoM59RlbrLP+Dt9h4R63BupQWR1pfTa3L6saBBpTOIPGeeKec4w894qvsI2p997P7St+j7pG5Y2Nl3Q0nr7gartav4zG5OEpVdhhlG/d18F9rLNteooR2YICada8mXRo314uXLwkR48ckhvoDqkqyZs3Y6Z8+fNW1FY2sJS5QtyM1a8j2MY8mb4x/eb96cqQxcHvdHuVfoAKpE0WbjOmzr1qsNxfpuzbHs38ffrY7KBq1B1z+50HVEyhp33t9wC0TV/EDSV9XpLXjLawDqkgSVNkdiJtGmv7eS7vHrx3OAUqXV5qen9V7mEGO24OEutiZDDbIaBtz3CObOj9MtYxCnB7GithzdOAdmYUiO/4cYLtSMBrA44ZePpi1R1spwl7/Of27FqwAYrCWIhfoY2CLDNMMHgaNjQgr8+yQyg06riGzHceWXVlnhQcGUsZMmWBU7XuVJmOQZ/sQLVPCalxttwohddm/ix0ljU3ihiiDSZvFkDuvCrj33aNmx+PpfH+rbfWBgY2dmvh7M+hplEUMrcXTDtSbQCEWQO7GiF2UxTu+cGxZY3TIQZvjWwWXAMHssMKRinjWbLsgwamOJiW8ObJn1XOsGOt3MI44GuElbVydl/25tt3fGxe/PAXtJc/R3p7BeGqPDNy15wz5jNkNj6TdzdngXcNLXnC+3uCYR6aY8DAkhK0IVAg1VJUVED2GP/CulVVWKeywJPs3WOaVfhCWAtjaP5igGUMybonj5l7P/vfnmPoHE5GfByTrOvtrVjAUbP7BO9ng7JtkzEXiircMK37oN3brV2wLXrohZyT57XWdok3Xmk+bjrv3hi055xyWDifgEPK9Rn9QkqK1uG3JieBr3o5kJnvVlvIkPG9TwBsZxndmI6E6fYq+R35/YRcUk+T1IQ5do9MH5vJSC3sWVD0TFW5MXpWI6DqfdCWXkotZ6lIGHbSU9LnJWEEzkHHvqula5j4ep8k2K7Re3tmMqgQTV6iX6FG93cYiBRQRrMZnwgJgHBH6MXOuYd1VP9RNIIOa0BHhDFW+F2iMGvS9fqY5P3jA22zp64A0ccJtiOl0bDd/25g2xRgyD0LQFmVDn/h3Il0BzX9MGmAGaC5BAPnykKpHnAMpu2RIJMAijVk6K0Ujqkm+5IzxIHMNB9sBwUrTvQ/bjWEbmHBTREEs5ofDIFHWoyyh7hW0ziQulBR6Q7U1nRYBkK9dsj+ZtEFyQRIUZtOwYeKe3AAZpKwJuHfWyRCn2FgO1vB6Wv6wFifYYomRLj7jTA8uQqYo4ixeXKXZBrqwlK5qYKTCdYYQC6YYoNcY39+MxRi5lRGjLHWzJOnoGsCQMLXGmNudtkcXd+xMkCcOfAowJ0z9AioCpPTIJjKfB8/kqFyWe32WL6/10JyYVEYqJhqpirhNxq10nQXpI0QbPv43xu8yWb4bWoyxykAqA5pJGS22aTEP6Bp0Zsazn7k5WnGWEMgMU9KaDseJ0V2p9Tn8qEgA2r3lkETHtRFvxew7XRd3MiTJCt9XlJkjYRF3cB2rDMQSv2s3brEzkkKKAx97xMC25h7n3BwrLaL+vpRMN2H5qBpel4eKYs41e+LQwzQts0SIHs9GVHGM3Wy4+QmTZ4sohzc5B87sx0/ejBP0Z+mDVwHnK6kk9JIkvFD4jZ1myz9+VHPcMR0xkcRYClKkdAzc6VrXLhbUwECNF/ocI2xmP7j8tCtjz9mhIMsVACkGcj2WC9wcy6NJE7as3ZqquzmfIElQOgXMmhN1XtZB4pUjhQEVEtBcsmfxJEYQxy8KApku9+FBFvn2ZfpDFDNEWpaif+TuelJ/cb+6Pr7B6mCYT8DOLYXfGI62JJX56nGP2m1ahNuiHFprnQl88CRkoB8ZGNP/T1eu33G1BAvQlOzN9Mn+k6oJ3NRyx9xa/t+tl2Lah8dRKXBd63de/vPrAnY1px0zhijblHPthScakbSkO7lX6WywzMEFi2LmhffsmXIW+3eNfSIj4HZtj3q2Q23WVQVB9O7aihPaQCHSxVv03zgGrNHExze3GxpIPJWs1cLEQi/f7Bde4Y8fV5SlFcdwXY4NSP7WXUaX+LQa7DXPgGwHXwvwy3G5PMzM6GOQOTWc2mzTDeNqcPvvXIoku9uF2C8/U6tvuyExpQAuJPWJG29wmBbX5Kv+/Ex2wkLa5MaqZTTBOJTBNueN5s2xjiJV/bI/3aGgTWw7L4eyhPkZwCNekDKy28O6uAg6FQLGjae1eXu2QayTdE6cOEpbiQZwwgrENT/BcA27u09t7ZzUTPNnrXqDtQaUe95v47l58FHHATEgTwvnF+zZ+qu0Be1JIwI1ZiRCpDBeKu1zoAw5qEro5idvmETjC/bGmXPcziP1HeWwspcv6cgwr1LMLzm3s5/r+BzEkC4u6w2Js/uyjHxMKGNC3IIFgOyDhnMxa2OUiLhWa3JqutrRUUT3Kgjxd2fJ7fc3iO98x0mAWRRokbkrJtvOWoybE+Bh9cxSX6M2XZnCDgosNrmaEQ5hnBeteY3D3+6cxV60BepSfFRmEjnow7vGpqcjwNsezrXRYtsj2TRt9nLEpfPzZ2fEinJCo5l3D4IYiMFos5gGwd6ayxqGfLmZuD3mEbiAZwkZyYGPKWBo8TZMMeoDsx2mkzkwCXWasFq9N6fMNgObn0PcDuFDxIROsX2D6uH4RB4IK01agLMMVaLa1F+7x+OwwmgrwjZidoKaQgnbV7VRiItMqCdP76c7WQTnMup0nhp+jTBNoOtHFpt9JOO3H3TUKK7n7cBPQFQcGSwTGWnkGCbv3fsdnieohlOT/jQ/ZKDN7CtlRMM4Kg04okAOu5P93fiIm/0Jn6ZYliHWG6C+gjNm25B9x7+wTI9cIdqGAHg4+ayytumNV81fz9m5qaHx6EDMtn0AbelFPivZ6DN5MDC8x4EDW7JANhO16/BTe//Xdc0eMAqpGNC4C9zXYOOQIakpTF2IYth7xZ2Lk2JwiGqrtIKHTgQjAoZIuokRe20NOWm+zMJAiVpFwdQPXbbrg2uf5QcmcMQWGnvMpWLkCwEb8FpCcxRzcVUpc9bvmCHRv+cQVjbW0TFOTV2toJpS5kazs//R7oPmW0wTmxepeBUD15bnn3m/EZFhzKfkWbSkhRE3aqRhOTJOwCuLL/HeCeHl2KljUAixWuM32VujhL2WtKspe8TfNtsQLp+ybxCzxnZbvNT2n4faSTKhOYgMxGAO31eUmStDsy2yUKaTNR8NdK/UaP3/qTAti2ZmUGvzKXvmMZF66MspL11KtDGhYED5pm2MtWpTRSJZDn0wXYQ6H9MzHaaICVOWuoG+rTBNs1aLcF28Jihl7weyOkNpxwED8/poQFltg1shoRSh+VzqJknfDliB7Y9tjQItoMCE2C2XSqJlv3LfO8Y0B2RIxQnjlEwLCzXDsQEwYhCC/2vWlhWDDoVnf5Qjxw/WqYNJejyJa8weKAyAIbS9VMAwCQhoOBaBlJz7CClN94MoO1Y7XClgczn2BpFzWD42rACCcyRF37LAIQh1i64lkGNGP3euSluc96CE+2/hwI15GujugVKO2rZPi1/WB44oBdeqHC6RNQiZkPtXPGrjg57LNjaNwloZ66BE0v1Tl2al+YcamUgcxTduL3pyEDfuQ448Poe6Wbyxv1q8hhwhD1wj/cKMNt0wqNyeP39Y+uOvaU526qzdC1NVrMH7wOzzPVK1wCp27SuzLaBYbdeZrg9sO3EOMl9i4tAKyZMNsYKtqMWPJjulToLWRekPVd1aHKaWtJT48G2+5YDbKaJHN34sRC3BraTZjYOQKXPSxrYZn5D7TBAVMSkhktbm2iiZ4JyfdYnBLZ951UHolvXHCez9W5VdSN68sIaB5nj9y7Vv/h7N8Bo+w/yHupZu8DeTAbc8ZKWZo/0myAigmA7UI0kTSCzVKSbGJuL5E2gn8bZEx180h2SlVeu8lSb6zJMa43j3CG4GowhOqELMSleaTibLaslpkyOd6AgoOmjAZeTsSyw7RvikJBaHrFjt700kiwQHVwHtUiZeZvh+7r3cJOYuf7xq2qbMCgX3nZxrK2W78rPR0MfratMAI5a13nIVXcdNbxQZ2D1k4yhbeY0kfO64tkY/fFlKUfHCEXnY0aAbY8xD0qssdW+0rJVzjRufhmzDLAdCHOH04Js7Nk7VH9jZfOC4wm8ZdpcObVI+JlfqBVjquA0adMdltmDrLpQYuQ+9VJMsh+m8+qPvea41YHOTC3lPSr+jkHV5Z8bwW/jwHYEME0ccMLk2vkFN79+p8aMBHbewubI0knsmqCTEdDSzKNErVBltFnLH01uUJvb1b9nNdNMHeGtkyGv4Mv5aCxd58dra96xjkE1rI7tx2CYX0GdPjvxHFDsISR/3Nk21d/DWQWLvK/lCrhjhCYR6OPFgsx2vOMTXh8dd6YDFWK0o5YrAxhx2RLEOWm+LfUgzYYnVZeosfEOmZ9ksJ2En6gNUknFuDfTCasL4E7Wh8EzYO5ZIaUWv2Devkm0p2HM4BME2b/PJG2JQ7IeH94fNjt+MCmQi6h1WM3n8zBmvLULr0HinHvjCg/Q/3VhBqLNk7zSJl1Vd+XkjYcHnpON9dIwkq9OfnxuT0rbiLX5XL0ff9dlGYlch5aFNE2w8aeDNBnXZJXV8i8NaPRMAbGxOlY99B1/sMrAZLB5gVsps508Y8a0h1S2yykMF5vz0xr8a9MmLhMERBmxYMc1A+jYInq8U9fO55AUbjjgmOnh2u25V11oPW6IWfMSmNdgaomabL1zjjuchztr8RMeasTCJYDVnAcXUDD+X2tiBsKK0uRLRTRFP6SE5j1H1M25rX1OU8l8zKjNlcIBeEYwXlYjbxuQBf41dqP5efnR76FA2Js/J+uhFCKbV296g7JhB9ejhZO1yiG/GQcGPSMbuJUfLvc3ErZY1DrUBWjb3SNZr5wWO0NfGvOoRtBjyuKBn5urhCLApnG0Jrpdr6k3Xn+GjP0YmhPf6GS/kXfLeOWcrLY1mhT4PwuROkkJ1IAPiUWKMbB9l2XnwuovDXPGzXtdwLaf0pUkIDH6x36dkJj/ZZ8AACAASURBVLOdhp3odqeZu9ihOae9FrLt7ZUIn9i7XUjWAqSeU4eh9ciMngdSQiKHZ8jaUwlBzBOOzPtA200UdUegmAB/neGIhoFHCFTr5b4tzZ5+/zlRY1dNkKDXQ9RxmAwNZRy4m1N+awa28XaBzZiTAHjSmtPVNb0oTdBrer/M6z076FWASF6kqOdFqan0cWfkfNbwRXyCJlpJapg77kSaa6CS8sxMMKsCbmKaId4e6FUZSv7B59HXpM2bbhEreRjIgrfn89bZ+X/evqWCSNpkyQpb3z7t/eLuUZdnB1Vr9P3T5s5scGj0REzWlMUcB4O2ubJwacIbmLMoPyHFQgffy/96IG89CSe4eyc2UEgyhJys2spLsLR19iDT1isIQPTbGe+ceWA6+B45vLdf1SZibAG2zZOXwOG9UPg44PDq9qvt/jDL5fP0SZKVBNx8++8AQIoz5z/HjT0HgQmtj4taaokz7+mhiKXvnESnmTi8EVFWNDwLCb6biBjY9kmIoN4O2XcbaBL4z1iA+DnXC9OWPi51x0vxSbVJkdY2MRSSKI/epCdF5uPlWTVbTQiJ8Aumg76ECTFRTcgqCH07Iy2VaXFObn1n2sc/qWviwLZVBTE5UzmwfefvBc/h9MbtwLZNb8ThYB9NhCtupc1bYiTCcxKS9VSoXGiE7gur28/AdhoK8EmnP1awHTMDsU1tAtcnge0sBfN7BduOkXPo0T+S6Lam74k4iBJ4Kcu1TZWMqAvsrWsLJuoC1NMHnAZyVLG67HincPQP036uLrGnWD4D2zqntV1v980YZyAIYuNWN/jkaBY5Zmw1ANuxzw6mtmcYwj8EsJ2+IzKqh+S0jClg28Mi2aSUARdP6QTAjc9sW0QuYvS8d/R5lFzeFdJW7aokhM+NhMeaCXrCLHjyk+L8WgVaafGrBECbo5MW71fH79Nc9lmANs2egMCaR1uF2muINNCYuBo1AdsR579oN91ZlBBbG5LbhE3jSC1XQduzI0GSz/92dkRFd4Ie6HZeaRwFZx8HrvM7IkeuSYLX5+v0jxlsN27SjSY21RB7hzo+Y7bVRc9NvTm8l3Vx2nz7oa8aPCiMGb0Enjhhy/Qtg9fZMaokI/+HDbZt5C6jN5i7HQDbYeWsjHfdeIi6gK/aP1nfNvkgb5rMeV1J3RyorvQjLF75yc/AthOuukWfPDUSVfjGxDeXRkIQOSfIucSNVFR096cRtEl5tJYqFqWhPgPbcUYiyCh7KM2PMubS1Cbc8St3Q0TEhDMuLg7ileB0lsAdfK0L2E4ajN43KcyU8O2kKE3qDOSgk5P2maWQJOHKhMgIn17r18a3axk5yxVsRwBtz3oGmW0P82bIbeT8u6i5pap6TLbJmkpCOtgOK8dIGxbptGJQ8Q2cPhVmW+ts5xLesdDWZ2D7jwJsO+UQpT/IC2dVIgnvKAjrHyzYdvvc2BvluS3Q7uEkBRvun7rxP12wnYNJSDQryhvFA+40sG3lJc2zD4NtF1J0ysIctbSwcKod9DZTwDJkfClt3J9uGkntV832XpKLpaROksNtEhzvOkcC5hzBdmiTBNfFbGmQdQjmLzjwEqUj0tYzVWZcLnhidlAKGxJ1ODI3AsXkNBF56StkDtDHKB7M8ObCdFYaHo0pj2lzluiuU2ejGVH4LIvJWPiNAimGOaeRJM+Jr5niQjlJcp4Dv5W4T4L9EDIVjN074vneJk1f7+R9nNGcLVXI9YJPnNmOA9om5sZs1who28UuXTMCaGe/fhyzHQqfZajCjNQRb4l8zRrn231KYLu7O2qcvPo+YPkMbP9xgG23IWKWXdc7GrgRXvyhgm10K3QqygPSgSovnpoPVDMI/k557WSlH79T6pZGYlC5NiyIMpQ4MV83sO2peLXAoVrOGlJUz/wzsG3zUzew7c9kjFSlMNsRPKm3Pt4B5qgk3pqA7Yih4a25zzL1gHfqVd/s0wDb8WdRAi9iZf+CQCCnbZ872PZC8AGgEjTymUDbIF9WidcMJyeOHfaHH/MiXCtlSUMpR5EyVlOwHXf+xzRK0IuIANspXnvq0qQB7QSd7rmpcQ+xeyfh7aS0BN8Q5Qix/cs+abAdlkHfGzS95PX3SGC/o1/KgDYqqpnTYLyBTWRQDhLANvePW6XAPPupV+H7emMPilymf/VppJE0ado9qjha1vwp+HIbxxni3CQn4GXk9oUaXZULS+Ip/cwJzyGoZR3hfGgaVipJz/fCdVHGKpUSrFuIWjMlkmNXcboju5lN9gsEjWzoU6e443O2c1neeACTtt74PKrGis9shxnuILNtSoFVBGoV9qs72M7PBEYh4Y0alK8guW4oq5fFqOXuPoRDey6nFc4K58Td+L8I2M5lDb31T7Hm8XKnspoml3FSH+4wm2URwhAhqDPcWljnNc+cBVsYZ6QLZI0B4CsVxcSZUq2wEDTKIRCXwWyH8GKq7kvREQnMtpqmmr9UGtMVLuto7x0HanX8nnPq2U2tvx7Wl86mZoDB2PQd7+vZuiB1l9MoaEfiIA7xbhm5x23bZzwv1gmMtyq55GznYh0ir0l0StMcYqsmEfP0lH2S5twZeVJzqXTjsS6vnqrP/U7EbTlcHgm6o8pf5prOQzkH8+UnmwXBsTfTgbFlOj2hw7KeU+znnvi51ZbW7d3Bu33cYeG0/e5OLkUBH88O1viAZJNmPTxmOyk/z8B2zY3KJwu2VbcmSxM/D5yI94CzsTvJx7eVzDNlGBSOHJS6HTrLXLW0Mdc5Z5svmX4gJc6UqjKOn1eC7Zh5w2cOgpjVyQX3BIaSphz9SzPnkXA3Y9iZZinYBjYzvQT3K0Kr2EDHzvS1svHYW+eg3WL0uoJtm3k/thx1St9/il5HoG3MVWBtch9/jqaulmA7CFjCaxRY70jSK30+PefPYEQNnKU0g5Q8f3V0inPJ5wwA6OBMaCk5nK4IwKygUYoyloElpgOVPrXR2EZb9oR+QmypRb8idERtAXHwYVGl/2pz37S9Efxc5Tfdobbv6PUeRRVi+GIm1f91kvwmrFmKJaSOiP1xJEOUWQsdqIwBtmlzmVsNmRx1UMZlaXs0UdDTzkV4PcwiZtexE0mAO9GhTn3dsC1MdaiygIbXcSLxSTZ/mfMYnYIW0jgx93W6JV97e9je9OFwdO5yEGf5x/XdIzxnQxGc4vmgFQxd4LBHDMJJiYT48xACfJ66DKdc2rnM6N3nzS3BdrAhREzIsQa2K3MbhGcqVbg+3gsI/CJAdU5C5U1t8iQmjZjqNsrgpAL1uhvxJOWWrpzSax/HvXddEjH0nrmDbbftQrrU37ARmw/nm60esVcDW68zVhfVOQlkqqoCBwQDGzzeWgW6Y9UcxeRZmoYbTEiZZB5UiTqQA7ANY2qOpSvZx5EHnKPayWPgpWsBtrOfGU5RSaJfamxgaqhCFGxHFx1T5y1uLe0daneAye7KP9MUrNNjIbDN2lzJL+uFgbOMsCVd11xO/R0aMJ2xhEWcLa7bqiqM9Q12TYB2Oij0xxwCUW66jUqI1X9xJE4MKxhsDpPGkvr6MR7jJEpEAthOm5ews5wR4c1pz4XiiDEoKOZGKXKebs/i5TztvTGiKjMlAV0Q1GlBnJG11ZIOQKfOW9AWZlSNCXw3DhSbaklXL24vR+i6pHKMnrmOfA/IiAPbDhjjj2D0NHbudUM7s5C9dh54d9cFHx+6OmbZk7WPr5m98UWQGGFmO9kBoXzkCrZzsQfJu6d2Sj1VFlMu+AxsR2+zdOVUN7BtBrl265cOtoOCnm2gFO6D/QoZYcdQVFWi9bTzirEJXMeBvHx0NqyS6vLyEMhWoOrMXIIY6zjw/7UDXzpnGjEIes5BGQ6ORUcUXN+0xKH4rni5GBxvLWsBtjnSEJmRGYGIb6JUN1iWLoHKktYWbKfLaiwocx/8VwXblNc0K54w/TWSuYz7ZIHtEMOV7IPU5Lm1AdtJEhf17Mwc7Vx0c7pUR1zBSEbtQecnDrbTIEKCrKXPWe3fOw5sq07TSm5Jz6eGqPU++QMH24lrFgbb2XOUUDrW5DSmmZAXwY6R5wgMHtoQHwvYZgQ62Ukx/fEZ2E7zDD9jtmun073jc7X6ek7MdjzY9r1SPt1C5QGlUIE21Ib8TFEa64TfV1SwFTzAt2YgGfhNTgc1sF3b2Lx+X3OuPUaSAFUdAuSSa6jeB9lROtzz+jMPqIXRbobyMeSXoD0/ppztYIjOdKXeOhpwp9ng2kqZykdKcDsxR/HjiD45aUkzxnVhtmPRfl3SSPSmSSAiM60kOIw0gJK2psE0kiAg9v6ekTaY+ey0+9vnv3ewnZoTW4fd8IcMttPQERckPpKTCrY9UBbDkqYIRJDZNoAVdM8T5ZnMdnoUKnoInz7Yjp0aN5VxwNUO7ZOACp0lMVuTwAabPPz/7L35cxxHkjX48qqsEycB8CZF6hZ19DHX2ozZt2b74/7TOzvf7DfTM2q1Wq2TEm+CxI1CnXmuPY+IzKxCVWaxQH1qqQUZBBBVlUdkhPuL58/d520OjVR17uvLemHtFLRzKGO2s3Ep3tv0PDVj9CuznU+j2frjKeA2NesWYUj+VmUkxSm7qGPL31fNFpaD7cJzM4cqLEojI8khayHpIk1hpwkcx9Ht7JWcpCyfoXjdak4s7xBV0wn1+aIEQMC/HDtHZdlvBnxLd7oC02LC2dn1lzWhqUgSKlYwWJLZljlRcHpFO1lMRJ45X6rA6KtPMo0W9YjOyYmtYkAu8rwnrEvV/S0LttVEOj86C9QOLhvS7NpLrrvslmSVVErp5lxB8Vll4d3zG4eynJJFp8tfL9hewsaoQZ+PnSqex4/KbGeAZc7lGaxakidUcmOagVxizPRBz4FtcyitiShltjP1TNUin3UHPzHYLhmyor563kaBssZsrRe08ZmUpCzRVmzUPEJA+bJ5sqvssivZgHljrhDMPLCtsEPObOcVutTxstKiBeb7VxmJHutfwXZx0mmwtyRozEIri3q0c++rBqzVYDvbdufstnnWGjjmCsLcCOY91oqSiwJILWk6YYCXVZaEVDEmYewIo05wXZSS8N/8zhrPZLkAukW3AdpIJpJRDLuY6+RmW0/lZ6uc0evpIDmb2a5+5jNB49JzTH9Q3/ciGfszEKs2xlXjNs8VZXi/Uns9wQ5l87iaLSt178sW3SnMlOXD468BbM8A2kXW8ZcHtsvJn8ql8FcMtsUmVG2+Cknr0/daCnYzAqRK3jd/tTANWakENUs7wRRUmM6fKbO9yGa49D0ZWFayztzH5JrM+WSGKR1YXn543pxRZn2Bzc3MzVu+zsrAdjYHJzaK+rNTx/1VRlJYsb+C7V8W2M53xCZr2ew4VYKkfNl8jSBW/aQxoFSjZgHjMEAYhAKCbKdQskuzyPPlG9zJVxn1+W5xnDiwbSeTjHCRep6Hmu/DsW3EcawSPJMEcZKA+nMC8CRhHZIEVhqXVdou8WdlrHde/kvWyZLM9nzNtjLGZWC/TJJQCTLK3mDY/6Xw8l+/jGTurc+qM/8KA7kIs72Is36FU+Zv1aCxyI5lW0XRfWlmac7G+FWu6zyzTcuikr6W+Zp17gnNdoVsKd+eLXH+iv1s1bj8mMy2Advz7iojDZZgthchQSaqrcx4sLPA9iIbOzMvF8F987fkRfCXkyLFsfoxEiSr5kPV6/QTyg8bsJ1X18oI67kbLD1Z50WK9TqZSxLpAS/LYprvU14BbBfXa+H34prONmivI0GyKoFJAZMljMMy1mzqM0Ut1WT28OQ1zU+mn3/dlZNtunnABJ6tGo/X4cjn7+zKSYSLM9sGPk0/whkiiPNPedYCK1CPE1q5QlkhM81U+bspZjurXMDlp6QWjuvAcT14ngvXcWE7DlzbgmsB/V4PvX4fcRRn+u00UcyuIq4LniuzpEpzPCmJmH4GU8+9MPFYii1NPalNquuEiZyl2Wii3WmjVquB10CQzeuKohBhFCKKYgHhaRQgjceqGklW2URpvZXBm7yWjNk3hSnmtPPJo6BZOQb9zBZtcKXZ92IZtCyibcKB1QCmXMpTtZ7mGJPMri77+QUY+dJTa+s5c6maP2qJz1QYVqHKZa87J9PL+Z/z87d4xnkgQk256mt71SImmSvJDl2QPxXOZ+bKHAXNAv5IQXnFkPH/au6r0HH1XJ3nusQfFXxhVnp0Ih+iYLvkQPk8kM/qzO8FeLvz5J5OBp9llwsKr2x9n6tUJiedZHcNsMjC+nNuXo3d+dIc2d1pwiO75cL0mVtVp3ClpfUgpN7z/PmYA6/Z72G52CKrXZzbklwt9rYKLlevh/lHMOM+iVvUzJw698RplNWvmisGtBbBq5kPsn+dcYBJoDvj3nQ5WpPLVGS21buLEpFZn5+/zvLrnVorEyazcNHm8Josk1WV/Z4TTZP3WS4j0cbB/JjMVJtumjWt2Z7vzHKkP3MyzJlD+f1VV0l4Dbh69qVNATclP5icsPPPXb44FnImJTdWcfRsR3ixsSkB3GUboAUcZdm42akpZp+/q4gLztV+mPDaNMixSphjV8SULYZZQ5pF+cwC1A5QzAilE6k02SBLnaSOWJfEsWA5DkKLLHAMy3NQq/twyRzbDuq2A9/10HJqqDkOnIQlnlIELnB0fIKT41MBsq5dg2U5AH+6LuB4sGo1+U4cR775d8fzwKuOqfuWpMZpA69AJ+egYqNjYaZBTTWZ6SRGp3eGlCA6jARA266LVquNdqcDv14nzS4DGqeWfJ7JnnGcCOiOowHiqI80jJAGIZwwhp0kcFPIyCm0kCKyE8RWipGdSEmriLdm2WhFegyM8dbrRBzdlHGc1tJVuZFJ5kib2gJ4zLTP+pzTTmRe+Sk1u6r0EBWsfYk5qCISZFQLa8XYhIU1/mZ5LOANq8Z4ej3O0zMuespiSbr88RccUDYvZgPyRezjsrZNY77cghWiLQI/5rHa2sFXPVcFtSf+V0Ac5dUnyuYqz2vr1ajuvXitplyPmq8sR2mWrRknXpPZNkuSqC5ZmdlWjWWt1ILNdZ9aAridDAqoI4gG2VL2jqyt6j2Qil2Q6ky0nWJVGUVjPfdUjuUlOqekcG2Z3I1SN+Nvi5NVIxijceXxOTd4Xp5d/dSbGvm7TkhngzJbVWeivXS0RC5DIwa36z4Y+payDYa8Tz/IhMeZUdnCgL4cbOfGwEgfCvhN48MpHbGea7N7IWSwcs5Ur5qJuirYucU/McDnjl3EOAt32ygk+mVjzPnAOWam4tRSVxHh6YtT/1Z1/HPiaKb90p/NRmniTeaJzh664gZBRUYyFye/ZOtXpD+F/NpCwQOD9yc2T/oeJzce+sL0GGX2fQ6zndU3LOjKrdV1tmvPBd1zbquUCagSypvnU+VPljW85Z/LDWNx15LPj1d1YZNn+/EcimZALgR6q0d0/t1foFJBasERh2IAcYFFK4DqzDgVLkLVzmV961DzIC6YNJim+qf8rq6Nhl0RNREg8gkFupPUhWU7SD1HwHbk2bBcG06jBs/34ZHRtmzUYsBLLTQSC04KeFGKcZrg2IkxHAwRBjFctwbPbcB2anC8JrxGC16zA7fVhtNqw677SP06HIL4ug+HINxVMhCucKkgkk18xUCwEUkUhgj4HQSI+B1FQDDGyvNHSPo9DAZDDEZDRHGspC6uB8vRTWs4RK4Ht+bJJiBN6Z6IBQZI4j4sgu3xGOiPgGEAN47hCc5OkKQxAicGR3dYSxDblmwu+FhWRzacuMCCaH1ioj9rgH7mGCc4t4q5VgDsRRAz8bv+h5kOatimWfFZ59FGeR6zlJ9k/kWWmIEqRiwHfoU1U2lTJ516JfWUv33qHkqubmo8p2++2h5Pwgc1pZVzFbAkm0QJsM/4KlQgqDZDr/SO/LoN2jK2Mo+f5hvE84eeZpcrT56bMXnrIja/rDaxA1ezrJNAW4BtMSIwbRe1RSV8EYBKoCyAWZHdgiv14MgGO7HgJgTd6qcCz4r4Mp8huObvsU3Yy9/VNfDYarOWA347seFGTBzPme0iiDEAJGMyJ6ohKdtnSAgB+gT3SYqIjZl4Kkd2/Yj5Gv9m23AcGzHtVhSjRr+g71F6EvAK9RQwtIb824ClQiCOhIJKcpxc6Nm/zkWICtIHTftk82SGrSjbXJdtejOQOW8SlvIIajNU/JJNWh6TmYzAlk30Iig0GzOZi3orVjhNEUeRtJqI8qoVos7EyloSpdX/nGe6C5+ZB9xnfjTDvya6lT+YPNqio7oZ2M4rixnHrDZ/+jrP9bMorPdiZHGGJlsbh2yGmQ2AsTcCtqtZmCpnVg5YzTyuNu6VZm+JN1Ttji4Gtkvn74WAsgk3/njXN3d9X+i6FfNCuK1gwORTV3PBwChzBZOhRXIdia2YbXUc9a1YbdbCVp8n62HLrjuWb+FEqLdO63D9Jny/Dtf15GeTwNhzleSCRt2xETk2giTFMA6QBgGcOEICD0FtU97bWu1gZWMd9ZUOGpRxtJpwCdZr6tv36vAIwvW9OmTzXTLaOYMtd5stTMOX6dfJbme7bKXBPo4HiuuJY4TjMUbdU5wdH6N/fITh2SlGR4dIzs5gxTHcmqtHJUXD99H0anDiFHEcqfGhE40jDAd9DPpkzCOkiZKb8PiOBbiW4tnkGmMF2othYhoiVSmRDlFr8DImamoGLbrADZuRTe2cec6NrZo7hhGvlhvMX+cXWUFVwEo2Odq/TDjVVwDb1cz87JVadW1Vry9sTPUAMvqhSlDacsncIM4Nn5dqjxc+c/Ubs/1NQU6Sgbw5H7/Atb2OMbWLYLuY6GwUK1n8PreVOWDJqSvaOgO6zQZYrQIFQgmyCbjJcJPp5vt7nmK1hWUuMHgGMvkESHEKO4pBQEsyQix5oiJ+fd9gq7xmptrYaIldtsErMI06ouZK9I5sdXHTphlQuRYF8DNZBm0TE8WRIA4T1JOaeBR2SRC2W5Om/CljYZh6vflQY6NGzotJqBQtgYa5EzZrup9CQS5TbYDm7pfL7E/lfKooTTrr8zkAz1pfahyo73nKv08UG5iI0uVgW/mxfD2R8FKbrqLUo3CnmmwSwF29iieqfixir81986fKI9IiooqKJ2puqZvJ8o+yDW6GyLMrzsZ3goGf6lcxZU+Km1FzXfK3X8H2Io92gdky4y2VC6n0sD9vsM1FNp9zy8H29OhzMZBdIeNiGsSoI9nKOZgwqTG7wuomArxdMtaeh6S2Bs/voE6w7bjwHA+u4yGIEwyHY4SeiyBJMCKbY1uIWnXU1laxurWJjbVtrNVvCtiudZqotXzEvgXX9xA7KcJwrEBGlMAKE1hBjHQUIx6OEY0CjMYDhMFImJkkJpgmUlUPmuu1RkBMjbjrwq/VUPNrqBG8ex7gedjfWkPqe6jxfgC4PN9oBGvQA6IA3miA3sEB+od7ODs9Re/oEL3uichG6qmLeurD8Ry4PmUuNmIbCOMQURwgHo8QjcewhmNhvr0RNxgparFiJ8MC+6MigGq3n20IJlih8+umVOpRANZmLAwDkmOLSYbCsBPlEhKNdJfVLlcs7ao1/LcCtjkOArYltK9+hmGo28XP2QyUydSWM6mTn5oC2mpeFRIkS85RHbyfc0+LEBElLsUQEebomba8AEkyIFG8hIykyGacvGoYbQNoMkevXzBML38mloXTBhDre+DqJgB1mBSuLCy8KAGCCG5A2YaFhuUIaOdGve9GOGypTbeKKKobVThZy0/0MyiOr1nHdS1tUbv3/OYUS03lirL0qWz6Ezi2I/ZSooMx4EY1AUpkwsl2xxZJGSDWdisiS2+niqW3c/aex/ZDRjK5CZn3cAr3YphhzeBnV1qGGstgRMnnquyLUcjNO4R53tl80hLAoo7bAGOzPopAVT26/OjF61GKIBUtnjh/xi5MYxQzCHphahnJjwa2Z0k6TORt6r6yygCZpCnfPeSA2ki0NClW6MBsPm/usCgjKeYKFMd2cix/BdsLhQSX9QuVC6n0wD9fsK0mptAXubs1gLPAas+zT3QKgeidVaoj617TIFv8qVuoi7E3344Dj8C13oDfaKLeuAzYdUQ0zGSu0xijMMYIlsgmrGYL9VYHa5cvY/vyZXQ2LsFrUiLSRKvRwmptXUBpOD7D8OwEw+4BhmfHODt+ge7RAYL+mVQqicJA9NJxRBAeIQoj2MkQThpqPbZifIqOiN6R84LJmQTckpxJvbdDLbiLs9Zl2H5DmPiV1VWsXdrExsYm2qsrcJkgKQNiI0wSDMYjnPV6ODmlvvwEw/0DDF++xPjkBBiPkHouvHYTddcTvSOZe4ca7ihCMhoj7vcRDIdIxmNxcDZjz9mO34TPdEfLTIRWvhpmAuNpoJ2j7cwGGlZ4Fju8AKlUHi5d7AAzb6xqDf9NgG2Nq4pgm4CbeQImyrSsjVz6c1NayQxo56hj6UOXfbBqPmQR9DkbDYVTDBuodQ5aYmXwq7H8s6+DYFeX9zRITN6ojaGR+GgQbPTQZl1mMiDqqx1HviVRnPaHG+4x80UCJMz3IPjm67zeOAXjfiQcsjEoapV18riGKdl7DBDnEkx8S0AwpUfCvBO0E+SLTk0BfxkZ2iJY8H0f7VYLda8mdvuIdjZmMniEmDaMETzxDTFS5r7oSkwmf4daY83ZAMz7EeM56XUMblRjrZhN5aqKSaAaiM9FvOaz82bOss141CVNbq/yc5jnwLUooNkkaqp/ZImTJmG/yLia36cTTyfmdyYjKd64Zscz51sA2NkYFqIfPyazPRNs56RAVVKtHqZJ2Uc+DSY93hSzPf3ZCfszJ3L2K7O9CFOxpNmuNMylx/2Zg229yIymb8IcZcB7ykhpS51YlHgwyZGGVH3baQyVJknJCFUgZJt9SXh0anXRSjs1H7ZbA9I1jMcp+mSgqdn2fdh+Df76OlY3NtG8tIXWyipWN7bRXllBGCU4PjrF2VlPmPDN9U0Mmho2lwAAIABJREFUTk+x9+g7HD17jPjsEFH/FNHpPqJBD1Y0kkogcRKB15o6rrBG9Bm1dIwaFdHUsxZ212LcMkerTaPKlsxYA3JJoXcZVq0hwL/ebMHrtGUD4TQasP06vI1NbFy+jObGJrxmA26jCbvmYRwEiLvHiI4PcXZwgOO9PZwcH2I4GMAKQtmwMAJcd1w0HVsqrthBgPFwiHA0FJYS4VCcWBQreUAmGZgJYGZ7nnlgO9t2FYD3BKOtrNVU8nJBr11Kj5hd1/wFVS2Vm/3ZqjX8NwO2dWTmnGb7AhuZJc1qHjIumI+cDTYMZXUN8mXOXzUfsnD2vINrKZYQrAqJFn6ayjxmtUwCQ8Uw5mBbsbQKjalPmMoTGtTSJpGVEHmFAiFNi1E+B7Zs9j2xHQ6Tvj3mxAD94UhsxoB2IQzluHw/WWahUHR3l3wc1MKUSk3Fe57wqypkP/ZSBJbS+RNoU8LGa7JjIvGkALZVsnur3sQaJXyNJlLXxZFrC6tNlp12KqXNEklciCQIkQYj5St4fOM3tB1OLNpoJZbJrrM4vPr34mvigZlYKWM8u7utwpdltHbBeM6wYYvMp3lgO5MomAoz+vjZk8imVn59RSacv0/bxWmwbZjt4n2auZZvXCblKnqB6v4WixXHyNnlxWJO8v4JyYiSIJ37e5HJzvYABRuhCW6z0RWJ3DQrXnjG8570dLTAbH4mIji/ykgWWSjLmOXFEmnmH/nnDbYl87uYY5k5BL1EC/9Ws1v/nQ5Cg23qhMlaGKDtOJZo+MASfZ4Ht9FGrdkEak3EtosINsIUGIQeotSGXauhtbaC9tYlYYhXNjfRWV1F3W+I8/ACC8OzPvYfPMWzh08wOu2hcWkV2//4Dvqnx3j83/+Bw2+/ghX04ccBWmEfPhNGgiGiJEaABIHtIHRc0X+TC/ITF25icv+LvlSZQKN3NfdsmB+DG5rcUrBiCKuNpBZiV20grFoLcOtAcwUrm5dQX9mE32yjtbaJja1ttNfW4G80kLZshKMRRv0+hicnODk4wMmLlzg5PEA6HsFOJd0UnmNJBRZSPwTXSTCG0ztDHIwxJqsfsca4LqJonIneHOQY57z3mAW2i2E6Nd8LGu2cCtQJWXlQzhwrcwhzAXc12J5pQBdY1lXO8JcMts29F0PSypkVwq2LxIgXGOdXecv0fJoG2hm8+RE2AlXzoep1A3yzYVM78uz2tWDOCBkKf1frJrVi+VbyEMoilPTCAG9ld23ELvNHHCRMEvdICJDFtlFzWkIoSBK3RNNoA5T2mzkjvV4fo9EYwXiMyLDbrityDqvRQtxeF9vLMqRknn2/JhI412ZSumY9ZTkW/KpEyyREiSgJETIhPIwk6TEKQmWvxmMEg5Gw1Yl+jWVPG/U6PEbmbAvNek1+Km03kSQrOUUCtqMoQByMkJIoIPiWb/4eSSKvJ0nwpNUL4Dc3ZHl5Ry3NUeArL79LdnjudJrbBTGf1UU7P7knqcAfi2i2p5nU4iFnXHe2rmfIR2aBbRlvpSnJGP8MaBd3J/K7PrmeA8VKTWVr/FXBtno8Zr7Nrg4kmwkDnPW9ZpsNvdmdtm25zZsSqc9gts39nAPaxamv88vken9UsJ0tOOU2fwK7fH5yvIpV1++tNKAVx1z684a5KDn+0sdeYhwWNRJ8zqa0VL78VNJOBrb0wtTLRUMw9W6yMDErb4i2L5YkSNa/puSi5nnwGg2RjKReHanrI7A8jGJWEiGT48Jtr6G9toG1rUvY2NrC6qVNNDstCUH2+gN0D49hJ8AqPAy7PTz/8js8/uY+wm4f7VuXcev//gcgCvH00//EwTdfwhn3YI/7aI17aLpkYsaqZJ5tYWy7GLO8oO0gYoWTqAYvrpnbVMSVCbFy81Bou25snRkDJniuJGShRYUutVUiq4YYLiK7hsTykLhksnnfTVi8V7+F9tq6AG57q4Nks4GNjXVsra+hRdlJEGLYPcWge4bj/T2cHO3j7PgI49FQxtUjs8V1Gsdoh2MB3aPhEMPREDE1uQlDsTr5SWWWaIY+V/FkIctCEHYSJRTYikK3rXMgaUb4bUK3XQK2c2dwfmIvy2ovskRkRDL/Ul2N5Nx6zTSky2/6L2IDyj47CbaLg58nvy0yRq/1PYU5UgTdRTui1QDnWLtF7ddFrncWw1U8HkeR+SjTmM+QDcIeU0SRgZtCIzwpqx4j1cnj1FJngJug21R/IIiuubBrLlICVF/9WzrTpnU5g2rSYiFME7GLoanVT8ZZksp9yXlp+A00Gg3UfR9odhB1NqUcqcjfPFZq4k9XdPyOzZ/T/SHUnfL/TspSp5TbhQK0ad+Z/zIejjAOxghHgbDp/Pdg0EcwDlSkLQxF1mcPe3B5fZ4j8haXxUtsdTfCP6cE1jw2G5KxwtMYsZREDeEFKVzq0bOv/Lr0UOQskL5eRZ7qiEHKErSzZ8ZF1l/lXKsA21kkZUpWlcnxJHh63rbMY7Rng23tzkzFDp0YKXjVjIk+R/ZvHaWsAtvnxq5k4zJvnAVAT7H78kx1F+ZMGqkBuiIMzJio0pZqDuTMePEz+sUCRjlPpJ7bLJhIifGdrytB0lzoxMSZygrV6tXKufW636AGYfmOfhddSBf7fHEnfn5kLnbs5Ud6kfOq0lKcxEXd9uTv6jUTDlKV87P6zY4lTAurjLDxDOUifrOFGmUTvmKyR6mLAC5GiQOGCWudNazt7KBzcwsrW+u41F5Bw/Ng94foHhyi+3wXp/sHOHvxQjTKb9+6ic3NDdy//zX+8ucvMOh10bq0jbu//TsB+S+e/YD9xw+QBl3AjmHHQ13rlRaMCZs0wCzj5TGVkQFXxbQQVKt9g/oqGOnZAEbV5Ob7Y0Sqdu4E82/GTf2d5ZbI8CuSkeWxHHjUNXobsNpXsbqzhc0r2+jsbKK5sYL6GiMAPuI0xrDfw+mLF3j5+Cl6z/cQj8fwI1XB3LVC2dTQERJsB6OhYp/YOIchZeoiKT/RxJVSQGqKwNTGzcLi0/LIAhzShliMm/IW2pDNBpyGFZoNmg1LPqvea57886MBbs0KmtWUPd8Znvn8ujEW+a8PaBdtepH9eSWrsfxtzWZmsooDE1bFTB49jdRJS0uxLRT2f6U7zd6cOew5H1dg21T9MRE9Mw+U0eB/XNPCQOvSodI5NmLyeARLwDY/S1bbhW0x56MG23aFwWZyNEuSwnOQ1Bjhc6WcHoFtY9hEGgGjKJRSpWMnFfIiadRgEUCvtlBvt+CvtNFotaQCE20vATYjds24rnoExIlExNhcSzTUQiiwd4D5NgCG9opdem3UEkbVCILU/fGYLO2XOjp0r6Mm7FPAyNpwPMZgOEB/MMCQ+SVHp4jIutM2Mc8kUvI4ygs920adRAg9CHMJWK1J68PJnGM8kDwWSW5nzwWOn9TwVrIWnloSf3kpuq63vEWXhUuTxeQQ5glOYqEKprFinZQRldM2ZRosSxWaKZ161cye8FGyMTQNfYzEAirfyPUk19W4AMlfoo/QwJXjqa599i5lJo6YwyCX3acCz7N97ayIggHbam3leUqlYFvdlPZTk2D7HNCe4fvl2K+D2S4+vFknNpOluqpA1TSY/frcuZoZ1eXA9iKgsuyKL/Z5taNWRvX8WS527OXG2Xyq8ty6hurkGlfMtlZWZfcmu27Z/SnQRJmFKBOtRLUo1w1j6kyUaXUAr4YADkaJjV5kYZw68Dsb2Ll2Czs3bqOzsQFnu47AChEenwq4HjzZxfHzXYxf7GHc7cIeDODZwIcfvIubt2/g4dOH+OrrL3F0dgLHbWJ14yY8z8Jo3EPv7BhJ2odlUys4EDDNerCsOWvHDixKRmIPVsqsfZr9AKlFraO+1wmAYBYsd9MKEKg1oZ8zK4d4FlIaeFPvU0KlZG1YbzuFJxIM1eJHsTlKw87DROkmIvsq0PDhdhpwNjvoXNnE+o3LWLu8he2dLVza2sSa66N/fIr9b77Ho+/u4/jRcwHhNU81MKBGs1bzpOHOoNcTR8da4LSsQiBIIx2VlCQVDXQ7e9bwzqormP4cE1ZQG6si2M4MWLnHmZ/skjNpk4yFcppFY/ujAO4q5qmw1My6mUwCNeDw1ddk5TosOeRFPrvQlV4EaBdPYGyf2ZCZDdpCFzHHX/zIYLv00mRDrepKK9teHCglIlHVXnQ1J/6U9a1sJMF2ym/ZjHPTXYNLqZkG2wTObs1H4tlIHBuhk4jkbZxSUpGiE6zAt32ENtBaXUHiu1KFaeXaNta3tzF2WXMbCFgaFQmGUYj+iBruEexRjJWRhTiMEQQhxmGAYDySXgFMEJeeASFzWRTgNvIDEgmO5aDl2PBtNv9yRYbCTQET2x1WTiLodm35t9+so95UIJ/vlQ0ISYZxjF63i+P9AxwfHaJ/eipyuXg0FB23l6bwXRd1R4FuRuvEZkkJwzHiUV/06KPxSFGyXLu6sRg15LRjGUEqRpUgXJN1AlrLv+SQ2eM0OToXmKiFKTLv3OdzYdSHclqrgCNe9VL0R3OwbTokp1JBi9EPU/qPtpVzgJEJMsUCLiVxczbNuoj9yexlltwzqede5BizbrkItuX6BHArN6yOmbfMnOUzclCej/P0JiebLEW79XMH23IvpcZz+cm27MNcGJRWWeWfMdhWiTyFG8wkMWanbUI5ZLBZG1p19pTseGE92KjRQ7OziubKGlLPxzBiTWzW0XYQWy789hq2rt7A9Vt3sbm1A8+vixZwePwEhy+e4eDJE+ztPsfg6BDhcAgM2fQlgIdQQOWtW1extXMJ+8d7eP7iOQbDPtzQwnrcUTWqE5UESSaJTDLBJLs2KphLXTahL9knOgRVBzzGELE1lthvtg82UXfJAzI7/7w5SLYzF/8QyqBJ5zT5VhECaT7BagC6lrhEDaQ8H5tQKDbMHq3AHq+Lk40dC6nvwm3V4a+10Vxdwc71K7h++xbu3rmLa1euSl3uo4N9PPr+Bzz64QEef/ed1Pbmc2CXTWn+Y9sIhgMM+gOEg77SQUoIWNXhlaQtuZRU6nYLfsiMlwHXebhRLVWT6a+NlfnbnPVQxWwrcrzAbBt7UADbsxiOV/U9M9//MwXbWfj5tQzCjIPMych/1dNlrLo+nji688XIXumwF7XrVScrO77cD5lttRvPdLAGIpFaFYbaKJOz96h32HYK5vkxn8NyPHi1BmqNNhy/Kew2EwmDOMaYlTpY/k500pGYJyZTh9tXsLq1jbXVNYnqiT46UU2vNtfXgVGA7vEpBofHGPcHGHV7UmKUcrt4RDndScZssyuvMO4aXEtSeKHmts5SUXFlXV1KxkYqoRBcq0TNhPpyh03H2L+ghlqrgWanLX0OWuxv0GjA8RsI2zsS5axTM257sMYR+ien6B8cSeTybP8I424PdhCjYbvwuHFhjopNDfsQiR3IqAbBWAiE8XgkshRKYShTEVvPBEspQ6ikCUobrqQY81MAtCSlQDBokzYd3quaOudfr2qOq6fQ/LTCavxTuh4kQTRvHmXWI8F2vV6HX6sL/mKkQzZg1PqzEVumqf5xwPYia7j0PRmwLuRVmaeVrc35jysD3Bp/5nssE+stJGgb2/WzB9slwnVx/Oqxv/okzybLUh+VDy0yIUoe58+a2TbNeI0T0Tys3BN/p9BCkh1tR4ckVf1WlqCiBrDdaWB1Yx2pU8MgYCKih8hy0RvHUq3jyu27ePOd97G5cw1+vSnH3Ns/wP1vvsHht3/C8OAFxifHiIZDpCnZaFs0g4yhOjZ1gGPUm67UuR4GPQRRIA0S/djBTtwSJjdkV0dpV6tnkIQdWU6Qt+GIZhoE2tLFUYXMWGAw0kZ9+tmq8LDKwJfNM+enOCrVjpgMtsvkJ0mEUm2UWTuWYWdCfKkdSyfFz7JThdFzaMvuBm3UxmugmJFAnZn/UuebTDhDt60GvLUV7Ny4gQ8+/Ai/+eQTXLt6FZ7jontyiodffY0//ven+O7bbyTc2mL4WBrfKIcUDPro93oY9XpIokg1nWYUQ8puqVCuYgrUylOg2gCKnJsxzG7GImT75Xnr1Di8En5H6/CmnY5y/lPJLssv6bnOsIr1KtqDvwZmu0q6c9EhyiOcFziSHlQlLitGRUw0YJFRn/HIfkRmu3ITIzR1UTuckw9K30pjo1vMZAlepvwmw/cW/IYH1yMwZf5GA5bnA66P1HYRJil6o7Gw0RSrNNoNbF7axJWrO9i4chn9a1dhNRoio6MU4/D5C5weHwGDEa5ubcMbhnj8/QMcfP8Q47Me7FEkuRtWwPTzMazoUK5RlV7lxkA1NpkY0iyqr4GaCd5lMhFWEkwomBPygD/ltmuuSDvY7Zeki+V7sBjd9GtwWytov/UxWu0VrLVXsLGyhrVGBw32UWATnjBB0h/jZO8A+4+f4eXT5+geHEtDn/WVDmqrFiInQJpEIsMjACdx0O92cdY9FTmKyEeiSDyUR3/hqNKE0meAFVPmfOX2Ttm6ItC+6FQzqoAyCDNhT85do+7wM+faywEpN3Smwk2+oeDjItimlr/ZaMmmhHIiAm0m14pUJ8M/agN2zhcuMDBlzHYVtrro62VWax7Qnj7nhPyO8/uXALZL2W0tXVjG5Fc9sKpjXuzzhU3CjHV+sWNXXXn561XnVoE3Mrj6wrnzzVoFEyzy36oOt2kfTKRL3bHfaMBnBjodgusihIt+mGCc2Gh21rF54xZu3r6DS9s7qAsjMcLxi108ffg9nj74AWf7e6gf7sNhHWlLaYzDmqqvHYBNOCLp8khDSwMrwVrR99nwHVajjhHagQBIKgzJMlGryKLdlIkwg19awbu2agfPjpH8Fv9Is7cCoJ3r5IqGRjPACoqyrTyZbt38RpJBQ7jJHtJUlw7kn6T/g9KH89tkntoE+4r2loclYTw3Reix9BVLdLEJBCQL37PYs85hU3vEZHnaDbQ31rB+6zpuv/0Wbn/4Lq5du4Ht1gq6x318f/9bfPHFX/Dk4UMMzs5Qc23UyWS4jjBAw96ZyEuohSQrRvzA26eIRu0gtDimwFhPqAFyGmAy7FqOtSdbmE1M0YLuf6oclJLYLAfKFlolP1dm2+yBSm5yPltWPTImWrPsMTLJYeHRZc6XSE/YxuWea5X9qr67+e9Y5L6NbTRXL6KwrCSgso28NSaKC5Bl4qGOMvk1D41mHW69CXg+RqmNQZRilFpSjYnj4tYb2Ni6hO3tbWxvrmOF5UNdRwDumXTNjTEaDPDk8SM8/PxzDLtdYY/f/eB97Kyu4vtvv8WjL7/C6LQLlt4XZThtpUO2/Exbr7yikBkN8zzy6JVeeroaST12pCOlYfWl5nahdTwJAmnhTu23KnKoxkU03x5q3iW4bg1evY5WZwWrm5ewdfkyNrYvS+SOY2K7HoIU6A1HODw+xrPdF+juPkfcPZAESpIG0kxM6oeTzeBmgg2/xmLb2ECMgFt8A2/E9HiQm5xvoCaS3bPo3QKLbIHJVtmvqySKpObYfHr8HKCduh76uUyOx2ch2nzVnI1gm2UZeQxKh7h5G43Ye8JEb/nRXFpYPPQia/C1gO0SUD/xNOVZT9mTOZ81rH3xHibJBU2NaxtlyIJfBtiukJEsaZMvyEz/7TLbnGoOlMxANTLToDoD2aoUFRcomxeSxWAt6Wa7jWazJTWzWcKPFUZ6QYzEq2Pn1l3cffcDbF+7JaWnhJXZfYb7X/4FL7/7GqPTQ0SjPuz+GVbDUDqiqc5iFsbULVopQnYWY8KHNIVQumgCRVfI31SaKUR2gqDDZ+dAIKrlwIk92CnLZvlotlrorKzCbfioteuodxrwVxrwW75oEF1rCw5WtWFWyRfqy7CzlKfE0hRnxHAmM/GHQwSifxxguP81ooAa6RABG0yMI8SB6lgp+5dYsS0ONwJMjqScRYfWx7UxhrWx1K11YqAWWailNjwwpKrANh3XyHMw5rbCtVFbX8XGm2/gjbfexG8/+B1uXr+JzY0O+v0RPv/0j/jDf/4nDl/uinTEiiM06z5qti3VTHqnp+j3++Kc6JQd3S1TcyDazBeSVzKvXPRbhrE0L1Yh7lneyTCChlXSx/ixWe2CH1sE9mXOQ9GfelqYzdICXnfqLYs4rFc/auETF5CCTLA/S15EEXAXHa/xi3+tYDurjDDjvoWIYP5FZhvVZloREKpsn5Tuo20kg0zm1ieL2ITfYNi+Bpda7NTCMIrRj6iv9uA0O/A7q9i+QmncZayurkjlJjtWpfX6J8c4ONjHk/09kWhcv3oFRwcH+PP//DcMj49Qa9Zx69338Natm9h9+gRPvvtW1rdHA01WgE1krADwhgVbpuzoZPk0nWRYBKYabPtjiF3SGgMt/7TYb0YRL1qHRput8KHWSQt2seGEddl4MKGS2SLsxeCwS3Cng9b6OtavXZeo3crWFpx6QzrysrQhdeSDpw+x/+AHvHy+i173VKQoK50Omhwj3oHozQPErC8ejJGwEgrLBjK6KVIUncw9dy4XdL/Z+l4uoj5xiioZSeUanS9/qQLa8gx0CV9h7BnZ1VFYz63Br1NK0pANIaOzrAAzlnFTCadqnf6EYLuiJKMJuEzU6852TSU0gZagFKNtZk9T/JTJM8o2ob8IZnsu2F7ekYkfXSDUUeZHLvb5nzez7abkWQhu1X0oR1JwKI4nemTLUWw2E2LIaFOHyDrbAzgYRyma61u48ebbuPLGW2i2V8XJ7O0+w6PvvsHBw+/Qf/kU6O7DGp3BT4ZoOBb6XiI1sNmAgWWxvURB05rwuzbLsgo7zTRGBrwiZlXTMEg3NV+6T7qdFdTWNlBvr8Jb20BrbR3+6hrcmid6ZURseT5EOurDYqZ7MJIGC9LsRljxnFHNy9ep2aIisKqKiHSSdJiV78i9R94OEmrSA9a6HSLodzEa9BANuwiHA4x7p0h57pBJQQFshkXprkUjHiG1GQY1/5EhY7g0Vd/kn8mUSUKVkr+QPWI98nqng/qtW3jzgw/w4b33cePGTbR8H6cnJ/jzp/+Nzz/7DN2jQ3E6vu3I+eIgwKDfx2igulBa2jHNlpHoDcdMwL3gWpuLaA3YLiYG6bjKsjvtRQHiz5nZLqsUoAHDssz06wDbasYYbk4BMJnZuorATwu2s93SJDbKNGcTPF72D5EoMLpmWFsRlWiwrcmIlHo26SfAREIfXr0h+lg28aJQi+XwRgkbxDiwWm00N7exsnMF7c0trKxvqtyV8RhnJydSeejg+XMcPnsmoDoJh7hyeQe//e1vMBoN8L/+7f9F/6wr5bYvXbqEzdWWSCu6B3uSNM2us7IxYJ4GL5o1/zMQk3dZ5EtSY6XQudBgTvMEmeeiKvebCJiykeIihJeg5MA8Y2MrzWacOSGBSOe4CSEZE0hDsRoSvw5QO1xvor6yIuOwvr2DzStXsb61jVarjTXPERt9fHiA50+f4uXTZzg9OYYdR6ix0RerrVBOzg6VTPIkAUIdN4G3dLQstpgvdtE0M3RynmaWnnN2kZ34HHtjWO15hyjHGOX4Z5EoDKvY8NxSUcahLyFBlojPEikJwTYlOQTbYSi6bUpK1PrnTf10YHth/GVK/pnuyfpZzP28NIjS679YynYq8jEHbC/iWcq3WMYATrToNu00taBg2WokVYNWPeHKd5jzjHblzq84bMbIGNXWhTe1Py3YnnX5U4nzmtUwg5B/QthiMU7UGavaQIrhZm6Q0mmnNpngOrzOChqtNtx6XRYx662OyHZ3NrB15Spu3nkLO9dviCbx5YuXePDgIfYePkD/5XNEpwfAsAsnGcJOxqjFI/IdGPhgD0dQRUJw7SdkpimrEKobtkWH4UjoNWYyZruDRruFxuoqVtc3sb66hUZnFWg0ME6BswQYRhH6cYLRaIjRqC/dyjAaAkwaGg1hBSPYUYiAtV1TJjnqLGcNuo2xZMkkMgHSqljaJBNsE3RTnuJh7F6D7ZDBYrjTRc2hfIXd1dgpjeHOPsJRH6P+KYa9LoJhTxgZNm8Qvod1eDNCnQZPJW4SZBOOMxGVYF46wlEvLzVGLdieh3GzgebODm7cfgNvv/UW3nvvXVy/fh3heIQXz5/jL59/jmdPHuPo5UupXdusSQqSJFUOz84QDgbCBkndUg1yJXFTp/jLOtOO1UBvMy55GcFFbNH596hKAEZOol4vVjCpsiGvfNYp27bQ52WJZHzI5FjM8aav/boXutD8TdW2dfYB1aNQWt5JTetsEDr7KHmMRA2dGrscbL/izWROVD2HJVN5zFH0z/MPzlQYKlhEPSEV2+eJRIHJi+odBI88CiVeXKcJ81ZYqaPZEubQIcAVuVuKIEkEaPK19sYm1gkor1wRO0pb1jvrYf/gEEcvXuJofw/D/UNEpydIuCFmEnMywub6Ku59eE+YyM/++w/SUIZVlliByCe7TGnbeKhqW1Nix9KiBFSwECQ6sfscGaWBnbZ3CjUbQKKeHTs4KvJFdhp6+HVLdUlK1JIFya1Xf5fHJL6VlPhA5YiI/7ARsbcBbAHdMckbT1XHYKddsemra1jb2sbly1dx9+Y1XN3exkq7JWUFXz5/jocPHuDl0yc4PT6GEyeoOTYaLKvK62NkcTRCPFIEShiOVN8HdfGFlvXKz+npqeeUGQtl7PSsXW6yGjFmJZ6Y/QZF+kxGEifemYHimR4fkY7ASISXMstUVaKiX1FSkqYAceraGa0l4JbXhVBSW7B5X3obNX9cCpW8JvJ/CjkB+YfNOszzhKptp5lg+jOZNK3YxOf85SnbZgo8qNezPCT9L5O7JOUwzfzorL9pMppKJ4MMTIVDKLJ5ZvYZIzk7J7V6/lUPWBUrVgCtJacrE/EXd/ITCTDiSHSdxuL4TE2G5TYZPx3YNmd29AZCAWXKL9SdyE+TvCNMhdEO85NKiw3HRxQnCN0eUieBCxruBCsBZQgteP4VuM1VROvbSGseThEiCMeo+UB9cxtrd+/EiCGcAAAgAElEQVTh6tXLuLTWFtZ6/4ev8eTzz7B//xvg+AR+ECANA9E8jz0bkWsjcFVIs25FQBhIIiMZ3MSqye8pQbbnw/ba0pXRaa4Ic756+TpW19bg1ZvwrQgr0ZFoGvv9HkbDgSR9DAd9DHpnugzeCBZrsybsbsmfpq08kxknG/po25zNvLzLmmGftexaOx9WOGECJUteSWY+G/j4TIbyhVV3yeCwfikbUkQRBpRz9PsYDAaIhiO5b3LYKvFShYA5f6XzGq9VduXKJ1BvLe9hp0g6qZRhawduqyWa+BvvvY/3PvoIN995F2ubm9g/OMb9+9/h/ldf49mjR7ACVjlXWvfxeIjeoC9sGGvhsuwWKwFwdtCJyfm0A1YRDmoz1Xjxq5am4Hyr9Ckz1rBagqYWbG4EBWxLDd3ZHcaqrc+cd0yEJwt5B4scsIA/zNvnke+L2L5FTrnse5YF2gp4cJNF2KI2necBt3a1FQ88AwtZEq1ybRf6KlYimIsESs7BkJxhaMUmqspL2jrKPJf7Z6Ui01RENrUKqFLYJQCFZfkp52JZPn6eiYF+DWm7wQw0pM0m6oxCsbjRIEQ9sBF01oArt7B1eQuXLq2j06mj5iQ4OznAi2ePcPTssbDSg4N9jE+7qAWBVBphQxdW2xi4Q3TWOtjY2BSW8vDgEIPeAMwB8b26aktOXW6kkgKljj8jWZIMbiEU7sRsoDWoND5wAtRpACLyC/XMIjeSZG8d9pOoo6we2mnqwrnZoD1iwiPzTEzlGZI2TG4nY2L8jyrMV9B862Q+blbEtjBw56DRbIi+u7W1g2t338a7997HlevXYNdr6A+HeP7yBZ4+fYoH39yXqitsfsNKJit8RryOcYQgDnEU9oQISsJA0H9Nyq/yIkJdElUloct+gaSG3uzLcKXMrxEIv9xXZYR9NjATX23ULYU5n61r87zmyi0oQckN1oRkSJfpZfdQVeJPnYz+RPpj6I0J5/lSX1mysLETk9cxcczpHKFXtfdFVZ8eyjLbZ4iE/BpmAP0puCw+iGC7KhyXwb4FwXZ+as1CmM3sEqN+EYejPvu6wLYJY04be+VIzmWeFhzCzxFsm2IXsmAN0NYF7sUxTIPtCcDNzoeqakbi0DiJwg6e7WDF6aDhd9BqXkZs1TBwWwgs4MRK4NZruHTjMq698SbWrt+FYyXoHe7i6Tdf4uVXn6H//DGswRm8YAQvCoQJoT5sRJvn1eSbuj83GknzmZRAOyEbowCR11qTUoLt9R3putjZ2IHf6iC2PYzGIYbMpO6fIDr4XgHrXl/0e5SNSNvfiI1dJOibfbNUlCqBpxwHmRvV0Oe8szZ/MfMyI3kMohDds3ZgsqvjpkW3VfY8KXvF5CfP8yUSQDBuuaoOrYTxRiOMe2dS+5ZlrSQrnKW5GBpNYkkIYoa9KWfFazfUEZl2V8ov2tINkyFsf2MD1954A29+9AneePMtXL1+Q0KHu0+f4ovPPsPj7+6LlIQFEAk4htyYMPxK4E+2LGKdWzV2BvRLI4lsjIwm0EKN42o8wxJ2Ivcb2nKajaIG8BexI8qPKKbOkAf5031FsP0K93bRa648VQVmLZeQGKB1/ixmc6McbQ628wS6i4HlC4/LTKlHfh/VmwwpBySgS5VFM1SS+l1JXQgf2QVX19QXQEk9M+0iqxdxU64/69oS2UKdjDYlbC2V08IKTFGChADQq+PS2iU0dq7DvXJDusSyctHpwQvsPXuE493H6B3tYXi0j6h/Jg1cKAHhJpbttggcqZ9N6mTaaA/0hoAl9HTEi+eSWCAlAxab5Kh7UKoP1dmXXXNVtErdS9HMTW4aNaPLR02bxlKqNqUoOuqliQDVQ0DZT8+mvU6Qhio6Rh+kNumKEPBE52FAl/bHoimm/TOVl3K9t1ybzWt1ETda8Nc2sHl5G1dvXMfNN+9KGVQ28AnCEE8fPsGTx4/x8ofH6B6eoBlZaLKWdOJIpaoeAqnPHY4GklBJySDtms+Siq4tvkHMuMwFdU25cJlj6MwlK8vW6aJzvQzDiW3U4zbzeKUy3PLkSrPW1U+DufOorqrDvcRXAWwXq63Muv7Mrsj459KmJc4qH6ka8+yep/IVMiJ2hnn7FWwXnsarMdtFwP1LBNuqiYBythpuZ0BbJT0KACluZoTtyTc2sdMXHWB91EISWgitFpx2G9FWG37TR7vpChhze2SgbaSr29h44y5WPvoEV7a24HaPsXv/Ozz5/E94dv9rjA5eIElHcGoE0TFiZtoIE2KjHrqopx78foooDtFr+0jYQc12BIzTka2urGGT9WXX10Uq0mg2YTkuBoMh9vb28Xx3F0eHh0hGQ7AGijRnCMlaMGQGYYZpr0SMoetLExyqcGeWyiMOyWxEZsCQrBSeMkxmVWrmTxI2laGSclMSwtMSEGEJ6fBs1c2t5qPm1+HXDfNdQ7NeF1Vkt3uGbvdUaQ65SWCHN2lAo8NjusOl8VuSbU4dOrV4rist70NGJcg2tdrYvHIN127cxO/+4R9w7949XN7exsH+Pj79zz9g78ULHO3vi/6TgD0Mx+if9TA47WI8HIjWU7JgTQhWAx2VeJMnQLna6c6Lni1qOIuGsrimqwxo1fF/cWA7I4qWBb7Z1nHm0ClmmzkDueM10QftE5cuErPIs6x6T1mFh0XBtuqQqyJ+KlyelwmVY0iHWa4tBVjIHlP3GtZop2I4AdlQG1azCbfVREzZiNfAqtOUMnZ2P0FQc5Fsr8G/fQXOuzewtbaBRphgdHiM4ydPcPjDAxw9foTg4ADWYAA7HKsSp5KSYSFwVHt4dorkZbaHjJ1REy50BII0RcSW7QKKyD7rcqw03mL4yNY6wrRbdRdWU4Fx2k7aVeacKHBui+2g1MB8TZBMJBJGMayIm39KEUhexKI/50+C5Ugn15EgUDjZEkJFwCJtU9Z+XdX5l8orrGLFfBeCrIz00BsbSnNiRvhiBK4nMhuWRa23mti+fg133n4bb73/Pm7eviXsd6/Xx+MHD/DVX77CswdPJEndZ/KpdLhk3kuMaDwU2RxzdqQVPMF3FKLmsu+CJqZkguu6/wrxq83ZHLLydYDtecdQM9Tg/uKaLVzMkmCb5+RzU2u9oN+fON6S9uUVwLYCI5o3KnQlXjbfxLjluZ83CZKmA2Vh8I3tOPdZfuZXZjvfjU1P2FyHU2S1c+2g4jKnkkI0hprISl1mlRUZ+RmLtMqZVIGH0gUulToMcNbLdYq9kbCpXhAq1GS+Ndth9yUt0h23YCU1WM1tNNbWMdpoiCOIrQFSGrM4webWVdx69zfYfuMuTusrONnbxeEXBNnfovvoIaL+KRwnge0mCJMBYnZQE82BalfsBQ7sIEUr8FBzfRz7DgLflez91dVVXL58GVevXpNKImR7u6enODo6xv7+S5wdHSMejRDR2EsYjOBQJTCpJAjFxNCQ25ZqeJAVMiww2saSKlZDOYhZX9NzyhgKM49UkxgdLpUNjeomR42ihCeJW3V1F6lzq5lvaYfseWgxbMo2yzVPNJmSwDgcyH1Ltn0UZklJ1GJyHtGJJNJmXoFx1uvlsSNprsEkJFUR4cadN/HRJx/j737/O7z11huyEfnh+8f49uuvcXS4jwElJEySGY4kyerk8EgqGsQhk6x4M4ZJVwyVQBSGHdMkKzF2kXmbfXYyZFDJVCxyzl8i2C4yRnPHYC5AqAbbxkblmx7lEfON5kIKxnOXVmX7ql6XA5akIFWDbbUWM2glbLYC2wLKDAAxXSClIYoIMhQAdqU1lVQU4obZa63AbzaReg1KpxH1I9Fnd5or2Lp1E2tv3YKzvY7jpoXw9BTdh4/w7PvvcfL0qeix08EQ7niMWhJLiT5WBRJsZ7MCk5K1RRLRstEYu5I4LvItlmyT9V6IRBIwS11rbuLrcFh9iN+NOmoNH05LgWtJ7hbArfI/JIphzKWAn7y+vYk6uZEFO0olyiZt3sMQkQHccYTxcCz2g9+sakHNNCV8Uh2Edf2jkSY8WApQJx5yk87xpiegnSz8WzhV3fkxdnmPltLJ05ZSh95sYOfaNdy48wbe++Aebr9xGyurbRwddvHDdz/gwQ8Psfv8Oc5Ou6i7HhokcOJIpHKSs0OfEQwQjsbwWI9aJ3iq+aVbm8s16AjBIoZm6j0LzeVyZ65U44bcyfid1wO2ec9qTU9/60W2xD2r8dN4ogCe1Z9ng/fzWO1iORlVttH0ylBTXY1lBrRnRrV/lZFkU2Ems23UZplfKUDozKGrQ/yyZCRmN87dumJtVLhUq+R0oxd130WgrULqBFZe3JP61Ym7iXprHf7GG/DbKxi4NgbxEMfWCeABq1fXce/ex3j79ntIhjHu/+l7PPj0U4y/+wsGwzOM4iESK0TqqZJ9bIFANoPhx2gcw3frcN0GgnGMcJyKptldu4TmpW1cuX4VN29cx86lDcThGN9/+xW++vILDLrHCNjiNxiBRE7do8NgYX62HaYUpC56UyGnDAAXvTMBt2qXLnctiyxntVUY0YhM5luZ6UVZBCMq8m6iJbnmTmptZ93lVOvmvFGQWujCQEnjnQTNRgPrG+toNVvCcJPppszDODO+R+5BQsV6BlvsCKea7PDY7EjHY8Y6u5Wa9s7qijDc//Iv/4wPPv4QzWYDZ70u7n/3jdTl7p52EY4DcUAHL/fx7MlTdI+O5bwmK1+SQ7WWj62kyW6RwVo65GiM8wzxs/IxS7IrhUf4SwPbZY6hOHMn7NrElC7q4Oc4QP3nYnWaaYdZJWGctYqqAEjVvZmt7NwNcel84bpTmm0FJ41N1D+ZEMVcDmF71WZW1qpOROZSiu0Qtu8hXl1FvdlG3V2Bl7qoDzyMgwjdOMXKjatY/ehNXL19A7V2E8PDYxzef4i9777E6YO/4PTkSDbT7ChJCRclYSwJKLaDO3K5QrZJV6wza/JzHQ/DmuofQCZWQCerE9mwPDYT81Br1dFcWcHa1iWsb25IS/e6tID3kEYjjE4PpC07E8X7/YHkioxGI1X2LSAwlgKjmmzIo76cCg6rPLFONqsf+XU06nU5Ntt+kyhgtJEjSlvBkqjcvPd6PVUedTzEuH8swDsgAx6GsKUJmGLqLSlPGEsOicQAdTlXdoLk/ceIEFJfzX4KrF7iOhiRGCDjXq/j6u3beOeDD/D+bz7BzTu34LWb2H2xh08//wJffv5n9J4doO65aPo1acYWB7weJqtTVqIioBK9E8JCjbmKaqgZvKxtq5rrZQBUWXUTQM0Bt1rTJo23zD5q3z5noUxfm7G1SkFjcMGSaHtBsD2TvFLwf+nUjqrPFjcW0/Zr7mbgV812PhHmGf0svWMW4J7WZZtJabJo9eF/bpptNUtpoKkHLoRIadR16HRSilXogqbFJ15MAGXBaV9Ce/0SnOa2aKdP4xghuyNuM5S3gxv37uLKzmWM94/x9X//Cc//+DUGz5/D7R4JuI6dBIkVIbLZoCYR3TEZDGbAxKEF16kBZIQY7mOJJybC3HoTm1uXUfdr6J6c4MnD+9h98lgqeMhOPBwKk+vo9rzMaVfMNTcUrOPayUC2am6jWpFT76xwqd58FIB2zmyr6h/lEcMiu6eBrnygsKHJ5pYyWlmtctWYXLP6phOleg8TDnllZsET1DKBhYCYrD4vn9niY2GMRgiZYKobEHD+x2kgDpgbDZFP6+xFNpSQRj4M2dY8rG5u4s2338b/+L/+B+59+AF2rl6SMoUvn+5JstHB3j763T5Oj0+EGdrffYnToxPRc5tukwJGZGOgwrPKGS0HijMGVYYwX22KvFvumNMu4m8VbKshPT+bc2c6f3zVZlUvmUICa5Hx/inAtgEh8+xyFbNtMjaMbTQ9cZWMRG/AdUMalU+hxkF8iW3Dbdfgtxqw2iuSqB2HHvtZwUnq8FttXHrjDWzdug736iZGwz6ePn6EZ9/dR/fBE4SHL+D19qQDLhe04xFIcu1rPbS+Oam/zw2zSiAR8MlSn1F9FalbEykaQS7boa9TWrexhpWVVanKJImUrM3d76PbO0P3rCtJ2JRMWOOebsQVSSKcaKyN5M10wjVERLb21JgwQV1YXtGvqXrcsu613pc2hix6kz0XmBzKduBk1WvUjwPDUVds13AwlET1UZ+SjhES6UMQa/DtCAAney9IV+WuSlSUVaJ4vdKYzHVFt87KLrRrVsNHo9PB5rVrePu99/Dubz7Gles7iC0Pe8938c0fPheJCcsp+n4NdSbkD1mxRYFtyVOh1py5J+zWS+JDt3gvyqdeFXpW2a+q1ycqwhgAap6Xvpj5x6gG23mlKbOqlG/73wW2zWZDALC+vyLTXDk+JQ+k7LMGcBft4zzgb07xq4zEAOKSerzKnUyGYszfzED+kphtZZ4IGplao2UUEiZV9UaF2TW4UwMkaon1Hl6AYM1dF8bZ3aijtdJCmKboDUaI0EJ76zJW7n2M7ds3gMsrOHn+FC//81/x8vM/ov74iej6+DgiJAilHaJiYNk4hV0RmRLvsZuj10Bs1xC1m6hfu4zOe2/h0vVrWBvbOH2xjxdPn4ieuH92ImAwDYbSUMJOApAEqrtai52EkkjIhJeUYNtuK4dCR2JgrlgQfd8TNkix3DnY5galCmwX51NeGk1ptJWEJW+BrMNzxmnrJEa1CTTJgCYrn2FSnZSmd/c0CgS2ZL2UvKQmV0vNJNvrkqXiNwFvaLFlvYOaw5J+ROaJch6pAuAU4dNtUl+6fmkTN9+5i7/7h3/AB598iKs722j7NRwfHePJk2d49vQZjg5PcHxwhJe7L7D3Yk9awo8HAwTBWByjAG49v9T8mceQKlA+72sCvGnArYbm9VUh+RVsT47+NNguPoNZGxUTxp52Uj9fsM25mke2jLRMJUgqsCGkpiRCMnLGJMga3FoNzqU1SYT0Iw/hOMEodmG327CuX8HmjavYevO2yBX6e3t4/s23OPzqG3R3X8A666IRjbFiDaVCxohVNwi2PQeBdMjlubhWXfA/XgDldewu0HB81JoNDC9twmq3sba2hp3tLWyurgr7PTztirzuTKqT9DA664mMI41C0VSnbGMehqhHY2XtjIROkiTVOlNtzUmKaO+oqM5sOsRSGUpFBEwuNOkBNU6qYyTtD7Xg1LaLzaeErebBq9fgb64o8M0KGCxDOBqjd9ZFn2VHR4HSgIemEY2qF6PyMRM4TgSHCZqxsmnsO8BrY8dJsu0B+y6wrGLNw8rmOi6/eRfvf/wh3v3oI1zeXgW6Cb764mt88afP8PLlrlSiqrFiFImjOJYunKPhSCR0PLZE6rLkUjMnZm9cywB4FVisej1L0szzxnXktEBKLKnZziNI+aZaAW0zJ9SdlZju+be+ILPNA0gOQeEejE1ZuhJKBUlTtGHG9QtOyOb9eT8mnylqtuc+ONNmuiKcoMi5GcyS7ga1JHFVNhdLX1uEfcnA8pwZMT0mGcjW42mY72mW5Oeg2S5bqFQUUuehpBK6tF2h6bqZ2xkcNQyFZkZr7auoNTrwWjbcmot+MJT6sc2tG7h+921svPuJtA1+uPsY9z/7LwRffwqre4z24FgBXcuVxmVKE6Yy08lWkKlh/0TPq8NuttFYX8fK7VvYuHUT41Yd+8fHGPzwGGcvXqJ/ciKZ4ybcayehgDuXNI9oswPZPFBKIgmQ4gQom6hl4E7YV2HoVH1RYa907bz8mRcXhtI7zwKOZQl76jXFbOfZHupX8xKhqRiQPDY4eR5KPqTBgGKbci2dCuxyyrqiPayj5pNl0kw32xSz05wdKSdKQM9272TEsgopLK3lqMx/10FzpQN/bQW3797BOx++j0/u3cM7d26h01mRBM2HDx/j6ZPn2H22ixe7L3Gwf4Du8Ql6p130zs6QBKqajJBc0p5ZV3DQE2taB1dpBEyySnEdFyJM03O9CJ7nM7d6qKdtw3Tpv4uGTKturoScf5UkIDNfi5+pctZzo3KcG4X7No7NsJyzbikH3BdwwoUDV117qX1bOuBhEnvVpnYy5qTWrlZwSqSJU0eaRtUpl2hId1y0VxGR9WTpfH6kvYptdj58902011bQC4fYZT+Bv3wpSZA4OQJY9ScK4MVj1KWLAKQrbiR1p1U3Ra4hSYMW8EGihBvnmjR1WV9Zx8r6OtzrV+A061Lmk11gz46PcXJ0hFH3TORf6WgsrcvTcaCkKRqwUqLBMqf1TOam9BFZFenpRkNm7RWi+ZSxqMRURRRkdlQ/i7yKNXXdCobzGQr4dl1EPqUu7D/go07piZafcCNDVrnPTQJZ7+FQpGnmEbMMXcpeDFYk9JFSr7MDAzcIqpKTjBu7TVIuQzvXamD7yhXcfu9tvPPWW/j9ex/AsWp4/uwZvv76K+w+fSSdf7kpYgI6x2c4GGDQ7YnMxdQ0VfIhRk3ziTvLD8yNrJcAuNlrTFM/xmYp9DujaozOlzDPZxbgzvxM2WLJ8y4Mo236SKiTludllGMQfe2aVMqY44KPKALc6Q3/MmB71vXMkpXMu+55EpQJsF1puGTOzEbb2U3OBdtmkVV5ldf7urpxzQCWHbrQkKb4tvkDqg1GBrgNr5l/2oDy5SQkuUEyO6fpy696XlUjWf55jhuz0T1Vsk1KLzFYqXSJpqoFE9toFCXGpxsyOCyXVG8g2rgOv7MOl9nb4QhR3cKVO3fQee89rG9dAZImHvzlG+z/4U84fvYIzulTJHEPiXsiTQtCNr1JHPjUYQcp6vQqLJnluIgadXiXNrB66wbWr19Hrd3BYDDCwYt97D/fRbj3SJrNSBhRyk4pM2401oKVDYI1Ig1FXCtOnyHIjKtW3kZNf+1gMmbbrIeifoiblIvUVFWyFTUD8iwu87tcWQFsF4GTlB2UChDm6ecT1GyEJbnJdUVeonTpyiASoI9SxXCzvKFk/5OkkgZFSroijSSosabes+YB9RpWNzdw5eYNvMt27x++j3fefRcra+vo9cd49PAJvvr6W2G6j/YPRc/dOzkV5x6xcoI0soCEYYXVKiRaScm0gvSgkgEtahamJv/EXJ/xvrm6uyx8UyIKkooqS5a3qlqkxgzMed8iQJv3PlN3PUUWzDpFue0yc1NHTlxP5hE3pKrpxfyoQsmjWmRE1Np4RXnQ5Bw4b69f4cS6tBtldgpsy9baVCbRlYRUCVDFzlIawmoXNsuTsoiGvY7BKETcamDt8jaat69h48oO0PDQ3d/H0Xff4eD7HxA+eIh0PICXjBAjQORxs0/tNdelkkqwVKibkrt2pOoJJRFMcE4px1hbRefKDlY2N+F2mmKjo4AyjIEkLndPTzDsnglotAIV3fOk5F4Cl3IL2Wirn0Kiid68apdSsIWFQeU4+XEKt5D8bcybqQyjzW4h1TTD5XLfIWUoun47QbdDxpu9BzwPHrXUniv2KQgjBCE15IH8DJgUHg9gp6GMlzQ4Y/v3lONni3sQoptkBUF9mmBoWag3G1i5tInLV6/it5/8Hm+9/TYu72xhMOjj0YPv8eTxI5ydHEukjjIWMu2Uz/VlTA3TrggalgfkV06E6DybQkWLeZv+Ref6bEJBa7KnCALtYNQTKqGe2YG4+qtI7JhEyfxT8w5vNt9zj28q0RQ2HEW7UkZe8ZivCrargHZmbyuWwMzjFJntsgeaOfgLgO0Cbqh+dq/pHbkzqp4wsxxL1SSvev1it1HYJMzw9Rc9d+nnZXITbLuqEYpQzFpCotkcJXnQlTe0YyFrU2804TdbiDtbSDxf2rcy5Hn53bfxzscfoXntCo4Pj/H8i/t4/NU3GP/lW4Ct1tOhJA4N7DPNytZgOT78CLDDFF5swWLr4nYHzZ0trF+/hpXLO0j9GvZe7uPpw8fo7R0hHYfwwkM4iQp3TnxlfiAHoQpqqi/+TkPsSZm6ad66WPJQLFSWBGTOISaHY7Ys+JLLMnpwzY1nndb0lRoCXF9xcd0bBz/NqufYW28BhflSLLn5JiiILVYlYchYfTtks2QmqJUkbBoz8KnBcR35ySoFHQLunW289cZNfPjhR/jg3kfY3NrBSbePb769j6++/g7PnjzDGUOtZ310GX04PRW9JZNolQaeuZ3qeiTMPAW2lU8oAb0liy2b6yXgeRoizHRc585haKFFZENLWIMqo14RKizew7TMLbuasiEtPb/WSLJ+veeJjpVflCSF1K7qjdISdz3zIzm2rgJ7RSc/J7SrD7HUbJLNi8qZEMYyy6jQNkFK6alKSbYkADbhtToiHyGgCyOW1FwDPB+dG1dw8+27aO2sY9AfYP/JY+w+fIiT775DcHoMm1WYEMO1KRCJpeRpBAeBNEkhUHRUI6qYlTg8qb/PVu31VhsrW1vYuLwt0acgTXDQ6+KU4Hp/T/TFBNgEopSHmHRPyVuRBl28L/6kJcv7CKhmVMvNdQ65r6ulFLkAMWd630awzfcRnspomkctxseGndRVffLMWDOBhxVebOm46TfZbdOF7alOlewUqQD3GOH4DAn7LzAySrCdcJOiwDbHUHXatSAqxTTBmE9ZKrN4qDdauHLjJj64dw+//e0nuHXrhhBPe3t7ePzooZQ/ZW8DylOoI6d07mj/GMP+QBoDqfCkJmrmlMIsY7YX9fWzwXYxUXBGVZKSTBllbueTlZNgV73XgOHF9sJla7lAlBajJFOb+LJxey1g2wB9I9lcwKD9jYLtbFVWDNFsDqdqkle9vsBzKYMI+TL4ScC2qu+syt5pg1uoY6pYCDKpugWvV0OTQLjTQa1eR2B56I3HGHQ2sXr1Gu78079IF8LR4R5++OyPOP2Pf8dw7wUa+y/F2CeejcCx0K0xvOcIyBaMr1vzJp6H9tYlbN+6hUtXrkholhrgk5f7OHmxh/5RF+mQNWYT1HBCl5SBaKlVXQz6kiEvMJKGmZR+aWkCPx1nCFwNfd7acNpRFB+gAtvKaC/9pVl0Gd3Cc8+OqChqdY5ix0Ut1eDNHvYAACAASURBVMqb6eRG1vDkKtFSK001IJASXmS4HZYRJCueAGyGw/riBMI6sqEeNxOxEnnmFsG2bLIsuD6TmnysrbRw6407+P0//CM+/s3vsLq5g5PTHr746ht89dU32N/bw/CMetA++ifHwgol45Gqk5uBFqXPNky8Md4z2dkFB7kUbM/rnlb0FgUHOXnK3CEsBdyqrn8q0brq7dOvvw6wXcqe66oLLDPJZkf8UmBbJaK9rq9l7WwR8E8z22YVzb3GKrSg502+LmWLqKgIxxPJldVootVZhUPyIWVzLQJxYFzfxPU7d7Fx5xqa7SaSsxO8/PZ7nH32F5y+eIHoZF/6CAxrY6mikVrsApmgwYQ+q4GR1RTQK+3NSYqklkQTGVG6tL0t3SGb7ZaU/Ds+ZYnTPRweHyEcDtHqnon2OtSJ36wRTjkHG+zwv0R3kkl0NFAa72hjxIomdrKsfaN2nMB+cl7w6IbRnma4i2uKoLgVNqSvAuUl9A2sH86yhSznx5/swClsd4Pddtnwi3aeUp0EYchkxiESarpZijRkiUTAI8NNwU2WzKga4TA/heNC4C/US7OBa9ev46OP7uGT33yCO3dvo9lqSHRgb38fe7sv0O8N0O/2cHp8iuP9IxwdHkl3TlZXYelCmXNThMEicrlF5r95j/mZ2VADgdRDPFcCsNxT5UB7Ps+R0xS5TGxStjJ7jVX5SG1bp2Q04g+mEiFnHT8H/VXn0dO7sN5lDLWLNccuPgP+vkgOUfG65HqMZvuXyGzr6VW6OysymGXOat4DfV0O5fxxfmpmW2kTRW4hoURT5E9NdtOQhM0QLNcTKUdndQ1eg44A6AcJwtRC45338d7v/w6rt+5g9+lzPPr//h27X34B68GX8OIAnXgoxm2UssGChajWhGO58OiVXAcDthSv19C5fhXX79zBlVs3kYYxnj16IrrG3u5LYBzCZb1Xgr8wgJP2pGOlAb15iTytv9aAmEDR7NwNICXY9iimLMpIshWnf9H2RTFcU09uEdlS6aSZZRzOQ7kMiOe/aHNqVCY5LWRSOGlpDTMkj5UMltTaLrDc8sx1JW/dzj1NFFPJe5WygI6SolBXLxUJpEwgH1eKZmcFd995Dx//7u/x4W9/j52r1/Fy/wh//OxzfEkN6t6+YtOiEN3jI/S7pwLqhVHTAC2zcwbQTOm4X3XNVYFtqaeu5TSzysjM1yH/uGA7v+6SOy5B+RcC2wU2aZ6zVAmoqpmJSbwl2GbyrRqzV31SM6zghBMsIofq4y8NtudtwMzyNzgg00GwCZXUARKpm+M3ZAPqtlk/u42x7WA4DhHZDvxWC60338I7H9xD23Gw++ABDr76Ei9++AHjZ0+RhgHsdCwKvtAmKA6QWjE8bmoFyDcRpg0MRoEwr/VOB511guwdbF3eQZuNw6IIJ4cHePl8F4cvdjHu9cR+s/FKK1BdcFUsiSBVNdCKEMtGOmWXRtGBa/CdqYUoL7Hhxct1QlS7aa1Lm3rMht0Wm1uof16cPmSfm+OaMPpyZRJVJRnDMaG0hn0SEqVLI4GgZSaO50H6CbDeODtnBqHSpo9Vd11HVysh8BbyQrchV3ZRkQvU3o9sG41WC1evXcF7772DDz/5EO+88xY2Lq3LsXefvZDv/Rf7OOv20Ds9w/7evvo3y6EGQZaYOLEuF4gALQq2p4+b+bDMpcwo8lA61zUFUrqOiy/mxzfkTBXUnXto40cXrLM9C7uVYtppcG1kmzMuONvITPn7Kp393xzYLguDVLmCqkle9XrV8ctf/ynBtroybY7FSJjWuaoNsVJvy7fniyaxsboOr9GQuqVj1kCtr+Hy9ZtY++QjXH7jDnZ393D/0z/i6N//F8LjA3TOdgE7QlIbic44oOYwZttudkFkJr2NEYHkpRVs3LmFLSYPdTroHh5h/9vvcfp0D2mvD0fY7BiWnSBinWhWG5nAwOofec0QA5CU486AqH4Y6i/Up0+bgalVOKsFnWb7lye29TOf2lWrZzF5PWbznT8pJV7Jg7z5vZltknJkpiHHpG6VwEiUn9Ioh+CZ74t0VZZQtUxmiFcAsWqmQ8mMgHeGSm0Cdzo7B357FTvXbuDjv/8n/P3/8c/Y2LmC57t7+PTTz/D1F38WvWi75iINQ5wdH2HQ7cKipEQSmbS+XuoUa92vhJF/HBmJYUDyDCLVpKr49VOD7TI7U8b4vy6wPZ/dVps30+REabZVFZ/XZRunGbtJJVA54F4WbJ/bnE3OBhUj05sRxUXoRlS2p6pbNDuot9twOmuILRsnowghgLXtHSEL6vduwyYL+8dv8eSzPyP49j66p4cYWH3YNRtDm9YQqJFw0G3eE8fGmNGn1IeV1lmsFM2NNWzfuo71q5fhthuSMHlCzffLF+ixq2v3FPUgRD0FfEarIlVZiF+yNZBcG/U7pROS0Okp+6iYbsUem108l7fkzixh4HiUyEkRF4pWmWGdtrRZh+LCuBNs18a6pB8vQYy8bt9ugLdYbXUfUulQWrWriB37LxB4K9ZS1SIXxpmdgqMw829GFmQ63vI0zFWhKJGfZ2Wt7e1t3H7zNt7/4H28e+9d3LhxWSRwe3sn2H36AvsvD3B0cCQlUA/2DnF8cCiMt4n4zMpFuch6Ka6RIuuasdtzwLZ4wIqN5SKSSOFhCucwj6362CW5E5oAyfPu8smwyFgtymzPAtKztNmzEh9/BdsThlHPgNLevPMhb9VDrXr95wy2dUqgciyi4VNJcmrSsbYrS3i4okdsra5LqJQ1S8d0vq6L9tu/wZsffoxLa6s4PjzAX/71/8Hu118jfPEcjpXCjftIErI9Y2UzyZaSIR0nqqJGaxW11XVce/Mubr/9FiLLxvfffIvH33yL8OQEdpSgZgNs0WDFTOwbI01VqC526lJua9aXQNDMMmg+O2OqtTqjqN8oHER11cy11MXj5ws013a/+vNXLZ7VGXIXlGsXZ/wtOwnrx6RwMjrRbBdMvYRCx09dmkn63knjBQVamJCqwLZ6HilLZdEJS5RA+k0reYBUhCEYpqZfcmd1uDtiuROM4xS2V8fVO2/hd//0z/jk7/9Rkoz29g7wX//xH/jqiy8Q9XvSJCIdj6V2bdLrCviW48+oySwbjiWp0jJmex7YlpE2yVxzz/u/h9musjOLGP1X1WwrRzkjcjNlXxnp4JfSRzLRVq+pkgTJV1kX00DCAATTra9sTlwIbJfJSLjxZIMrgjvNiMqGo9aA5zfgr6zB9usYO76shcDzsX5pCzffegc3bt3EIDzFV1/8GU//8F84fv4M/uAUSThG6owlQpekZF1TKW+qNrRM2rPA0nmWV4ffWcX6zo50P1zbWBeN+O7eLp48foz+8ZGUOAXrcKcx2CaG5enciDaSnSUb0mSH615tGpRN41jxb6YT5JQFKjyyJcMVcho76zpcNgfMGcxPg+PIzpPOlhzNieejrnbmlRl5ne3CcthQh9p2V0lnWO40DBDJ2OiuwVoyxtJ+PIWrk//5HCU507MlGXN1YxW37tzGBx/fw/vvvYM37txCrdZAvzvA08fP8eThU7x88RInLH96eCzddFkfnP0NjMSqal0vsk7Ob0bz5ynPdWJcXk2znVWNKZVUlXPX5Wqsks9mRMvsfLuqsePrVZrt4jHmsdfFjYPy/Xp8C52ep5/TrGsTe7qIjEROorzPnOefJ1BNdyYy4YS85M8iU+h1v6cqmDH7fPMeaAa5FjrsQm+aO67KEp5/uWqyVY1g6efFQKm62nL1E2CbbIjKeHfrDTRWN1Bvr2AEG4Mggr+ygp0bN+H83f+J1s41rP3wPb79n/+G4//4VwxPDhDXYmkh3He14U2ok47hxyN4iFCzRohbHaRvvoOrt+7i9qVrSPojPP7zN3j6wwOp/2rZKSyJ+5EvCuGlEZw0Qk2a1FjoOasIbZWwZZKY1BzWZQQnOkCqJCDzXkpLItF0q79kT880pZDjKCCixsa8TwMTwcuv4JAyIlXT2aKJNF/agai+FNk1qgsrOBf9GsE22zUX3jzB6Kswt5EAaRBuzv//s/feT3KcV5boqcrM8tUOje4GGkA3gIa3BL0FvUakNBp5MzIzGu3Mxtq38cy+f+C9F29/eREbu7Oa3ZFWomZXmqFEuZFIkaLoRA9DgPC+YRrtgDbVZTOz6sW53/dlZVVbkNJopFFHIODKZH6Zee/5zj333BoQq9K/lm8XuwPUpMZaQ1XXWtXUyQgibFY146d5YJR5Vz1UowpsU5vqsz6RbsGy1X3YdtMtuO3OO7By5SqMDY/grTfewOkj73JUHJIxB6WZGfhTE6iWSsI2kT1X+dQEtjkegvDGZ/5Uq5YqHPE1s2VWsw6268srMCQA2LOZ7vpNYVi+2XWQxZ6/pf5/cHwLvGHJYDv0GUtyMgnAto54oSE15qNEVqRBGo81DCTef4yqP4HhdeCflwK2w0vWeA80LWZ4dLt+DBea+Ffj7lIqaKp1WKQ0TgwxMtqpNKxMK4oVH5MeROaxvH8Aa9auQ6KlVSarTr/9Gk4dOogLExdRqZUAi2PIq0h4FVheFemaBc9jBI4japPFpguHg2SyDcmuNqT7e9C1YqVMS7x2dRgjl65ganwcFVb6GAvFKpVSOBc19p9EONHSFx25F22BT92zTDzkBl2BEv2oB7IKWz36gUMT/+xaNRTEEeW9/cSqtjR1zvpZQrjk417RB6Xgl4m/JIPq/S2GGFLkt5oeyVeWuaZ0HmF1gBMz+YvaNz1ukk2UArjFNrUKS6ozqjmcP8IB6Ngu/t8JBy3trVi5ehX61/Vj565d2Lx5E9rbWjE+NoXzZwdxafAyRjjQ69okZiZzyOVyYnvKps1wfBPCIpRr5l6OMEk0ewmbQbeJCXovqFfMfIleu3mcihoQy4LzD8xVCL2jCe7M52gUYChzZHN9RDDwKPSf2jmuObbMxUYvBLab1yt0R80q3MwFym+U+GkA27OSUvP1XIRVEh1vYFmmg6QptSnE/d6e0Pf9rvf3vbMvauhcFv3oRV+wyNmFs0DjS99/Ilv42AKwqaYCSPBhQKY+rsbpW8kUYhzrm+5CNBrHVJEyDgfpLRuwfvcOZLq6MD42huJrb+LCgQOIDQ8CfhmlpI8SJ5Q5dLSIw6o5MozA8mqwYhaSLSl0rOhF94atSCeSKF6fwJUL5zB+cRDlwoywNFGWI0VHrNpXhBFn0tD6O5fpJmQbpBJifXhMsHb1CmkAXtl45EWdBocS9fp6gJLwLc1hKlEpzbP6N1kfM2lydk5XLLL+d2lI0mV3Akw2JUZ9PfCBE+G0Tj6YsCbMoUp2gcw4RPKIQEQpOtSPll7UA5EuEWuRjBoup4AiX+NU4/IepejUHyRZSzP+OgYIw6/tx+SzJaITXnvKBYBaR8uGb1mIJpJoX7ESu/bcLANw1qxajSuXh/Diz3+ByxcvIRVPwKWvby4Hv1iQqWxK3+jJ+hL4y9E0ZgDlICCHaGRCjRxO84M15/NiSqhBP4z+LE0sqNMNlz3qYawOVmdLkd53yAp9wGJg+0YadVT7XnghF44B9TVr9umtc47NDV5Lafhayvo0Jrh6zL0RGcn890AYnZnPbnYfarIubM5/4tTBJkULNScGJ5US+ZSTSKEcsZAvuyi0ZrBybT9WD2xEe7YV7oUxnD92AhNH3sLUtWHkUUSVDkCRkjin2nQc8chE2/BrUXiROBCNo+ZkkGntQE/PGnT3diKWqmFqchKjV0dwbWQEhdwMotQfy8PrI8KNgEjhOM2Q50qXIU/JQqJJRaGYioR2AWKDIH8s8+963Ll6ztVKUlLiOrO5n4b0Psfe1KwwZWpssmzYyKpo1ogOZMevQ5ipLknFUj1/SsITIjpCWmtp8DbVBnmtAttszaQqJ8hr0ndiKTkPQXdE2VZWOcRHGsPDdrHqCNV5RtTAHTsqLjyJdAqtHe1Yv3Ejdt20C1t2bJcN19j1SZy7cAGnTp/B+JVR+EVPrtPUxITSjNMik3LL5nMPN7EHTbhmcvPcT85iYDAslWwAufrxD55Zk1iCrwk5gszx1UZKpf5r/ipYHRcuXikLy1HkvBamxhvvnjBgX9B61JAHs+NfczVv1t9DlaClxDHzmllge6E3Lxk2hjVAwUKpd8+F198vaLyRE36vrzU3qDodvRJLWhAF0uYtCLzXA2pm697D5yy87or9FPsqOU8fluvC8arwqbVNxlFpbUGiYznanE5Upn3MVGJo71mF+F170LlpHVJXj2Pw8H5MvbYPuaFhtFQK4nc96RRRiVRRjGuI7MWFtYlYGcSyrehYux7rVvdhWSSGkaHLuHL5LCauD8MtTaJWJQPkqgmWyplZyy4oZ7BRlSE87DAvIVLj/EkDSo3O3ExXVCOCxYUkeKA164soyhEOtVGLakbvymQz+kAzSBNEkg0SBw9LGnCUR3QEHqekSUl97h8Dtg34lwZD35OmJvG4pmcrvaw9Fx4bzegaQEcQDYBNeVMwsEgWdWaSA1b3WhDACdblvSpRmGvOKezSpa9/N84y0VoCEXr1mhJZ0CTX6J1aJ301wKUfb5UevWrNmZR9KwLfjqLqWIjG46Lf37nnZtx1973o6enFvrffwWuvvo7pqRlUvSriTHLFEko5TmLLA15ZtOO1CDWYHnw2bqnCt5yn7SufXKfKCgm/s+5PPu/iN8Um8whLbjZ5IEBzugRrTjYkTDRJN0gyizzj87E7iz22apO4pEAz50ct9ozXj3/uIzHxriHuvQ85z2LnG05Mza9tPga5OktgROf6TuWJrZhLAxIMA6jufRWyg54Bc86y+VVNkHxftBpF3IoB2RbYmQyQSKMatZEre7DSKSS2rcPqTQNIJpKYHhkHfnkCl989jtLUOfiMh1EftkO5VlX5Q/M+j0RR5WdaMVQsylLSaFm+Et29a9C2rAdJP4/8lVO4OnRFADc3qjJsi5tdcfWpT/xVT0qY2+RzojaH6nUa5vKUtLOR2aiL3auuaAf3UeDjX/9M/aoAEy10TVSkMlO6gqutwLaE31BubQDbhhVhvJ7nXtXPSqBTNhUKHfcYHTR8DtnT6bgWjSDmxOQYjE88SQ3lAKsijvDxctqKYabcTvKB44gDSrZzGVb192H7bTdjw9YtSHa04trUJA6fOI5zR06jPJFHlRuw3AzK+QI8ykkqZfH4Vj7mKlmpQqGeCKxH2tNZq1H+qNZgaRvbhrLokjjPZnKmua+p/pyq56f+GIXBtInXKvoFID90neciCgJwKxuoxcC5iWD118218Zg7Biw0B6B+kzUz5ubzl8JsN8vYljSufclBUta+vgOsv+/3YHupa7jU172fJKwu0wJJnA+8lhs41PKSfaWEgM9tMgkrlUQs245kth3lagzTMxVYy1Zg255b0dG/HgW3guH9z+LSicMonh9ENZ9HK0tzEXZ1U6ddQ97WDZZWElbUQTLNYDWA3jXrEItEcW3wIq5cHsT18WFU/SIcm4wNWYeS8v4ONj5qiAwnP6qplxFxE6E0JexYLelFM9SSR/TACSkX66mMxrXEtxPCiDB5UUPJQMwhCnRdkIabYDS92UfVsz75o0aX7sYraoCaJHKy4YEGTMt19MQxAm+PgNt1xU6NkzBlIIIw2zph6aEaYScNKelrfb1Rf6tEqhuDNLBUrLay3ZKjFxcSpcFWeThIo+r/wlPIAumJOW/689bAKq8w0RrIVwm4CZjZNJnOoGfVKtx0y2245569sJ0E3njzbbz15gHxGE6zQuB5qMzkUJjJoVou6GqE3nTYujqhBskL0CHDTq9cBZbrV3spYDt8/xuw3fBc6DVoDqphpqN+7X49G+pFn9NFgsX7B9s6RTbFiqUkmqXGsfkS4ft5/6LvNZt1zYVo6KmxlL7zdbLnGgbPu3ZYkQoWSWTLRiKVRaq1Q/TaRURR9GsoZ5JYsbYPqzavRzKVwszlYZw7dhKTx88gNzKGROmayD0iNqcjRsX5w/MJtn0B26wKIeog1tKBFb1r0NXbj1gihdxMEdNXBzFz5SzyfEZ8Xzb6orfm4BbBHHXvJQUUzXOsVsVssA0BFM4CshxStQqQrjz3Eqt0/NT406Cchoqfgl7z/9SBsIkudYIgANvBBzR/0nyQTwM+zWKbzVJwLJowCGJy6F42z7KcY1NcF3cZTrHUTDmdrtRFV2ujqpuM4co2NZKII5nNYOW6tdiyawc27d4hA7+GxkZw9OBRDJ68gFK+IOSHS+12LqcsVl02vKi+KLNjEQGntj9lPJUOKd6z8zyHiz7nC/WshS+XIVfCaNr4ys9xWc33mpwWpOTQXaDSidmk6ttmAewRxBaxqtdrvJgqItijzQbdTTWTBkg637o1APYmcjUMtheLg83A//dge9HIXN+V/ZNhtjVYYud4wmMne008sKsJB3Y6g3g2i9ZEu4CzIc+Hn0hixe492H7zLUjMACcOHsaFAz/D5MhFeDM5KW9mpORPv26WTYGcVUPEicGNJxBPpLC6byM2bdyKaCWCi+fO4eqlC5ieuo5KKY9ohElFBR3KCxSrbQI1xRPql9E72PIa/ZhruztTf+QDwBG9CmBSAsKAqT3FKUexbdjJjIw1Z5nQ4WADKTNqsMrEVlWj2/k7Byf4XAP+nQGa8o8mL9kgdhlQq8GrGSjDccM8BstSo4jJlgd2dHpMPL+DwLtUKioQ7nnCfgvrrYGwSmYqsKnVoB7e2DfWA54Bl2GwrdKpbvgKsYb1Sl6dCaizV/VNBr/HqmqnAw3i6WjAe0hNtrSQzGTQ27cWd91zL265/U7kC2W89PIr4sFtex4cgphyCTPT06hMTyoNJZvFREYSbnlXOwXRjUsi0RrzxUpIIWZ7qWB79sbD4IxGmPJeWdYFw09z8ltCrGrInQuy4ub454dHQTL9HQfbJsLL3dzgeqOBphm2pJuJpUmPfSvZNOJtbUg5GdS8KGbYeBiPIbm5D/1bNmF5IoWhcxcwcuAIrl4YxPX8dfi+i/ZiHilK8VBFqVKik7YMZaHjiMsNteWgbdly9PatQ/eKXnhVC0Mjwxi+OoLKxDiQnxDfZlbSSACQgpWR4aaSF7DHDR5MdbDddB/N4vHCvvLGy1/LzZRor8461oHWwt7DAlDrwSQAsbLkplmzuSJYp0R1Paseb2bf5+paGXAnIcGAMA0YA8w5z8RoM1TLNIkytvoy8pPj1vX5yfCH0AwEnTtqTlSma8ayjHF92HbzbmzduQPZ9jYMXxnFO/vfxYWz50QTHo9EUSkUZbiQWyyx4UVPNFabJdki6WtASR/1/A3Mvz7598RsLxRD/oHBdkMMDgVQc+7NG6A5Dz0Uvprj1bxAW+/Efg+2bzCh/EO83JRA/imBbTb5UQ5geYBFCVsshmg2g1SmHSlOREMC+WIZ19Ix9GzZiA0334xUOoPpN0/g6C/fxvTQIXjlKVSkmTEC26N0sIoYCRgrihIbVOIO/JYkVg1sxKbN21EtVHDlnZO4euUSZkqTojMUKzsCdM+VBkeHLIIAXz2RK4DVWgYigVAFR1WGUgBSAVGCWtUyqZTAyl/acWJIJJJIJBICsqn3NomB76Ocg7ZNnIznk42Qzn1anCkNtWKcWX5WmwlOfZtbO6SOqd58qdhtgm2RofDcnDgsNp8S9NMjtgHsqzIngTbZ7nK5LN30LoG37p4XqyoZRKPANsudagKoEWAYJrvuaas2HvWSc6BVNqVYXRFoftbqTAY/30a0xqZUlRBFj67V37xShAKcMJpqYRf/AO598EHsvvlmXBoaxi9eeglXLlwU0MDRKNRtFycmUC7kYfmuYu900jPpVrdQambN1GHnTsbBcb9HsK2yaxMk0SSKrGpzZXwhtugfImDp71iU8VLwbN4j+p0E23K6vJ66+Tu4rrr6qplLUx43m1B5bvlO6VthpSaFeEe7DK6h8YdLK6a2drT3rkD39g1IZ7Pwz13CiX37MXPqDIq5KVx3ivBiEXQUfLY+wuVsAcrHOCMgFoOrr0Xb8m5s2rwZ3StXYGpqCoMXLuHq8FXkc3nYbgVJemKLdEQ/a9JQbGKeuZzNQFu9Vpjtua55wA6aWGk+x7CL6n1V7ZakpDjqEIxOWu4XEgdz3FFmIyOfYipl+v4zESO4XzXQNE+zMM9CHmg99hyByIB+c0yGjDE5m3E2HB0EqDaBbnNcqg9H3w/6ddwYSQzVvfRGdiNRk031XAtW8RwbiXQaXat7sWP3LuzYsxvt7csxePkq9r25D0OXLotnukO5Yj4vv/xyhZ6q6peZSircjsopRuPzT4HZlufM9AYtwdFoPplHs9Z69i0zv0TlV8Fs11l/9T1ybxk3kl9FDmgsJzQXqH6v2f5VrHEQAhdkrRb/pgUTsarTg1PEiHGidGBOZxFvaUc62YaYnUSR3rEctLB5DTbcsQftXZ04c/I0Jp55C5OnLgClK+wBRy7BHT9Q9SKIejVkXGqbbbhxB042jc4dA1i3ZQv8sodT+w8hd/wCPK+MUjQvgM2mnIMPoKf8e4WtDYEm1eCntcO6ml/1dYc9GWntDS1lORnLS0Kb8hAbsXgCyWQS8URCADcZZX5HuVwSUO1y1LyrpBws8wqo1iyMUaKph12XarkeVQ7VqQ/UabgSkos0+xtij4SJ1r6xZY6uEImLJYy6MO0E3PI7x2InBZTzR461UhE7KQJvz6d1nieJmD6yBNpcP9WtXwfb4WNqqDBy6IROaHWdccguKkhXdZ2eAms8f5owJgLNqKCSYOw9N26q5FrjtMF0Gpt27sQHP/xhrOzvx4mTp4ThHhsdR4yNuPyUXE5NmMwXEOP5SiJSybauN1c1DrldF0S8AfoMgMCNMNth9BCUnkNAVQGOOZ6598lML/4UL/yK34PtedZHHgjVTa27GdRdbPZsegtn/s9cWwF9BGLJBFLtLXBa2lD2gVy+AjuexrKNG7Bq0wZkejowdPEiPTGQZAAAIABJREFUxl98HaOnziA2OQHPLWA0U4SfiqFlhjtKNjrQl9tGic7+tZpY+vX09KBv/Xpk0mnkZqZx/uxZjA1flQoag7Hl+Yizr0K7ZmjEqEBaIPWq34yBjERvnGmTPetWDRqEtW64Lk8OtSgJny1yvaC8H8pB4ZL6PI+CemJCAMqQIMrBptGGMHzlDPi1yN7PV0LSOUGB+tARBBK4RnDVDLabwVmwIdC6YVe+Wy2HxGtxpBLlvhAvFW54OLFSTfeClYxjRW8vdt18E3bechtaOrtx9sxZvPnaGxi7Ooyk7Ugzqlcqy9Aht1QCXNX0b1MTLtJGlW+M5/nvIthuBtYLx6zG53k+oG3us4Wi40LfsxSwrW6z+cmd5mMTV5zfg+3FU9o/NWZbYmi0KpPLyoQxiRRa0p1oSXfAiabheRFMWFVkVq/Amtu2o7O3G/nBy3jn1deQO3QC0XwJcW8CEbjIxSwB5V6N888sJLyYkku0taKnbzXW3boDnlvB4TfewPi5C0iVOdK4goqdF9BI9207GkOUmmw6dbChRHeYG/s7pdfl8Wr2hvZSnOQWtRXDysTEZETG2LHh2GSyE0hnMsJoM2oSrBYKBVQqZZlCKTIN3bjIZ0pJPtSdoD4vVErU+0q+TmwIjWXiHLcWP8OUCcUm01A+mib2LIJW9aMYZyUxEQ25bcOJJWRaHzcKDkcS0/mjWoXn+SiXiyiWCyhrCz3qC+kTa3SY4tiyAJcZEQCiNxRaM2iqAwqMqGxjAkkQlGTD48CPJJSenonH5wANbo40yGciIsaI8q4Aku1tuOWuu3Dfo4+gs7sbr719AIcOH8HE8IiA61QVmL52DZVrEzJd0tGsj+LMa/AspTenjaRqip3HBiF8Dd4rsx2wfpqlMEBb7zPmA9s3kjgWj0I3/orfg+35wTZjhmE9FRdrXHU08a2rXsaTmteYm156LFutGditGUQRQ6noIp+Io2NNH7q2bELb8k7URq7h1P6DGH3zLbhTk7CjRfi1MkqJMhBzYJViMsCLntncgBb9iAwE4wj3gQ0bkU4ncebUSQyePY3CzDSiVcrFPETlVxQ245sOEowNOixpAF6PHobu0hyt3qQ2MbxNnJjY4YU0w1ozooEyffhjEodUP4stoFDFJ9PXMX+lhBpzxdZSk0wiR1XpWDEUIoXe11IxVFVDeaGe6MhPZRP2fCabAbOt46naW+jMbTYhoUMLa4MlN+g+nHAzszkniTe6khqW6Km5C4qJ5WaJlriMSQTdrCCwMtmzqhfbb7sdO++8Cy0tLTjy7hEcfGsf8tM5xOn97VdRmZlBpViAz6ZJz4VdY9xmrFa2mnrKwe+8ZlvWWyWY4GepMbQBIOtN4FLf2xwllgq2lxqRzXktGWzfyIGHSzrqgExJZvbh3cjnLvXkbvR1Cx2DdJTqc3g/MpKG9y7xABfcOd0Asy2qi1DwacQfCjEE7I2+XJzIyC75ImUV2VZ0ZbrRHuuAV7GQL7qY6cmi/w4OrtmI69dGceH5F3Hp4CFUr10HjfNS1bxMYsxZ7KXm9LAUopYDp5ZAMpXGmg0D6Fu/DqWIhxNHDuPq+TOIllwkXY5QKcN3isq/l26ydBrxZNQZoizABQ2KxhbOVw1yesSwX6UURDmEaEJHEkM8mUAykUI6nRbwTDBPCQaBNn9Vyhw1XUGELEadsK6z2XWKK7ir1b1TZ3rF5zYM/ALKzAC1QH9gOhHrwUV7fEul0kg39LnqojcVfCrR0W4skUA8lkA8zgZOR0QblUoJhUIepWIRnkvfWGY2JjbFdBtlOxdGgYyQyasAEBXgjWuK2mCY6BdizHRylXwommwHbjQu3xX1aGHoyzowdctHMJFywiATkWWhjBraerpx10MPYO9DD6FQs/D6m2/jnbfeFrZnWSKB0nQO5ZFxVCsVxNlIJOuqNlWurUriFWr/OYpaBu0s/WfJzLb+yFkBOLQkBGS/0R+zGQgsVZZyNI1QbK53BKXQ96jZ5vslfjaVhs13zRXf3kucDB6XUK6ZfwV0HUw2lmbzqfT/Eit0x7BiseXuha/tOmPxuMSuSHsGbsKGX6wCbgRW/yqs2rkdyRVdmJycwugLb2Hs5BlYo8OwqhWUnWlE2GkeLaFcKgKRNth2Ai5s1KIW0u1dWNXXj67eVfI4Xrw0iKFLF1GYvIZYlN75Lny3JNaAdjSOiG/LMQlA1dUyIRV8NbkzuG4BIq/fn5QGBk+xkZSE2G5WCmXyItnZJikbyQrG37obE1luHUUWYPnC1zv8HKnel3r/C8E35XAii/O0Q1OommjrwTPN942JwUazPYvZlgNQUz/lT3McawMGaJCXaPtRHQYDRlsz2/WCmur9qdBRimviWPAoi0sk0Ll2LbbeeSfuvvt2meD51hv7cOLoMYlzMi6iXIFbKsItFOCVy7KpsDkzTstIjLyo2Qbv16bZDhEqlFSGv1eRTCGHkZAhxmzc1zDyoQFIh2PLfDgnfC/P9zyHwXnDn28AHynIM1tWMhcunC8mzjq+Jj9wOZelMNvvBRA3L/xCCWnBz2/WVZmUOl9+05GkeYc678VaykWRhzNcTl+k7Tr4shAQCyC7AVILlyEWSkgquSwtwddfZgDh4u+j5MIj2E5YiMSSSGSWoTPTjVg1iQnKR+IJpHeuw8Btu9BmR/Hu66/i6kuvoHx1GH41D4d2b7Ru40MZjaPEBsJ4BlYsgUgqgzUDG7Bpy1bMTE7i0vHjuDJ4AbUSa6u8ai4iHMAQLQrgsyK2MNu+SykJy6cKREuatLSe2q8gajNBqIQpQyBADTR/RRCzYyIXSdELNx5XumffCyZ6seGwUioLU8ymQ3gV0Xarax7WkJlgra6dkihyyptmNxhoq1XEuEGREiCnl3NAhWpmUj+N6x/8zSQCYaq5eeB7VWIjy+MGw0Nocaia4qWp0nYQi8URi8eQSFESExMdOVn6UoGe1a7YB9LL3AymqhEMA3AsW3XcExgLQ6USBkvUIkXhKgbnpxK5IpzIQlHmEpXmULlutoMywTw3SAT2lIMQbGvAXSOjz8Zb25KSa4kwJhnHmo0DeODRD2DTntsxNHoNr7/2Kk4fO4aME5NEFJnIoTg1BSdPmyw2D9BesAqXY6Vtav/JpNcQn08mvwDulOum/7/uK2+IgcaNRfPHBMFZ1mPxZ2op8Pc9vcYA7VBcbN52zJ3Mlg62m+PNQiSAOQeTKBd67WzQNPv5WChu18FG8K0NcXG+7+ZmjZtzk2SV3Z0C3AK6g5uBtnx8vqMyqjuRTIqHci2dwJRbQcmrom15F7p2b8Oytf0oTM/g+L6DyL12CJjMwfZnuP1FMZ6HE4si6RZQpO1bqgs1K4ZqNIZ0tgV9A1uwpr8f+WIFp0+exJUrl+FXSrD9MuxoVX6H77J2JDaptZqyJg2IIM2miHOGiTEaOxggKiCTccNorU0OEXCt/PZlWAut7MjgJ+JSQWMlUMU4pVcn6aGaw5VuXDHV6lmRHhYRtc9dXlf3hIozMqNA26Ya8K4kdmowEquK7JOhjE/GnHueTMVkbFKDlLR+O8SohzFHiCtRQHsBmdmi+IMN38HwAkpIdBTXXv9mzfk5HDSpE4POEVFUMym0r+vH3vvvw0033YSZ6QLefmsfzp4+C69cgcO1q7hqzkCpiFqpIHGUIY7SIUZr5aT1Xn7CZMkc7zeXSgNsWQutMTZ69CBnaZAtnxIinsy6z7mOQd5rBLRzvtYwY+YunuOc57tWvyqgvRRcNS/x0rSRCwPzXyvYrl/WxYP6km6hOQBv87UwFfmAqZXAsrBX7VIWV91Y7x9sz7nzWyIjMCvZL/HhCzNF896o6sCCr2DwLNs1eHELyUQLWrNdyMbb4RUjmIkn0LGuH8t2b4TTkcXU6ZM4/corKJ06BatUgIsCXau0CV8EXqmKeCyNkpUAEgm0DaxD/4aNiFkxXD5zFtePn0IhNwWnWpEEWHEI/HxYEQZWsrJkY224ZTKYlshKyLBIQoyqEcOcdEgLLf6T63MCoY2oQwAal9G8CdFmp4QFYuAmu1Ric2GFGmcC+wjcsitDDoSZ1WPfG0FGPSoxKZgEY/SEoq0TpikKx3Lke/i5ju1IM6Mw6XoqWTPgNgsvnBtLxSI1qcFjl7q4lDjSeCSe3GIvrt1TlABdu5eoyWjxZFw2FUyakrDKroBuMt0E3MJs81SE2VbNlPxQBbaVjRgBtExRI6B2HAW+uQHQDidMqEzAdGohCyWJj5Mj6aKoB2OEwbZ8H4E2mW3LhhepoRKNSmMYu/e37dyJmx/8ADq6V+LcuXM4eOAAJoaHkaZUJldEaSqHyOS0WGWxlC5bMrsqQy5KDjdkETgV1RR6wz+mEWqeXLZ4fNDJ7L189w0f7BxvaALbcx3vrwJs3+ihLgS2zeZUHVc9wy6+1hrWzKEVbk5s5pznPHdxy9E6YQHZZOuUO70AbnmmONKbXLKCaqwipdJp+Z33bt73YLVm0TswgOz6PrDDZPjEGVx8513YZ67ALrsACYOoj1K8IJK81nJJpOKTTgtqTgJty7qwpm8dlnX3Ip8v4OKlKxgbHRXpCDftYmEKD06VYj4ftjgd2ajW2EZsfvTmUCEgzdAZVyH1mvCtqZUPSm0sg12UtE6kIbYlTCxBsHIAVOCZ/SpkoAXf+hH5s5oL4Kmx7zqHqas5/4MgsUZ+VI8K44t8t5lVEMwv4L8p6Rw/UWQlno9KMa/6Z7TEj0y+mZNgHt9gAyZfw8/Q36inB8+1EVj0vtPuXLK+wcZMgUd5+vWims27mdRrbu0C7R1b0hjYtAn33rcXmzdvxvDVUbz95j5cuXRJSAUnasErzKA4PQ1U6FDiIcp7jHFyllv6jTyNi4Dt4IqEGvmC6kh9YFdAShi8slSwLV+vLsJcEhG5XvzqpqpcwzUJgfC5rtVCQHsh1rz+BDVVnZe4vBLjNCPO35Xt5GySxsTCXxuz3RwM5gMYSzwv1ZwQAoVhxjYcUgINrN58qWr8/LvCRR80iVa//WB7LqAvD4BeU3XjKH9P/mMxZqOUjKE71o7e1HKUrDjGKx6sNSsxcOetWNXTjZHBQZx+6UUMHzmCavE6bDLS1aJYFfl2ChGCzukSMoksyvEE2lf0oPum7UimUxhkM+Wlq7Avj4q/shPx4FlV5BIEhFVE3bKUEu2ILbpqi0VUryYAWQVRIjsFNlkaFUaF58BmuogjzijpdErAqpn0WCoWkJvOCUVTrpTlnrIszV4TUHKSJSdABs4XZK9NZ3pYWhEaWiPrpzvbRdtNEU1EkgKbLvl5BN4i8yAbLtq+uYfe8KNsSmF0Y4wwC1oTKNdFp1MB2AK4Vf1Xed+SrYsIO08GjknTpj40GoXnUs9dQnEmL+sn/JHQXEpaQrDqe1VJer5MsFQsNt/LzxQGSxwPlNWY2GHxWDnAh+vG11tqnLMal8yJo4rVlr9rpYpLRoyleRkbHUU1EhU9f2t7Bzbffh923XEX7FQSx08cx8H9++W9qbIHlF1ExiZkCIRDV5oIULJcVKouyjEeh4VYef5IsiAntBjYnqO82PhNTUMjlhzQfkUvDIPteRoyf5NgW4XPRgDWCLY1GArFaPP/861Qc8xWn18fjBJ+/8JgWz0HArMFXSpFLjedTjwJOx6XihJdQ9jUm+LgmmgExZKPWCKN7La1aN+8VsDSuZOnMP76IZSujqJWnFHSLceT50KEdBz6xKmo0SiuRxKIZ1qwfccu9PevxfjoNZw6fRrXRsfgVsrSo0DnJavGZ5W/08rUlx4ICrMIuBXrqCBMAKjr5RkFu829HVpIAgI+14xHJCNiMUdiBsE2j02B66pilb2K/G5sThloZAKkBhVKalYH0IrlNuz6XFcvgMRBThVQrXtSzLGRoOAxkShRunDdlMlmd2q8Reet5g+Y42NQEGAqFqy6TyQkceF6qqg7ezOwKAYIZDb6vUZCYjZqBnYb6V9w6up8i9EaSg6QbmnFtp27cf8DD6GzqwdnzpzDu+8ewfjomFRDI24ZuclJRMpFVF0XtUpJVUl1j9BSKkqzVz3YEiwccEzsMM4Zit42NQENsUwOmhUBg1kMjf+jbAzrRbfQn5sw2YLM9PsA2/Pu/UJJIQyYl6pFbADagT5JdxTpePdby2ybvVEYIIbzoGK1QzdDEODnt3hRn7VgKg7dZL/dzPZcYHs2600WoSbBr5xKwmttRW+sHd3RFox5HvJkpndvxerd25AsVHBq335cfP01lMdGAcwgApbEypJYytE0orEkHDeKasVDR38/NuzcjmJbStibK8dOwJvMITNRECukWJTvqWE64Ylu2HY90UpovkkPE1CBg8lQCFnduEinC+kWj0aRSKaQTKeRTmVEy0wWRCQVxZLomTkKnAGeIJFT1Q2QZFDnawnczEh0xVqrhGaSiiLjgr+FbKz01C967TIpkdW2HMXCVKtIJOKqmZFTIecjfwQAuwHYJcNEsC/sPRMwNw48vpCm2gQKseXS4JwH7cQc0ZdSn87EyiTIaXPT0zmx1uPiUX4h7DXXr+IK8FaMl5qQye+k3EZ8hbmJYeMOGXPRU3JjYqsx90y6Nh1HVAOTAvME2eYXN0HquOUVkQgqYqFmi80iwXdL3ybsuv1ObLppJ8avT+DgoXdw9fIlZKsRxCMW7GtTKE/nYJWKck3KVkWBbacKm70AFfWdc/6EGiNn/f8iYFtd/YVixNKYo18RtJ4rl8q/NSSMplf9YwTbBoQrOVZ9fcN/XoyVkr2mCvwB6FzK+3k5FbPNKo9mtmUaLY9De947cTiJpMwCiLApMpGQe7giUiYbK3v70bp7AMX2OCYHL+HcgUMovnMK8aKLmlMT2UElWoFf9ZD0q3Bk4+rLxjTa2YNVa9ejv68PxUIJp4+fwPiY6k3wKhUNpQmy9ch1+V094bKV5Yh4CUPh3KbuQ65HMBFWKl+KkFBxMyIyuljMFukZ5wjwuWbM53POWMWKn5miaGYHCImhgaVgaRYV9V0nkhxjraob0ecEOEZCohlzNRxGETvBpkBfRpnOy54bmdariAVuBujQIhUH/RmUmJRLZWlqJ1HC+MLYbe4ptenivocbFVbA5o4PS8IADUBdRwS9udGro+/BBqQitxT7SiosTtoxtC5bhp033Yzb7rwH6WwrTp06gwP79stgrxR13uwdmp4SOUlUHGi0B/cSKuBzA23F8C/lR85D7hcVT+QKmQ1ECFuFo2Hw5M1p06fypLxmjme84d/CoLwZk70fsL2EE79RsN0AopvImHBF7bcSbC8MtOu75dmAu0EdMU8e/qcJtpsDDP+uusCrwshGUm2IdaxASyIrNlXjcJEZ6EP/zbsQb8lg+p3jOPvGPuTOn4HlllGx8qhGKohHXPiVCoq1DopyEUvSNxrYvfcedPWuwOmL5zF48jgKY9cRrbjIcrSxdF5X4XLIg63YZIvd+tKJHsx11NZ7Svbh+TV4dNvgdMcYWXSWQeMKbCfjkphEMlJWDYNFAkyCRUpFQgMg2ETI42PiUQ06VQGEBJJkbvksCWNjGnX0iHSlG1RRgElBHFLYBMhpmwSxZGzIcHvcPBBPqs9SNlfz//C/mRB5PWjpx4RHhkekJTLAhnsZ6sEV+2zGxEtwjHBUvJKPUDtIcKBAdxKJdApJNh0WOTQmJ1Ia6gV5XlZNORrQjURAvW6SUkmUmxKV+Fg+ZqmZunaXYFsayNQzZtnUK5KBM+BHbVGCF8j/kI3nlMoIXI/nQilKTP7stXShd8Mm7N57N9q6OnFxbBjvHDwId2IKGSeO7EwJhesTqE5OKt91y4UHX8A2k3GsMv8UxwWT6RLA9kLXS6XdpSWzJcT9G3/JbymzbcB2+ITnZqzngBANAM3cY83VxwXGuQuJrTXbWqct11E8pAlmOdWR/SoxJFtbkWprhRuJIl8uouxXsWzFGmzeuQfJ7lacHbqAq28fwMTZ84iNXkMSgJu1BWCVRX7hwSkp+UGVDc2ZNFZt2YiNm7dgbOgKjh4+LODKpddyuYhELEatm9YYK6CiXJZ0SV9pXhTA1QNQFDpS8hfFRiqnTOOyQctQbpIZC1qzWTUIR7sqkXwo0X6uVFL2gubxDWQCWi5hdjaKSWhoNlRzBti4bEjMOXJqoAnWfc6BhEgHkNBlNsSQ1BlYedTMNzc+ASMvGwXtnFKtolIuI5/PBxITBfDqVUk2vc9nD7pQfDBnYvpdVLwLxu4G8U0LSpq25urdftSHF/VQJVniJNCxohf33P8Q9tx+B6Zninjr7f04deIkap6LbCqFSm4KM9NTiJLUYDVPVwtvNDgoELk4s63457kY6LqMxNwWwZWt73R1iJ9LrlsH22rZDJIL68JNhpif9Q7tpeckRxdkxZewaO8HbIfPq1m69lsKtvVFMmWzeR9qzTiGGe5FFntJu9rfMRmJOWcpG3I4gi4dGSAoA14yXYhneohCMU0P52VZ9N+2B6sH1mFsbBQXf/EaRg8dhXd9VMqjrlOUjvtY1JNduW+thOdZiLWlsX7zJmy94yZcvnwJp08cxeTlS4gQZFdrSEnjHpOHL/ZKHqUI1GVzdLjsiml85CEeiyLGDnl2jehk60tJk/pCB5GoI6OT05ksQOtAzWIrFpalUOXRKgCVHLDcQ6qDnzKTQrGATCqluvzpA659tk3TEW890wxEgCslWKeetEQdYilfa5kiaTxZqQd3PcVcpFNStq0H69k3Z8WroVgsyUaBwJZMO4+PgFtAtz4OBbRViCerw5JqseyjQo9xW7kEeGyu4eYpEUcmm5Xvb2GyjdrIz8ygyF9somRXvEhTlIzGFimOHmFsGibFmovHo7TjZi24tlzJWJwg2gwaMh1EOnfTZYWNlATZlRoqFVYtlBafrDQ3TvlYC5LUsO7ehpvuvA3VdBxHjxzFhaPH4VRr6PYjqEzl4F+/ppqIoi7ogFbktCRuUHy1ubnhn/cJtkPKzRv+6l/JG35HwHY9MSnwtZDmWjaD5rqZWB9iyJtxwKx1NmBbblOt09bMNoG2gG3qPxwHmc5lArjzrouZUlFkTht23Yq+LdsxNTWOd/a/heF9B2FNTaOt6iOGKvy2OMqRKjyFlOHnyMBWkOruQv/AeqxY34ey6+LYwf0YuTiIdCwmjGY1n5MYBD5TgWJBBCTCMArLqD3CTQO2epkeJqPBtrinSAO1JSQCK1zs42DDI2MtN8syFIsyjLKyOQ3IBBO3zJh2IUIUay7kh7DRKjKroV6KoGFMMMBjwTpQqOQ+7+Ma2qMrplX9onKdsVAaOB3OHIjLL/6ZP4xF5bKaO0DwTa250bHTjvX9gO2onF4wTlPnpgCKq5xktNvmhtO7D1Y0vFoJfsRCJJ6Ab8ewbtNW3Pfwo1g3sBHjE5N46aVXMHj2DNqyLXB8D1MT11DlvAe3ghj7it4Ls20qEouRAXW+skHyIZchNK69AWgH56gv1rzMdqOyoBlwm4/5dchIFsN2dX3/jWu2w0BaPYG/A5rt+q5DX5agJBxkGZ3Rg6uv4tQSAfdiF0Q9Vc2syeKMuToaHaT0n82OPRz8l6LDmus1DcctSHDu1G1kEOHvNmvKwMWApBhkCUUC7jKZFnQkepCsLcNQwsdQh4XurRsxsGs7MnkX598+iAtvH8DM1auwitNwakwHRVh0B0lUUaExf61PhpxkNvVi5523oFwr4Oi+tzA9eAkoFpGqkD8m5lLAjT3XJJvEwi3iAE5ageFaGbWai+XLs+jr60V/3yo12lg3CxG3FctV5GbKmJwqIpfLI1IroGt5B1b0dCMecyQRSFO0+FF74j1t01upVkWxUMDY2BhOnT6J7Vu3oatnJapWHBcuXMDZs2dx/fr1wH2DK0zwTWnG+vXr0d/fL6VN5cfNdYwgRiaGDZZa+07m6PyFCxi6cgUDAxuwYkVPwMg0XzEmyaGxaVy5MoSRkVFhn5kgu5Yvx9r+Neju7pKBB4qJ0FZWVR+VUgUzhTyGRycwNDSOaQJoDrghCy4+rapc29LWiltvuQUD69dJMuLI4PHxazh94hSGrw7BsV2sXduHvv4+SfqqVK3YbTLsMVY8dHe5SDnKFZlwxzVtyWSFlQmPgBcZrC5FVmtk6is4e/oCBs8OolpWza82N0u1CKasLGqJNOIrl+Pm++7G6l1bMT5xHUf37UdufBzdbkQqIZGJCRSmJ+FVi+JGUraUpjRZpQPN/D/zPmdLBNvzSTHUpm0h9/IFD+v9/+dvMdg2jezNiUuFXBXQTPUoHOAawLbpl9C/Lymey31pzDT5vOqNGp1IpBdEgSKL7iNtbag5DmY8F1Yiju41q7B8502YSSQw+fpBjL19CKWL5+F4ZVhZIBKLIJHgc8LNro2yV8W0B9jxFNas2YB169ZjuprDkSOHMTl0SXTYMbofeRUkqko24BjRCEE/WyRZsdIbgAilWhElNRM5mQZEFIfLd3qqd4U+/NK7Eacvf1wAKtcyT4mCyFXYaMjPUR7Tjpas8d8ZF/lvgYRD94gom0EjG6lP0FWablPp09fNpOvQHV5nWhvzp8rXdeZTzsrY5otOnXuWKDyHcV/dEySKmKuE6SbwTsRldgJ/GI9IWLCayTjHmE0PJ7FkDfJyPWE2yhmaU6mCUZYB23q9zSbHrH/AbAfSEpX/BQFEPEQjZQHbnuWgUGV6a8XWm27BvQ88hJ7eVThy9BgOvL0P+VwOaYeGAEWUpqfgs9+nUhIN//z6w3nCyFLAdvPOKCTZqFdTDCOtWf3Q5Qvi4pxg20Cg+pfM93z+qsH2kuKAIa40qx8+hhsJzM0bf3WLGIK47j+/pAbJ8Jtv5CDqr1Wg0/zUd0hL/bTQxdY7bC0sqn9A8OzUB4XMgz8bv3QhPWfT4YWPYmkkWv28A9DbEFTmB8nhhDP3KmmwZXb+ZkCKYf8bglydfwtYVQ2aROagAxeBFC3kWrPt6HC6YRczGExUUNjOZKkDAAAgAElEQVTSg0133YZlK7ow+ta7OP3zl3F98DzgVpASt1gfES8P3y3DTQNRMr7+aqQzy7HuwVvQtaYHr7/8M4wNnkft2qQE9lRJuXVUbNXNXo0Cdi2COO392FJUo0+ph57uDtx+xy145JF7sW3rRrS1ZUAbOQZbj2hSmg2ruHJ1Ci+9vB/PPvtzJBwfjzx8Px588F4s62gVNpUVRxIgbAD03Rocdoj7PkZHxvDWW2/hhRdfwEc/8hHcdvsdKPo1vPDCK/jJT36KY8eOolgsS+lVPUA1rF61Co88+igeeeRBrF3bKwyz66rkbQv5RC00S7lVXB0axnPP/RzHjh/FI488grvuuhPpdKZxbyQ+forNmy75yOVzePON/fjRD3+M0ZFh3Hfvvfjwhx7DwMBaJGLUlCvvP546k1+VkhrPR7FcwamzF/Hsz1/CK798FcNjY2p8MsXp0Si279iGL37xC7jjtu3KcaFaw8WLI/jh93+MF1/4hYDtP/jgo3j8scfQ29sNEkNslnIcNh/xKyNUcOjKAmRjMzR0VZxOuruXY1V3t3yPHJ7Yqyn9KFeGn3Xl8gh++uOf4blnnsfk+BS8MrWUtAGzMWNnUYk6iLSksGrLJtz8oUcQTydx9sQpXDh1CulreaQQQSI3g+mJa8iXJ0W9UbEJtqtI1igdmudJ0SXrhlzb8FLNGs759sWjCOUwYVY9aBoLSJ/5ub6lEFbNEsY5D1M/941R1gBWDTHmPIzG2DzXZy81cTW/d64k1JhL6uDHxEeTJ0zlxICjhmEmIkNWKy5QzIBOs94aEC2UXUT/LOBaxUb6H6u2OgYiB7FsC5ItLYgkksh7HqhSWr56FTbu3AFveScOnj2DsZ+9iuj5IaTKM7C8EtxsDU4mjrilHJCKbgQTuRlUkln0rd+Adas3yBTYfUfexNDFc2IxyuEldnEGsSiQidLdTmbISr4k0PYJMiOOSBDItnMweIRVHRIUBn9p2z4Cbi4Bq26ZbAuy2YxonDlDYCY/g0KhiJpbUesV7KQVKJQQIWw2Nx56pHpNNR2KzafY/3GFjDaaYF8NplHTebUVn/iVh58ZrcmXzYH6LsU2qz8G11kqjmZwmPY8157gwuJzHrHFDbWWywRoXF1lbiZo75rhoLIkh2sBJS0hpK6bzdUyDll+Qscg944+X6MQMaMHQnpl28j/DIGg7506FdxcWVO9APyJ1tgn5MsU3ZJXkyFxVTsOO9OGbbv34Na77kEylcWxo0dw+J1DSERqSMZsFKeuo8LJkoUZJq5GrGMqOaZvoenZNn+ty9zmiUHzvE/wR/1KaTnKPGBbgLZZ19AKq52GXvG5GyWXFG+CDYCOssF3heKHfuYDnDVvrDPfqN8bfMR8n71QTpnd8xeor3RlSFXh1ev+gcD27AsRPG0LRcTQupj1rrMaTY2PentsGmYWT5FzfHEoq82XHm8EcDOQ02GDx2KRsa1FYFMfyyAmf5fh43IgfI0eSB00FbARhsFf0oAEOjV0hAFXKfKqIl0g+KSBPrvmxS/VcpRcgnPSCWYUNaB+57eoqSmoUqfNJkFGWv6iRjGTQrq1BbbVjnwxjmLGwepbd2Lrts2Yvn4NZ37+AkbfOQxvchTxiIdaglprWkD5wpa02Clxv6j2bkT/1h1Ys7YXVy4P4thbr6JSKsCuFKUhj6UxAdkm+HGaFguWEqyZUEpIpmO46+7b8aUvfRE7dm8XFpnMDfXClB8oKUUUcTqnlMo4c+YknnjiGxgdGccH/+AxfPCxx9De1g63Qu0kbf7UlDKCb8ehS4iPsfHreOmlF/DCCy/ic5/9NB54YK+A5Kef/gWeeOJvcfjQUVSYaQ2jHKli7bpefOyjH8LHPvoY1q1dI+dRKlaUF2wU8JSgUvTmV4au4Ec//jHeOXQAn/3sZ/DA/fdLQqC0hHpxXjc6l5B9Ejs9R/Fap8+cxbee+BYOHnwHe27ag09/+tPYsnmzaM6VfSHvARXLCLr5PkpspnKTOHSI6/AdvPTSGyiXaeEHtHe04IGH78Sf/dkXsWnTGv1eGxMTOTz1vZ8IsJ/OT+HRRz+AT3zsk+jqWqa9cCNIpchqU9Pvo1KuoVSgQwCQnylj6OoQKu40+vr60NO9QoBvxVOT4QL2h/dYFThz9jJ++IOf4ZlnnsPI8Lie6M5X0diMrJWFrJOAk82g9YHbsPXu2zFkASeOnEDs8DCSJR+9RR+lmUlcnRlEBWVU40W57zJVQvFG7bRJ5A2xYI4HO7DqmjcWzR0NTMwXZ5jwAMvQbICGeDHP588PuE0SWyBIBsls/tfoIksIaCiwsZSf9wq01b05/yZDfT+HR5kYyCinKgQ1aqcbgJmKjrplS4nLbLWRMyCcG9z612nXH/0Z2mU5IHzsagRpN4JKtIbrSaWnjjMmE3QyZtLJp7MTTiKDKuhIogbPdG7fjNYN/SgNnsb511/G+PFjqE5MIlmlJM5DLZZEMtsCP9EGOAmMl1wBWF29y7FuoB8J28eZkydw7cJ5uIU8BWASO2QyZIRVHjpPcLPOCZFKb6y05YyHnFnAOMYYHxPXIz5TXlVJ6SI2nY9iUglra2uTKiOBcak4hVKRLkR5VOlRH+GIMW6a6dXNJmh+Fxuq9T0RKcrr4nEbVU62tFoQjcZgRbJwvYrItxjrWXHkbU9JisBVMZimhC6qPP21LI1DwmxHWZpCBpKxWduT8+L7FWBnL4iDqheROKjIA1eOifnO80siiXG9jGyQErG4kAvqfZa2jVN4gIPLYvQIT8SF7fZrPnJaLkfZDCcRc+NQo7UeV6JKGU1ZmvtjDq1jKHnjxsCBbbN3JiGDzqIRzoFgvlUVAs/V2nWpzJHMUZJCdccrmKr+gVIb9T8ix2EDJ6V5URvVeAuynSswsPt2bNl9C/KVCl57/XVUpoaRikVhu1OoFHIoFQrwXR+WrwwDogTslD9aavCQNO0SDUTUE8Q8z9+Fx2JT/pJkJM0iPLXhkwbY5kJ+OOYED10T8NWLEfYHn1sXPncUUrGjqQ8nRCjUv82ENcMgm3qCQkjqMJqwYghXNnx7iHhV75w7RgZVDE2+zXUGglNNDDRgu6V9oBb2ypzz1OcrESwlWs/xmhul69UuvK6rCXYKpgRskluwNnrnPn/P1PxHrpmO+oOzwEsXSiaiC6zB1WDbpqaUI3+pVa1FwYDfCLYJpTUjqIG3WDyxOU13otNSj01sArZlRKwCkFWyPByHTdcJlh21Zi9hJXVOUw0sLIVJ86GWjJTpjEFwyIffseCkU0i1ZBDLpOEhg1wlgZZVPdh6163oyKRx4p2DGHz1lygPXkK8Mo0YaL3mwY16YpHFz864MSTtBBK79qBv2w6UC9M4eeworl8+j6pbRJyBCzVwKLlqrNErTXNucd7gLVpBPFZE76oefOyTH8OffOkL6OhchuHRcZw+cw7Xrk1zxgPiMXpKJ7FxoA+rervhutP4m//xBA4fOol777kPjz76B8i2tOLq0KiMyZ2YmJKgyIRFpxLXrcjEt+PHj+LixUF8+c/+FA8++AAiNR9PP/0Cvv71b+Pw4aNwXY59Vw8vB+6sXbsSH//4h/GJj30Iq1b2YOL6NZw6cQojwyOy4fHlHBSwvz4xjoPUZo4M48///Ct4+OEHEbVtnD17DhfOncfU9IyAbR5na0sbNm8aQE93F3K5aQHAP/vZc+jtXYVPf/oz2Llzh2wcTp06jXPnzmuJB/dIcfT2rsS6gVXItMZxfXwGX/3qN/Cdb/8AY6OTiMcsrB9Yi0999nF84uN/iJ7uNkzlJhBPZoXsee21d/CDp36AIyePo69vLW6/9QGkkhkkk1EsX96OjZvbsLJnOYrFPC6cv4ITR0YkIZUL9DQvY8WqFuzetRtdy3swMnoNZ86ex5Whq7LOBAVkfrkmwyPjeOvNAzhw8BAmpnLily6smiQwG16liixiwubltq3G7R/6A1jbtuDC6fNwXzkNXJ9BX4Gj4Eu4UjiPXHkanp0Dh/SkPYLtsN2Z0pTWy5z6Pgvhv3oobWwECj/xKmjODxrDkgb1PtM3YoL1QoAzlJ7niOvNbFFzJFrs/4Oc0qRnDlcZF5Kx/fqAtl6bCPX+BJWKVKjVlKRINSrqmG8kU5qKEHCtJ4iyGmYSIt0m1GoaxqoxHSsYon4Ye1vLUZSsGsbTCmyzL4BESIJANpNBraMDUSsO17NhxTJYtXYz2rdtwmTKwsgrP8fIGy+jwn4Vv4JUJAJbHHmScJJZFGNt8K0YJvwa2ruWY+PmNbK5H750EpcHzyE6OSU+yiwTiZxFClvMC9xoE/yqJmLGN9croVajQ0gZFpuBrRiKpRpcnzactPdkn0kUTjyF1vZOJJMJ2STPzEygWJxGOT+BWtVFNMpfNURjNZF/eRVqnpOwo2nt7EQbvRKcWFmDbc4KABy7FbaVgl9JCMi2knxeKSEj+OSG2ldOICLVc0QaxkZuNtlHLR8uyRX2VdCJxeMQLW5pfGmo5vFUPDqJ1ET2glpM+kkobSyXi6hFeMwkEmqIxRJwyymUy77MLhCbP7GkMk+dqnKIRziLE3Eb6WwGqUxK8gpZff4iSPbKLmquL9JCWs7GbMYNrnFFXFk4er1Wo984c1JaNi6WlZP1kfwpw8CURSRJH14rgv86o2/Atvq9yk1NzYIdoR0q9e3Sugo/3oJoqhWtqzZix213YdmKlbg8PITzR/ch4heRquXgl/PI5zmcrIIoK7TEEDTE8RUbz81GRc5cVRKlLkywzaE4sjxa8z8PjKnLHdTTU4c0Ztswv3O6xD4hGgw0bQa3Znvc1IAZklgsBMQCUDsXhjQHavCaAbQmXjeZETQC/RCMngtPGy5igdC9lLygMH69GTTSALYXAI/vJ/DOShJyXRdLQvV3mYleamOjkl+QaPTCGJ1XkPD0dmxp/I1afMNUmeS62BEuuiYhC16OAZadTrj7XS6EsdgxzHa9g1fmJIqnp2ruMPb2qsxHIKM8kPm/BHDsoJcAFLXhxOIy/VH+TvcKjvIl+yCdzfpB4vtrNfWwWlEkWrNIZ7OIxB3k/DjK8U5s3rEdm3ZsxvWhSzj44i8wfvI4arlJJMlsVCuoWL6Mpi37ytrI9iysXNmHlbt3I7usE8cPH8SVM6cBn7Z7JcSqFRl4Q/gqlnFygaiHYJOLJU4g0YiHbKqKLVs24k+/8kU8/qHHUHZ9vPzLV/Hccy8Ko8qgzfdn0xncv/dO3H/frWhtSeCpH3wf+w++g9tvvw0PPfAQEsk03nnnXfz3r38DFy9eljIu10Rs/QDkC3nMzEyjra0V//Jf/Qs8+OBe0Sw+/dNf4Gtf/zbePXysDrZZVYh46O/vwWc+/XF86pMfxvJly3DuzGn88Ps/xP59B1Aoc+ojxZtcdg+VcgHTuSnx/P53/8u/xsOP3ClA9RcvvI7nn38JQ1euolQqIpNuESnG4x+6F3v33i3OAM88/Sz+/u9/irXr1uJTn/w01q9bK0z00z99Gs8886zoEhn8qSHfsnkLHvvwI9i9ZwtKRQ9f/S/fwH//+ncwfm0KyWQMW7duxp//88/jwQfvQiwexYGD+7By5RosX9aFkZEpfP/7P8LTzz4rG5LOjj65Fm1tSWzbtgmPPb4HO3duw7VrY3jxhVfx/b97ASVanPlRdHW34aFHb8fevfehc9kyHDt+Ej/5ydPYt/8AKm5VsUOSQDmV2MPY+ATGxydQofefOOAoVxJh6rwqEryuAKZa49h4/31Y99gHkZ8pYvTN07g2OITlUyVknChmSldxfWoMhdp1sTBMeTF9V+unVqom4SED87Abkg4NEJvjiQ9tvudKDAuD7flTSf1/zHcuDOiX8knzvSZsr9ccs36zYFs0SQG7rRhtBbYlHks/muGlCRv0IBr5D94nSvIQBtl1sN24GmGwLYCEswC4MWaJhnI2flLUQiLTgmS2FYinUKKMyo6jtasHa7dsR7q9A2cGL2Dwl8+jcO4kLK/IraHMq+V0Uy8aB5wkKol2VGpRxNuXYe3AenQvb8HoyBDOnTyIPGNnhb7bMiFGbRYM2AZZV1aN4uIOohqtPbS0JPgF8DyOeieYpDsR45hitaN0YUplRYrA6hM36pVyHlWyylHamfK72DRe1sY5UVjRDHw/glKRETcCO8bHkaCXLDqfW3roR+FEW1D1bbglGxEOsZKBXxypPgPLphsUZWzKcYncvDC+ejAQe23ETcryldrP5/FxQ8FNgyyaMNjVqhpw47pqoBYBLOWMMklYnFdooejLhGCy2awKCowxDa7a4o/6bWkOp50hHUVtG3Hq1pOqasgNQWGmiNz0DGps9qlV4UR8xGJcd7XZYMwg8I9GUxKvXJfssQXb9sTZSixPhSSwBDSTMFOTL9lUbjZ/YbBN9p73qgMnojzTeY3EbtFOwXdSqGWXo3/LTuy45VakWlpx+ODrGB2+jLTFyaEV+Pk8KvkiagXm3BpivO56QrHUfNTeTEmqhNk2cw6UYId6//lwUHO/RPMG3vTdzBn7eBXk3I3G/jcHtuU8dKyeJV/TobWZ5JXYN+/C1BnyWee+hJygoGo9pkueCMB2c6lgFkJeDHouPR0Y0Ly0d4Tp6UaQXWecwmySuuF1T+MSi6W/HrAdZsRUp7JKC8GP3CDqQTDlmvr+WIqDsAScq2bCaOC3quUD4ttclYYelrcqMpAEaGlrR2dXN5BQu3o+oEJf0JaOA0q8qozBzbOBxKugxG5n20KiJYNEKgUvAkxXE8is2oQ9t96M1rYsDr35Ko6/9goqY8MyPjhWLSPilWSKHxsWy1XV751Jt2Pbjl1oX70G16YmcfTAPuRGhkX3W/Vd2H5FFCtsVgkqFjK0gI4iyneZU9Na0xHsvmkH/uzP/wT33nc3hsfG8d3v/hA/+tFPBEyWS1Wxesqmsnj88UfwiY9/GCt6OvDsc8/gyLF3BWw/cP8DcJw4Xn/9Lfzf/9f/g8HBSxJ0uWaUYtD7mnpGv+pi65at+Df/9l/ikYcflGBIGcnXvmbAtva1FRGei77+Hnz+c5/Cpz/1ESzraMfxI0fwX7/6X/GL519EsUwrwja1EZJEwpJpDStXdOPf/5//Ox599E5JFj/4wXN48snv4fz5QeRyM6Lx7Onpwpe+9Ef49Gc+LonhZ888h6ee+j42btqET3/6s1izeo2A4e98+zv45hN/g+mpSUm6bAxis+aXvvxZfORjH5TKxX/7q7/Bf/nLJ3DtWg7d3Z24b+89+JMvfwpbtw7g2vVh/O3ffQc377kNO3fsgm0l8KMfP41v/92TOHToXUSqWZEIdnZmcdddt+ILX/oD3HbLbgyPDOGpp/4ef/kfvw2X8pSIg/61vfjjL3wEjz76EJYta8f+A+/gW9/6H3jxpVfgyqAcykOU1Z9lx1Aqe/LZZvhPmePkufnhaPqILawNS8oTUR/pgXXY/Ed/hK6uFcidH8eFI6cQuzyGbMxBtDqJa5MjmKyMSHJJVCR7h3fogT1ac+AzLwribKjjfu6ksggQDoJvKA6Ztyy42//1A22Jhg3MduO5/CbBNl0a6hpcVv4U2Ca5YnBLHWwrGZ1wdfKfqiqiXqk1wA3MdvhK1s9ZLgdL+5by8bcJhKwoirwHnBiSyzqRbWlDxY8iV3GR6FiG1Rs3YnlfP3KT0zj8xtu4duwg7PwkYrS69MugrRzjmRuNw486cJNtqNkJbNixE929KzExdgVDVwYxMTIIt1RAik3pAlDU5kFckpRAQEmrfCpZEgJio1YN2UwcLa1pxONKNsB4H4sl5ZkqVZgxVP9KvkALvyKmc9MCsB3bQntLHNlsEskEwTNdMWrijFIqRjBxfRrFgisMetQiAI6gc3ka6axqNCRT7VViuHxpBG7ZRjKVQc2yUCrl4FULwjin0jZaWrLCNMdjCXmG2QjNXphSKY+VK3uQycRlzaO1VqDG6qvy76e0RCb/1iKYyc1gaiovDdeM0e3t7chkEshk0xxOi2KpgGrEhR21MDExIa93KwT5auUoG+ns7BJ7Q8uxtVSDBBCleWrsfNmtIDeZQ3GmiHKhKMRXZ0cGiYQD26L0TeUC5lIgIS5JkUhSJHp+lUDblT4Vxmv26JAcYPVOLAbnBNsKixiwHaN0hhsogu1aFZVIHJ4VR0nLSfbcfR/WbdqE0eGLOHHsXUT9GUSqLmLlCsocSDY9g6rrIS4mAhHlK04ZjqMwhG4llXxvALdysVH5a87Y1sQyN4DtxZQBgeLhHx5sGygVYKwwi2zY5KbfFfqqM/bq0Zu9Ms0bkKXh1DCsm22D2AC2g3B0A4zzjR6Eef17A9vB9qTOYGmyKliu0B9+02Bb0gA12lI2Uw+CahijtgrwheaWDXIdbJtGLlmoGmL0hRYkzmYexis1UUDCiwB1NfGP3sVR24FfUx3pbR3L0dnVhUoyLpotAnYZo61DOn8X3Rnt7egFS/aB/tN2FBXPE4urUqINvbvvwM6Bdbh+8QL2vfAcRs6fRM2dRhSuaBR5PBGW0yI2XEpWIjZ6t+/Ehm3bUM1N4eThQ7g2ehWejJ8tiwuIVXX1eGQRlOlx4474j0rZjsC76qIlDuzZsxt/8uXP4t69d+DS0Ai+853v49nnfoHcdAn5GRf5mQLidhy7dm3FLXt2CQN0+tQxFCoTeOTRh/Dwww/DseM4fuwEvvnNb2H82nUpvzFbkxWmlGRykg4el7F6zRr8xV98BY8/9qgA3aeffr4Otj2ly5PDJbO9VjHbn/z4H6KrsxOXL17EU9/9vjDbrlAq1PqppqF8YVokJAzo//7f/x8CStnc9cIvXsazzz6H4eFR6Zq37RiWd3biU5/8KO69907MzBTw7LMv4Hvf/R7WrRvAF774BWzc0Ifx8SnRY3/zG99CLkcpBllhC6tW9eLLX/kiPvmZPxTf8v/6V0/ga3/9bUxcz2Hr1k34oz/6CB770ANYuaINb+17G1/9q7/CAw88jA88+gEs62gTffcT/+M7eOXl1+CVWRGhzjuD+++/B1/+yoexe/c2DA9fxXef/BH+0//3N6LnZDLu61+BL37po3jk0QfR2dmK02fO4Kc/fQYHDx5SAzhgSdLyq3QjcXH2/CCmp/Nqc8Xpn6y6EEZVFZtGZsuJJ1ChA4MTQ9/d92L37Xei5KRw+uQpTB8/D6tSQWe1jGJhCuPFYVTdChJk1LS3sMosdeDbUAWbI2jpeXPvKZwF7EUYXAckum4WmxdwqyCwmBxkoQraUt2M5ksgvymwrcgFvfJ66IpitVWGl8mOGnEbRlvPStVsNoVoTRssnYEb9zmGbVOXV0AJR6g7RcQ8oLPowLcc5KgVTiWB7i6k01lUCh6KkRq6N63D2q0bpPo3dPAYBl/bj/zoEKGYFOhlCBWBpGXBtePgzEfXSWFV31ps37VHGhNPvXtQ+l1QmhY226Z+uWl8eLBtIHjiIJxEAi0tKWzfvhUrVixHT08nstm0DKRhxUxNKrdQrvi4OjKG4ydO4fTps5ihfWAmjY0b1mH1ql6s7FmGTCaJdCqhNOA1C4V8CTO5Ei5cuILTp8/j8uUrEtc2btqIPTdvxarVKyVOkm0eH83hpz99HlevTqBWc1BFEhU3L6PoU2kL27evw/333y0bAalAV1Uj9Esv/hLjY2N49NGHsXHTemkElX52zUBSwkfwrwgPF8eOH5f4yeuzetVqqeZ1dnagtbVVHKUqLtltSjCAsdExcXe6fOkKLl28hMJMHjt37cIjj35AelpUntV2iEJEcWIm408RE9emMT42gbOnz6JcKGPPTduxelUPEglKIlTFmKyzzwobN38RVubYrM9Niotjx05j//79uDY+pZ9d1RwtkrVAq20eePU7wbZfI7Pti5lAVNyqfGUtELVRcrKoxZNYuWkbdt56O1o62nFu8AIuX76AcjGPrqqLKomxyWm4xRJsl304zLuULHLjaBrRFaPOSp/otk3j/XtltpvtxGdFSAMq/+HB9ryAOMQlsA8iLOW4IbCtZSkLJoV54rqpdsrzFlSuQsz2opKI95SK5tlNyVkvlSk3qLTxs9S76wA8iKT6D/9YwLbjs/FPzf7iVDEZLa5/KQSs/RnNg2q0h9RmCUCuD1RR/6U6xqWxyOKERAYgZVdVi7LpRcs5YjGUEhwRzmqdKqJyilnMjiFm29Jkkk6lZOefyGaRaW1B1LFkgliJPq/t3ejcsgudsRiOvfwC3n3tBbjT1xCJlERLx2lcwi25tuzyq7EsMss6sfHOu9Da1YXRI+/gzP63dTkvisrMtDAt5L+D8Y+8fiybcuhCLCkDavj3iO+iJQbcfMsufO7zn8TeB27H+cEhfOtvnhQAOj42LVIS31Wa70wqjlQyJpZYvl/CwOZV+OznPoXHH38MmXRW2OB33z2qGjeFRSX7UpSNyrlzZ/Hz558TG6kvfPHzePyxD0gQC8D2u9Rsy1WQK0Qv6nXrVuKTn/woPv7RD2FV70qZyHji2EmMjY4DliNNUdTI0xLw4qULeOXVlzE6Oox/+2/+DR588H7RVV65chUXL16UREOWnRuWVDKJrVu2SZI9duwUvve9p/DqK6+KQ8qf/umfYGBgFa5fm8K3vvVdPPnkU+KRzc0VGaXNmzfhM3/8MTzyyN0y4fE//+V/xze/8SRGR67jnnvuwle+8mXcdscOxOLAt7/zHTzxzSdw11334HOf+xw2blyHkycG8e2//R6+/4MfY2aSpWEg25LE/Q/ci6/8xR/Jhmb46lV878kf4T//x/8pji485r7+lfj8Fz+CD3zgIaxc0Ymp6Wlp7hwdHZcNBDeEhtm+MHgZP/zhT3Dy1Fl4bPLRIgE1Jl75vZddTyRQMTuJYsVDemATbn/gIaQ2bMDoyCiGD5/C9PAwVtI3vVrBeP4qSoUZxCuczKllI9qdwsSIZh1iKHI0iRDeQ5BrLimGgLb5tEaJW/g7TLJahDlf5IXCjwsAACAASURBVLAWA9z/GJltA7ZNPJMoH3hFGl8QxVrrYni98UxAgBNi7MLrN/daGnkJP42TTkuxAhIe0DUTR9VyUMxkEWnJotzRjkg0JrEl2dGKvl1b0NGzDBcuncfg6weQP34efl7ZnRKcUQrBeM6O4Qr7QSI2Yq2duOmWW9GxbDmOHz2Cq+cJ7GZQK+SQojyipuz11J6wXnqn5IIVMWqiOZjrtltvwic++TFs2rgGbe3UDkdg63xB0En5RaHo4sLgEJ57/gU888zPZIDXnXfegYcfegA7dmxBV2dWpBwEZ8KfkxH11XyBwYvXZJP9wx/8EFNT1/HBxz6IP/jg/di6bUCkPDwOAudvfP0pvPzy27h+PY9SmTHahe2UsbyrBR//xAfwhc9/ComEmibL8zn67ll87a+/hUsXL+Jf/+t/hr17b5eZBK6QRmqugVxVPQGYjPwrr7yCJ598EmvXrsXe+/Ziy5ataGnNIOZolw+aDVQh0rRCroChoWEcPnQIP3v6GRw7egKPf/hD+N/+138nrDyvi3ica8CkvktZJRYKVVy9Moo3XnsLI8Nj2Hvfndi1cwPS6Zg0feuuNm0xyGKwnghs0X2piGeeeRtP/t1TOHtuUKrEjIGUlRhjhtlSEu4/bNVwCQ82de+yUauCLZpe1ELJSiknptYO7L79LmzauUsqEO8cOYyxkWH0+GU4nofqTB5FWtuW6DhOzbsi8bwAU6jtpGxUeUsGBjENXj4N0WRBGYk8lAu8N8BxvxmwrRyJmp73WX+tywdn9QouhdmeLzQvULFUWvb6salM91sCtsMLGj7HAHA3Uhn/KGQkitmOwvZoScZdPbuQCbYZnDlti/IPM0lVPSBSMiVjofWK0rUs5SIGVjXqmvZPHHNNFpklS0ovhBWOJRCNp2QXHiWHzd19kuU79qbUZSQyvEB+1WQ8MB/WZEcHlq/oRiKVFGYg3dKKttV9SK7ohXflCk489zOcO/g6IqVJVGMevCi1f2o7HfOStFxBLdmGjdt3omX7ZoxMT2LiwKuYGjwvgY8d8n65LCCWtn8iZZEbnZsEDbbjKVhktjnEpeqiLVbDLbfsxmf/+OPY+8AdOHPuMv7bX38DP/rR05iaKqHqc4AM9X9qK6PY/7KUS7fs6Mdn//hT+PCHHkdHR7uAak5O1FUlBfIYePNlHDj4Lr75zW+ikJ/B57/4x/jAow9LE+rTT/8cX/va/xSQ7roqUfGa0ed2/fpV+MynPi6OJGtWrZTAVy5UFGBkj5B+vgmiKWn57nefxPETR/HP//mf44G99yObyaJUKcvGRpprfB9xJy6NN46ThFt2sW/fAXzziSfw7rtHsHfv/fjSF7+EgYF+AeZvvnkQ7xw8pJpy2J2fTGBtfz927iIr1YXR0TF89atfx1NP/UhYLG46/tW//ArWD6zD6Nh1/If/8P/i+ed/LtKTr3zlz/DQww+Im8ozP3seX/0vf41LFyblc1OpBO657w78xb/4BG7avQPDw8P47pM/xFf/09+i8P+z9x5Qcl3XteCu8Cp3zhGNDBCBJIhEgiQYADAgEyAAkqIoSrKSbQV/JcueWd/298ysr++RrUBbzGICmMScRDGABEGERm6kzgiNzqFCVw6z9rnvVVc3OoDQnx+83GthNQlUePXqvXP33WefvYNhseybOr0KX7p/vXQEKsqLhamO0AIyxoXIIuec7WlKSg4frscvf/UI9u0/JIsmH8vrmjp6mPm8qLhMMLEyJ6KJJhx5xZh65ZXIXbkcJpcDbadb0XriNCr9Ybg1C/oCnfB7+6BFmRCqX9s6s61mOy4qxyPLc1qEMK7iYzzAm97zD+kGM7mAsbWB44PtSyVA/vcE2wooGN+R4ByhndMGfOmGr0F1G8whMXmMbg4SQKPIGGW8mWHhmLFIZrqYKPCeQNwShiNpRf4ga6QNlqwiaPl5GHC7ESCwcdgwafZUlE+rRDQwgNMH92PgyEnYu/qRjOuhTtQQmxm2kkSUoIduTtnZmDZ7jnTK2s+eR8PxEzAxnCQaRWowAKfNhqRu3Sf1T5gvwx6M9wylFQnMm3sF/vIvvoYlSxcIsxsKRWVQjjpuGYwz08/bAbfHKR2jjz/ZjRdeeFFq0JYtm3Dt0iXIzckSaQRnJHivkaSxa1Zhzd1up9zjZ852YMf2F/H5ns9Eerdx4xrMmzdT9UFNgHfAjzde/wCPPPIUuroGkUjkIGWKwulKYPacGjzw4EasvOV6mK0KFJP8OHbkBH7xi1+juakZf/u3P8aKFTcJIPUO9sMX6EMqyWRIup2w3FswGPTjyOFDOH7yOJYsXoRrly6VGRaGX/kDg4hGVEosIapmtSIvJ1vWsAvn2Wl7WTYLy2+6CT/72U+Rk+OWsJ5+bxDBcFTfELHGRuV8ZHs8iMZSOFnXgtOnm1BRUSozODa7mhWwOzRkZ7tlCJP12ecLgVK3WAoIBML44IODeOvNd4QsoRyQn4GD3oaGWl3Exh8F3rkxFCeWFOVGMVgkl4KzViTeTAibbRLYE7E6UT5tFmYtvR7lNVPQ1NaOxsYm5PR3wkk/9lgcIV8ACb8fKQH66n1i+oZPKVVVF1uYbXH2Uj2+sWrb+GBb1bOxn2vQFqOBbXUDGu+fCXQvTaZhgNUxNs8GoDWYFP0gMz/pRRIT/XBHSklGlvZLO76xFwRZc5i3MeLkpTXbl1rYL4P7GaX5MD6zra6ZjJOc1jurlxoOuEcMPukL7bALZBwWfdhCpV+sxjtPxL2Pd84MsG1JGGCbKDopYJugTYCbAbZl0EKN+xj3qpAEVhsSHBzR22ccgCRzanK4YHM4YeZQjCcbrtwCuLJz4fDkwOn2wO7ywGKzIkW/a5FuUAcYl3jucDAkVkL87Rvohz/gF3abNkls1fHuKikvw5S58+AoKEJPXR26aveip6kOCV8XwuYQwrK8mJCKpuBMeWA1u+AqLMPVS66DP9eFI8ePIdJwGOZQQCQklAfIDHqCk99qUEU8bmUwkm0+Drao4AWRxCSjyLMD11xzJb70lS1YftO1ArZ/+/CjAiBDIYIqbuvVxoISDY/LIYM0BMPTZ1Xh7q13Yc3qO5GTkwufL4j29jZd46c2LmSQ6J99rO4UXn31VTk/3/z2N3DrLct1zfYf8fjjz+Ho0TrEE7pmm6p0U1ys/+7Zdjfu2rgO5aWliIWj6Onsgtfrkw0RN0n8btkmbWyqx7vvvoMzZ1rw53/+HaxceSucDjvOnm+T8BoO/xFs04mEzHZpaRGKi0vR2dmN1157FR/v/ASTayZj27Z7MGfOLFmcJCUtpKy3DN273a5Bs2vCbP3xg4/w6KNPoLGhGdOmzcD69euxds1tci6OHz+Fv/+Hv8PRo0ek3fy1r38N27ZtRW5uNg4ePIZ/+eff4FBto3QruCAvvXYhvvHtTVi46Gq0t3fgpRdexW8felGGjLjIzJg5GffdvxZrVt+BkqJ8aZtTU0mJCzWlHCKiXpKs0vETLXjyyRdw/MQpkQDIBjKRVBP9liTCkRDgVOE0WV5uzOwIa25klZWhbNNqlEyZjL6OXpw+dAw5bT3IdToQCPVhoL8bGgfCkspz2ygShs+t6lwP64WlsXDGsjjhgjRh7ctkuS8iAMZ69uidO1UCJ6pA4x/ReHrECT+L/oDLlbCM9Tx+JNXRGLL9NAhFIYqFmWPQis5q6z7I8j3JgDJPMgGGPi6upyYSeAsLJxHd+kCY3ByGuag+XEmGk+DEEoUdNmSFODxngyurFFpuHvo0GwbiEdhKCzFv0ZWwZ9tw5vhRtOzfi8SZNrhlOJuSMjOSTFNlN8aiALeFUew1NcJqD/h8OPT5Xng7u+AmRUy/egIk6nUtyhZTgW09eVAfvjab43A4TVi58mb8n//HD5GbmyWOQocPHcXJ0/UIDYYENHMpmD17Nq69diHy8904fqJeJHbhUBDr16/G7NmzxLmjtvYADhw4iN6ePpENepweTJs6FVdeNR9Tp0xCIhnFhx98ildefRVTp07Ghg3rMGfODCTiug44EceB2iP4p3/6NZqau+DzKf1yUYkLt9+xHF95cAOqq0pF2iKSNpMFp0404pf//Bs0NDTib/7mR7jppuUIhWLYuetDHDi0H6EgfafpCiVeNIjGQvAFfCJ9ocxu9qyZCIaiOF7XgCNH69B+oUdma+wuTSxGl127FBUVZSJS++jDnXjyid+JLepPf/oTOF0ONLeex85PdqOhsUXlBNjsyM1zYOGi+Zg/7yoJ4Go734fPd9fizJlWsYWNxgNi/Tdv/hVYuPAaFBYWoKG+Bfv3HUZL6zn4wypnoLX1vADgaISdNFofci0x5Ex6NTEKj+ih+BVz2NMmHVsSSQTdBNuGg0iUDjOJFEJWF6yeHNQsWIy5CxYj4XCjob4R8aZTsCdicJvNiPgDSHi9EtZDdzJqthWmMEgeBfKE2dbBtu5VMuotP3KIbwh66WBZl/2MWb3S92nGI3QcNRKojwa4M1/3IuZZXmAEgTH8CRcx28Ps/jLB9QhCZBiQHGvgcYzym15LxjMUIbOtil36x5SdPz01ETNyqYX5Uh93EZi+6Hsa+SmHDnrkLuviL2j4UVw2WzXRwOiEi6GurU5y2EToZbVNYAKYPlUvk9pkmMk6cCKcxYqT+DI3ZEHU4UGI9lO8qzlA5nLDnpUNT0kZCkrLkVVSDpvHg6TDBQvTs/ibyS0aW2KcJFfabgHxMiCZUIMpZG7ohRyNYHAwICCYwSTtF9rERL98UjWqJk2Cz+dF77HDcPd0wRPzIdR9Fuf7z8EbCSAcJ+NuhTXqgNvmwbxrlqC8ehJOD3Ti5LFDMPW0whzXk6+MW0IGtYyBUD1EQthP6uxUweIiRm1bsccsYPvBr38JN9ywBPVNTfi3hx/Fa6+/hdAgJ8eBZJwDmVmYMX0q5syeiZxsF7p7OmGypnDLrcuxctUKOB0e7Nt3EL/+9UNov9CpA33FqHDghUOWBKjl5WX40Y//Sny26QDwzrt/xBNPPIfDh4+KLZ0i3RIy6FlVXYKtWzbj7k0bkJeThzPNZ7D92eex65PdiCYY2GwTFEx7q3gsAl/Ai7y8XPzoR/8JK1Ysg8WSxBtvfojXX3sL5861YTAYgsvpkuS5VXcuxLe/9Q2JZq89UIsXXnxZfLm3bb0Hs2bOks4FWXraWEkd5LCpxMczKU5DOBzAhx8RbD+K06dPY9HCxXjgga9g6dLrZLOxf/8B7NixHY2NDcLi3HnnHbhr0zqUlZYJW/PiCy/hxR3UkncjOycby65biq98fT2WLlmIto52vPD87/HwQy8Ks82lcur0Stx3/zqsW7MGBbn5OH78BF566ffYs28fohH6AnPgkXISqyygvX1eBLlRsBDkMPo9JXZfVDCKe4umujyFATMsKU4HOGHKyoLztuWYvmABzA6XBN349h1DntMNmzkOX383LOEBARpk/oVNJxjim8vwmSqPmZvozAozgosaVkAuBfAaGr2hJ+ocrLRvJvLKHhtsX0o9vZTjG+11Lvd5I1/ri2i+M7Xpwi/reFp18oYU2MLM6V+QOIZwcy7rrnyxypFKT9STWHXWDYtVZGhWh0MG4kTLKo4fKpOAqa4iM0rEBObE6VstHKATTosb+VoBTDYHBlIWhNwa8pdcgZmzp6HjXDMadu5E6ORp0rxwJjjQyxa+HTG6c9D8zulExAy48nNx9aJrkM+B8kOHcObkKUmDtHNwPZ6EkzM28TgSVjU0DakTvDZJRZCMCQurXVziwqZN6/EX3/maALkDB47imWd24EzLBUnXjYbjUrOuu24J7r13C6ZMLUd7ezsO1B4QwoQa6kmTKtHe3oef//yX2L//oGLFk0k47VZUVZTj9ttX4O4ta5GV7RZ708cffwJFRUXYuGEj5s6djXA4KQA3K8uFc2fbsOP5l/CHP+xCSwvnLeKoqs7HAw/cjS3b7pQhTr+f3TAg25OHpoYW/PM//woN9Q3427/9KW695SZ0dw/gmWd/L53JwQAHG/mZ6VLEDldYhvDXrr8Na9bcjimTS9Dc3IWXX3wXf3x/J/y+hLIBdAyIHezG9WtlkD03241jR4/j+e07pEb++Mc/lG7csbqTeOSRp7G39iCoNuPApMuVwtKlC7Bly32YPXsmOjoC+PSTvfjo453o6emG19cjNobr1t8hAWKTJpVi//5jePmlN1B74BB8ISUGUMP1HHJkd5TNNHX/ypCkXLNDGzy13vOfrcoWkV0J/Q8HJdWwLzd+VkQSCQHbTJjUSmtw5ZLrUTHrSvQNeNFxeD+ivn7kci4rFIJ5cBCDHIJlDDx9zkVOYgxIqs0b13yCbf4wnXlsbjuT17x4fmQYz2kMUxpFILNrmElUGmBbNsgZYNMYWMwAqUb9GInjFFAdQXtmAmb9ZceS6GXO0ozKcKc/wxARk9Z3G689RgDCxfX+4gqb+ZghGcn/KmBbT164GIjrO6wxUPOlLBqXC7gn4pXGf29jEXXozVIVysAdrTQ9BQQoeYdgadqfmZSHDxkPsoYBiwMRh0csp/IKi5FVVAJPfj7s9FPNzgY8ORJEE9PsIr+IW20ScCMMOFKw64NHCtYOhUrLpLLMj/C9lASDtkYDAwO657OaLm88dRLnPv8Uju52VGbbkGdLIJAIoG/Qi15vEOFoCslBMypLq7Fs+U0YDIex5+QhdLefgyPYA0uSTLnhFKA2TPJd6AyUAtfKwku5sqg2MJntQpcZ1y1bjAcevBfLl18nQO/hRx7B9udfRCAQQTSsfF1Li0uxbs1q3HHbKpSWFqC+4RRONpzCzJnTsWzZMjgcTnz66ef4h3/4v9Dc3Jq+gcny8IeglkNHU6ZOwfe+9xe45ZYbZfDp7XfexxNPPocDB4/IYBC/TYJBm8OCSdWl2Lx5I7bevQnFBYU4UXcav/7lv+KTnbsQT3GYR6VaSuuTMc6aWeLWv//97+L226+Xc/LCi29hx46X0NzYAp/PL9HKms2Kpctm4Be/+LkEU9Q3NOCZZ56FTbPjrk2bMX3adAQHQzh46BDq6nQNeiqF7KxszJ07B1fMmQmXk1HzLXjiycexc+dOLF2yBF/5ytcwd+48WdR7ewdEKx4KBWE2J1FSUoLqSRXSlu4fGMAHf/wY//L/PommpjPiCLDq9hV44MG1mH/lXHR1d2LH9lfwr7/eLn7f3L9VTyrBAw/ehbWrVyM/Ow+HDh8WpumjnZ/qARxq0IjWf9Q30nOWixX9gukUIwO6Mu3FB6QQsShBQEGQASO0pnQiwTS+eTMw94brUTp9Jnq7enBu517EAwHkkc339gHhXoSCQbE3MzaYZCAV2FYF9SKwzYtRLsuh0aaRZfNS6otRpIfaj0PJyuMTGSMWkzHQ9VivcSlFf3xG6lLg/PiPmYioyQTYmQugEnOo+DslIdEDOYxNkTgtiKhX9NDCJAscUvXSzoU+mZQ4dG7YKKPLyslBbkERsnNy0k4NvJfV98+WfxwJSpVSCYRNQDASRSipwa15kGfKldfqDcdgLs5F1a2LRMfbcPgAzu3ZA62tA5ZIEHYOeBM4MeXWYkXMTL9uC5x5uZg0YxoqJ1Wht/MCTtYdQ6CrE05uADi8G0/AQWeeZAIJykhko0G7SranFNg2mUPkSVBZnYttW+/CV7+8FaFYErX7D+P5Hb9Ha8sFcWIaGAiI7O3qq+dj9ZpVqK4uQ19fN5qbGsTClN2zqupynDvXjX/4Lz8XSRolczyfTiskG+DO1Svx5Qe2CXN+6lQ9Hnv8MeTn52Pd2g0yUN3Z0Y+Ozg5cddVsqTkffbQLjzz6HE6e6kZWlgNXXzMLDzywBUuvnYeu7naZSSkqLEFhfhEaG1rwq18+hMaGBvzsZz8WO9X+fh+efuYVvPnWe/B52R3gZpgD/SbdZQW47/5NMvtRUpyNI0casP3ZN/HRB58iEmbnE0hYu1BSWoi7NqzDhvWrUVFWgNOnmgRsc9j9xz/+vgxc7q89hoceegL7aw8hlqC9YAJWawQ333Id7r//65g7Zy76+iJ4//1P8PLvX0FnZydi8UFYNTPu3rJe2P3Jk0uwd88x7Nj+Mvbuq0WAij9hijNAtu6cY4BtdadkbN0lgE4NslLuKRobqUd0JSE8VljAMEygjIRykmR2KaZcMR81Vy6WLnXX6Tr0d7TBGgorQUoohEHvAJKUzonxQvJisE1zBuH+xQl9TLA92jyLfIwM8GOs2ZnYzPjv9MMM4J0BtI3XUGU2Qzs9AdhO14lMsD0K0FZne3R0N+z9DJBvHJBx0Hr9Nx47UnA43muPq2oYhfGWWv2/DLP97xBsEzjGxT+au0xOCCdh5YAIwa5+T/Kek2EX6o8tdpUsxZvTakcypxS20moUVlaiqLQc7sJiOLKyhclmGzWq2ZCkrID6NyYj6r7Z4pyaSsKR4VMr/AmHb8SUX91LBNx2u13+nlpALgTSvk2lEPJ60Xr8OM7v+QSxM/VwmiIo9FjgdNtFbeYNJtDf60c8YsaCBYsxuaYSp04eR30z480DcEV9ok8zfgyvdCOtTwFsPUxELk6lv1THlUSBS8PVV8/Fg1+7FytW3oSBwQE8t2M7Hnv8CZmkp10dy0lhXiG23r0Z69feidLyAhw+dAif7dmHyVOm4oYbroPT6cZnu/bhv/7XfxKbPbJeBAjCehESiw1TAlVVlQKGV6y4UdwA3v/jx3jhhVeE9YlTO8zJ70QMlMuXluZj9R23Y9uWzagoLcfJ4w34t4cexa5Pd0u4TyROX1lqKm0IR4MSSDCpphI//OEPsWLF9TIc+Pprb+OVV15FU1OLJJw5nS6RlyxcOhv/+F/+AU63S9qVv/vdU2ILuGXLVkybNh09PT14/vkXJfAmSh1oijZhTlx99VXCti9adDVC4RAef/wR7PzkYxnI3LBuE4pLyhCPphAOK9BBLT0Hgsgs0b6L+7NoOIK6oyfw337+mCRn8tq4+dabcO/9d0p7tau7B6++8jZ+86tn9ZQ1oLqmBF9+YANuX3UbivOKRHbz7HPb8cknu9KOCbTFZaiNxayJX/rgIPXztOSyp7di3MiwJRqjty5S8EQAC1nxhANxiwX+oiJMv/ZaTLlhGSyaDfWf1+JsfQMqHW7R1KZCPQgGA/IZ1AKnrmN2dKTQ6SSTsY6kSSgjfnmMsn1JYFt/UQH5uoZ46LrXVYujrgmXBrbHg7sTHd9E//6nw+1Le4XMjYgSi0h+ok7+GTI6ZQPNx8o9KiFfjCtXXsGi0ZZunRmeOINokjI0JyMpZAQdTgEn9FZWHut8J3Uv2ixs96usUt7EqZwcRC1mDLqccJjscAbMkkLLse+smnLkLZyBga52NHy+C/2Hj8HV55WUQXbNNH0wne1/OubELBrKJk/FjLkzhWk8fWQ/Os+dgTUehstmRyqSkJwD1iyR0FkiCmwnnSotUgLaCbaD0GxJTJqSiy/duxX3bbsL/lAY+/cek8Hk+tPnMeANwecLIxIOoqy0QBhYbgoSiZBsnq+55mps3LAOFVXlOHOmG3/39/8N+/cfQjDIiHfAZY2jvKwYd66+BQ9+9V4UFGSjobEejz76uGyu167ZiFmzpqP+9DmcOnUKK1cuh9vtwOmGevz6N49i957TyMl2Y9Vty3Hfl7agvDwXB2opxzgrVqKVFRVoqG/Gb379b2hqasBPf/JXArbp/vT+h59i3/6D8HvpNU2WX3lY2+0mNDWdxtZ718pjs7Od2Lv3KHY886YMcCYibtGEp7R+5BfmYP261TKcPnlSERrqW7HjueeE2PjRj34Al8uOA7VH8fAjT+PQ4WNCCNANSdMiWHHr9dh89/2YNm2mgO233/kQz7/4Mrq7exBL0p3Kgq1bN0pXYerkAuzZU4fnnn0Je/fuQyBidEIU2FYhTEYA00irtyHAbagw2Gkz5gsMwpRyEnH0ohqdcy0WTex7w4485JVVYfKVS1EzYxa83h6caW6Gr+08smw2uGNRBH1ehL19sHIjSjBtpDGLVpvySmIOvmdyTLCd3ghnurql65RConKdjgDSQ3g6A57+TwLb41afDDtAVaKHD0sOk5xM4J39RUiY0Wruf4DtCdaJP5XZVmBbxbgqsJ2SBUKBbeUnK1ENHHa0MB7BgoTZBs2ThezCYuTUXIHsqmnw5BXA5nQzixZm2qJxeCOeRNymSfs0JqlZJiS4mhjtVjYpCZ4NIKBcXNWmVWzpaFuVFOkBJ9x5MdAthAMoYgsYCiHQ1Y2BllPoazyG3uYTSPZdgNNuQ1ZWNmzufARCLJpWXH31NYj4elF3lBZXbWLdZ436YRKLK+MkD6X0ifen7kShem+6HkLnH+lY4jAlMWlSBb7xrS9jw6Z1sNhNaGhowKeffSaJkLFoEnabEwV5haLhmzdnJmwOMz764EPsrT2EK+bNw/Ibr4fD4ZHi/4f3/4jeXqapKdaRjDbZbZ+P1nztIqf5/g++i+uvXwoqcerqTmPPnoM4d75NWSrKMbP9SRY2hmmTa3DHbStRXlqBjgs92LVzN04cr0eci7tGPbIKL2B7taW1GZFoCN/5znew6raboFltOHjwiFhd9fUNCPPicrvhcrkwZWolVqy4WQrc0WPH8eyzOyQQ5+7Nd2PG9OnCTD/5u6fx9NNP60OKZvGBnTFjBr7xZ1/D6jtXigzm4Ud+i/qG01i/fh0WLVwq7HJL8wW0NJ8TvTVb8xLalkqguqYYM2ZMQ1F+Ps6cOY+H//V5vPH6u3IMy5ffgC89uE6GVS+0d+D119/Fv/ziKXlvnpMZs+jvvRGrbrkFZUWlOHfuAj7b/TlOn64XtwSJhObmUWQkEbScoeaxBQMDfmEklTuVYmC46UmYuXAk4ZC0NBO0pF0cHgLZuSicOg2Tb74RVTWTcbahUTSxFdykxsICtgcDfpFDGdIRg9XWlbFqHkInbeSq05NnlQnG6DzGRGA1zS6PKNZGe/O/B7N9PAPKQAAAIABJREFUuWB7omO/NJj8pz8q8ziM/06DbX4P4pakM9zp1rRJXH249SLYTlCCwevEojyNbbGkSDQ462ESskFTj+WukZpm1jHpHJKJphMTwS6leow9J1Fhh5blgbW4EFkOD7SQ6sVnZechr7oE4Vwb6o8dwZl9e5A83wZPmBvbmIxCUpdMljhmcYhlm7OgCFNmzUZ+YS5aWppxvrEOUb8XTgamMOmQXtichzcz+ptgP6LYjqRLj2anDaYC21YtgcpJHtx/3zY8cN/dCERi+PyzQ3jmqRdxoq4VARnEpntPRLy0mQzJwXDNkkRZeRFuu+023HPPJlRUVqCltQt/93f/hNrawwiGFcPvsiRQVlqEO1bfhK985R4UFBpg+zHppq1fuxmzZk7FsWMt2Lt3j0j55sybDX9gAC+//CbefOtTmZHZuGk1Nqy/E8lUFG+/9Y6ww2vuXINJ1VU4dbIJv/n1w2hqPo0f//gHWLmC0jygta0N3T294tktsWZJq9SQYMiPF1/cjhWrlmL5TTcgO8uFffsOY/uz7+DTnXsRDbuUZM4RQn5BDtatvUOG0ydXk0VvxQvbnxNZ4I9+9H3x5m5oaMUbb34grkdcYzmM6XQmsWDBFbjhhltQUFCM0/VdeP2NP+D9P36E3r5+ROKD0GwWbNu6EZs3r8fUKYXYu+c4tj/3Ivbs2Q9/WM0Z6dtB3bPX+H+jqhiLXQbYNgLoRFKh5JIimRRQrCwAqePmtRklXkgCIXsOLK4slM68ElcuXAJbjgctrS04V1cHl8WC3FQC0WAQ/q4LArZZN3mC0yBeZpkow1ND/XTfGa26qdqVSWMbr5HxaMNLW3/cRYx2ennXgff/SGZ7AoA2LrutH7ch8RgpIUkvFGOUv5EseObD/gNsX8aa8aeBbaUxjMvOU8UBc1DRJsOQajBETIBMVkkpi9ocSGh2mLNykVNZjbKp05BdMQtaTilMGtlkIJYyw8ShSYtNhiYl9ouLi5DEHMqjllD9IaDmsKDEAMvfKXRB3R5BIG9CMpvqM6rpeklWo9bbYpHoYnM8BVOkH/6uFpw9uh/dp44g0uuDKZqAK6cU2QWlcBUUoGpSFVqO7kHL8SMw9ZyDPUUlYybIVje0DvVVoy1tKTR0wxuzFmYuTHGgqDgPm7esxX1f3oqqmjI57j4OdfoHRcZA9xKXg4A7V6wMwyEfXnr5JdSdqsd111+Pm28iK5MlesW+3n6RL5C94jmh5zc9xQcGfBKn/snOnfj2d74pYNvl1tA/4EN3lxfBcFg5vsjQI89pEufPn4V3oB/XLlmEyrJKRIJxDPT54PcNImEKQ3NRNhFDKDiI/oE+7Nr1KY4cO4Qv3XefxLW7XW709vWhl77ftHi0WIWdtttccHvyZdPj8wfwwYc78dabb6GmZjLu2XYPqqoqREv9zDPbsX378/K5ZPGGSYD4t775ddy18XaxJ/ztI49gwOvF5s13YVL1ZHR09OKt1z/C7s9q5TPzeVzYeY3MnluDO+5YiWVLFsvg5Ttv7pFByUAoLIvflx5Yi4WLrsL5tnb8/pW3REbC4VJW6inTKnDfl9fizttWoaqkVDzDuXjRJ5wDReza0AKQ7CM9wj/fcwDvvPsHNDW2yEaT/6bCGZRtXwoxWTzYGGVz3cZkyJQVCWsWXPkFKL/5BsxdvBDtgQF8/vEnyO8LwmM1A6FeSQINDnJQUnleGdIEQ0KVllDqQNu4v2ndpvPPF1WJidqFwmbrm1x5svE5xEFIH84bc5BmYmb7TwHMQ2zy6JVsIgnIRCVz4mPT+7T6Cw3JSFQtEJmILiFRQ5GK1SaYpkuDsNq0RzNZhLSgtlWcmCy0W9MkwltzumF3umB2eGClr6XmgMnCziDjvBniFZUwLSQZCx5DMkZWOAKfPyj6blteDlwut7yey+VERWmZhEAFA14cP1CLtrpjSHm9sMejiEVCSMYjqg5YzeIiYXXloHLGFaiqmYpgYEDCSMI952FJRGDnwDZlI1RIMcGQYJsbC1NQnZGkR65tJSch2CbgS6Cyxi0D2F+7fxuCsRQ++bgWjz78DE7UnQWDD2UNSEQARGGzUiJBK9YYCotycfvtq3DPPVsFbLe2duE///0vcODAEQTDXHdMcBGUlxTgjtU34isPbkVBYRbqG+rx2KOPISc3XwfbU3DkcAvefe9dFBXnYuvWu2C1p7B79z688NJbcHvcuPvu9RJ01dp6Dtu3vyTDzF+6bwuqKopRd6wVv/7Vo2hsPomf/OS7WLnqRlgsZgTjPsTpGR23SyQ9QTC/7d6+HvzqV/+ChUtmYvny65Ht9mBPbS12PPsedn2yH7EQkyfJbCfEe3vjhjuxceNqTK4qRFNzK15+4XlZt/7qB38Jj8cFr8+Plpbz6OntVymPJgtcTpN0AsrKKxCNWvDBR4fw4stv4tiJ0wgMslZFYbNbsW3bBtx11zpMm1KIfXvrxKll395a+AZZo4bANiV5avXUx3t1u9FhMhKdUmI3RRJLTRqSZhuSJtY8sxqUTNJ3PQyNTmWSGApE7VlgznJW+RTMvWYRCubPQ2d/P5oPHUIiOIgCWqAwD6PjggQDcS5BOR6pNp2FzDatGw1m28yB3Itba6PVB6MmpFlfY07CkOGN1GkbL/s/mtm+RKA9ql6bz9WPe0ywPc7rjwe0FZl58ZP/g9meYDX5k8C2zjDH9Ukfgm2azNtJjEp7U1n4RU0agkkT4i4P3BVVyJ8yDYWTamT40eQuQdySJayOajYRWNNhxCppjSY6k+ivL/eE+EAruYh00YX54M6e3q066y3AhpPjlHuTXeCACl0cYqLX5lAZwZ7D6oDNZIfdEoY54UWooxU9zafQebIJnadbMBhMoqByMmYtWQhPtgcHP3wDnaeOwuXthMagBz0NUrWiRg9VlqVY6MahITKRkcACOxyw2S2YMXuSDPDdeOt1okdkQRQFJhcdWkFZTEgSNPd70dhwGq+//iq6+vqxYtUqrFq1UnSIYnMomwwF+tWCznqVRHePFx9++CHeeedt3HffNtx8y/Vwu+3yWGFmlRtZWtvLYdKGhnqcO9uKK+fNQ3VFlQT7pBLqM5BDoFEKzyvt7Do72vH6G69h9+7PcM892yTWnPHq0j3QfVrV9UAwb5E2YldXH9rOn8cbb76JQwcPY9HiJQpsV5ejr7cXzzz9gvhsU+tN+yl6bU+fNg1fe/DL2LTpDim+L7/yqrDrtPVzu3LEt/uJR5/Hns8PikuBEGsm+nQnMKmmEOvWrcbWuzciNzsfxw6fx//zf/8cZ861YfHihbjn/tVYcM18dHb14KWX38STj7+KQIBta4LtcmzeehvW3HkbyvLzhjT5onHn90RrP4t4Eff1BrFz5148t+N5HD1cJ5/XlZUtCww3T5SSpAiKoOQk3JA64nZpiybjTlg9HuQtW4Qrr7sW8RwX6g4eQuRYI/Icdpij/Qj4vAgEAjKExu9c5iIkHEUptg0pSfq3QsfpwKnxFqTRSoXBatNtR+FsxY/L9SY2hEYnaaxKMj7YnhjMjl/A0qz7OA+7XMD9RY5tNN223Ff65kTNr+izZMKksbYRnFoQobcyK5vmgM2dJTI6h9sDLScXmssDm9sjyYZkAq02B2Aj2GZ91P1O9MQ+xIOIRkKIhgISZhL3My8AiCYS8A0OIhCPiIxi5ozpKM3JRV9rK9qbmxHobEfY149Abzcifi8svGdtaugsZnUir6QCk2fPh92VjXNnGtF2pgXmwR5YU1FYY0EVy87sADOHKRkyxjo9qM/RGWCbkjj6dg/C7kihZmqWzIR89UvUbAMffbgfj/z2KZw+cQFRnjSLJveJVUuioiwPubl8fgQOhxmLFi3Cpk0bUVFZidYzXfg7A2yHVLS4wxRHRVkRVq9djge+sgX5BR7pgD322BPIyyvE2tV3CbNNsP388y8gEvPhP/3wuyivLMDJU414+72PJQTrjttZW/Pw0Uef4ndPPoM5s+fjz75+P8pK8gVs/+pXj6Gx6Tj++q+/i1tX3Cj3dvO5RvT09yAUoP0ru6icDbLAP9iL115/CTfdugC33noTslxu7NlXi+eeeQ+7d9UiHs6RDlnCFkRxUYEw6gTc1ZUFaGpsxksvbBeG9wff/66kWbIzxqh1EgpG/dYsKTjsTCi24kL7AF59bSdeePF1nGvrlGFamBMyML5l63oFticXYN++OjwvYPuAAtsyDGl455CdvhRmmys1V+44Ema72nDxtwBiBba1ZAiMC2LnlD9RzY0Ih3CzS1A5fQbKly2D1e1Gd2MjOlpbkRUJwWYyITbQi2hoEIlYRAfbCkRaklRrTwy208DQKEMj8bjclPpAsnrwkJQ7DSj1Qaz/CWB7XNA7whlqJOhOdx71ebZhzPYXlJSMLK//G4BtXU2gf6lDH0BdCWMMhl6SPdaocsmJaJvhMwKjPnrcBUcfpo3r7DEZbYJtW0Z0ZMxkQdhqB9zZcFZWI3/mbORMnwEtPx8xuxNJSw7iSZfoXTmVTvsgJYMwi28p/YlFm6VLU9g4pQ7byouFelwieyWCVKBcUAZ/K9tBumWwSPEOpdaQzI9EySY5wKnBlLTDrIXhdCfgSYSQHOiGr/E8zh1twPnWDtiz8zF96QL4gwNoP7Yb3pZTcF5ogiMaQYhFRYYf9cFIvqEAG3XZ65EO6uZlmIPBfolHqAZLwiWbApsrhekzarBwyXyUV5aJrywHSWnXJV3ieBLh0CB6uztRd/wwTp86CVdODuZfdRXmzpknkhcZbOGMksSHs2Wrrin+6u8fQF3dUTS3tIiX9MyZ02B3qjQ0CzX0VHmyS6fLHDjw2NvbAZ+3HxVl5cjNyoOFq68UOE2xcdxQSTchie6uLhytO4bGxtNYtGghZs2aJb7jZLNFs07NaYbfdCwZQ09vD06fOiW2V319fZgzZy5uuP4GWWh6e33Ys2cv9tcekARNnl+bpqGkuBTXXrsYixctQDweRH3jSVgtKUmDM8GOs2fbsfPD/Th7tkM8yoUIAZk0EzRbFFdeNRcrb7kROTl56LoQxR/f/xjnL7SjsqoC1904TywJB7zsAhzHrk9PiIMKQXRpeR7mX12DhQvmo8Dj1O2sjPhiqzDaBBrcHPn8g+Jty+n+8+fb1eCSzS6yGnqhUz9uSoaRSMUR0LibMsMV16AlrXCGnIDVjsScaZixZAGKFs2Ft7cfrW98BBdlRwjC7xtAwOdXWnb1pSm/2bHAtr6JUsz26EKSS2W2RWYkhUZn6I2AnXTlmAhwX1xivgigHW8zMF6p+1PAduYnMrpWw99LH45OayeHnpHuJOjnTNZ1XVLEzWOmzanmpr1pPjwFRcjKK4Q9OwuB3FzEmfhod8DC64J1lHZytJGUmRfVURQ9rBhNin0REI/CEo0jN5CEhdaTDEjp70JbwgdPlgdVVeWw+0M498ddCPb0wEX/aLsJ/UEvwt29SPkDiCKMwUQIVk8+psyaj7Lqqejq6UfLqRMY9PXBHvVCS8WgJYMiGUxpdglZ4TAmbVYtqUHlppLIljqLFO1hCbaDsDmSqJmShS2b78JX79+KYAz4+KNaPPrbZ3HyeBvCnDTWyKrGZJBwxS3XYtasKqSSIQwM9Ii9J3XP5RVVOKOD7X21RxAMKebTkUqiqqIUa9bdiC8/sAm5+W7RZj/xxO9QUFCEtas5iD0ZdXVn8fRTT6G59RS++71v44bli4QxPnG6QTpzHMimh/9zz72Ap57cjttWrsG3vvkAyktzceL4Wfzyl4+jsbkOP/vZnwuB4R/049U33sGBg4cw0JcQa0GzyS32nxZrHO2dZ7Fl2224885VyMvNEZ05wbYw2+Fcxcw6+oS937j+ThmQrK7MR0N9PZ7f8bTY9v34Rz+Ex5Ml0sD2ji6RqrGm0GwgN9sqoVvurAIMeCP44CO6Mr2K46ebxEc7ZYoL2N4qYHs9pk0uxN69R7DjuRewd+8BBAZZM3WdtqxpQm3pSmAddMvlPSQhUeYAlI9GZfMVtziRMP6krLAklRWkPUnwrAA5V8YINMSYv+DIhbuwBLk33IiaOVcgNeDF8dpaaAN9cFmtYncaoA1gcFA3OlD3kIDtNLOdQsKS2WkeWQ3UMIu+Iurron6fGmBbFktd83wRPtM/svEaakFXb6L/0um0ofe57AHJjCH3MbuFQ0DiosHHkVI/nRwZ+bhLq7tjU7GjHdpFzPZYxz8W0L0EvJoBoUbA58wvZcQLDdcR6f9oOFlkPFa9xNCHTl8wGedB1fLx4fZ4/3rRKc047rFPtzpIbnypNyTTrMmNlYQmC4oVUWgIpTSksotQOH02CmbNh6e8Eqa8fCTtdsQYEWv1kK+Q6CyrWOKRQSX8IytAOzWmJirJiKSPJaOS7KiZVGsJKTKXbMeqsBhaW6l2JukVyXOF1WYVwEX9skxJMzAiFkMiCiSifC7dNOLI0gAPHx+IwNfehwtn2yV0wGo3ofV0HRzhHqSCXiSajiPpHUAgoQfw6OwiGQzKQOLJhLAZ6da9viNWbKNyTKEnWCpOKy9qLxOIxcKwOkyw2enxqoIEbBw8SiQRjcaEpeemIRQMKAaf7Wa+mj5MRR9nvnI0FhNtn5rFNclwDtl8pklSCqBpKtpX7JjEi5vDrWxHG15kwluTE1daO7a648oP2sw8TU7YU48nGyM+L45oJKws+SIh0Ynz9cl48jhEqyz2UbojDY8nERUQSzkGvWglBliCX2wSCc30N4k556Jr6N71zyPaVBkApfMAP6vqYjBQQTqPMYss7oxs5nXEBYaLVDDcB4fTDrudn5bXmBOxWEoWIbLXziw+NyqDiRxKDYfUscv5NceRSDGsg6ENMdmosXXL88/jlyl8fZiIf8cNj2gfKQ2gDRq7PQ4HLJxbkJY7jz2JsKbAsj1hhpaywh2zI5Y0I1hagJorr8TMO1fB7nBh3xsfItbfjdykH6GAX0IfIuEQkjH62erXU0bh53/y79PgToIleC4uvZplVjKDPR5ZoA3mRC2+47+44dcz1hGknz3sZSY+YKM+jvVIVfcuj4rga1pkuEt8d0T2QUgrr8a/lPueMw4cyjb+UrFkCoLwOuAAtboWWNUoHOL8iklzwex0wZZFsFGMXBkOL4I9JwdWlwdmmw0Bqw1Ruv2wm5Qk9FTx3LBahRWXN5UNjwLbVibeWmiHaoItZUZ2jKFYdDSJIxAPw2vh/QI4zIC3sRUnXnsH3vYLyNMsKCjOg81tBcJhhAYG0Of3Y8AfQF55JeYsuEYGfRtONQjzSIcIB8KwSIhZTPBYyqwJ6EPMouoPU3jFjtDQbOsDkgiLtKuswo27N63Dn3/zAUQTJny+mw4/23HkUD0CnEmw0rkqhQUL5uLPvv5lLF5Mx5AAjh07hv6+Piy9djEqKipxob0X//iPv8Dne2slmyAei8NhTmHq1Bqs37gKmzbdKSmxhw8fw/bnnkd+XgHWr9+CqVNqcOrUOTz5xBOoPbAXGzaswVe/fh882W4EQkH5ej2ebPGcfuzRJ/HGa29jw/rN+MY3HkRleR5OnmjFr379GJqaTuCvf/aXuOnmZejr78fDj+/AO+98iN7uACB1iJvwGJxODnlbse2eNdiwcS3Ky4pQV3cKLz7/Nt5/72OEBq1S15PaIIpLCrBt2yasuXMVCgs8OHnyFJ577mm4XU789U9+LBaoDfVNeO8PH+P48dMIR+IyYF5Wno0brl+IBdcshic7D6dO08b0Nbz/wSfo6e0FxwhZA7dsWY/NmzdgqoDtw3jm6WdF8x4IsK7qdrVqMCq9yMu9L1aGxhS2cU8p0GJCTDZ7nMdKmmmCQHtY1mIJwIA1GYGNKZ8yRJJAhO5N3ItpTunY5CxYgvnXLoXN48TRAwcQbTgLp2aF3RxHyOtD3Dcg9r2U31Gn7Y4q954Q5XXiiCKjyKP8GKBKP16dlNAZsPQ4VSZ4zmSIM+D38NfOxF8j8dkwnfiQznxYrcqsF8Z5ToP5YduCMYv2MCw7Wv5BZum7iMm+2AJx5BuNilEvetBwzGvKzp8q5IZxcBctGjpQNdwkvviSZJz54SV/ONa+eDkYdrL0Ez6yzTu8NaAX9KGB0/QiJ5zVnwC4059ZP+jMox1vIROTH5NFirwtQbsjLj4pJK12DFqzAXcRsqcsQPHsBXBVz0JKcyJhtUkIDG+SoGZH2GqDIxEXRsIZj8McZwqVFRp13owV5pS+NSnplKZUQCbm7aYAbKk4yjUmE1oRiNsRCCcRtWTDZLMjZiNjTT05FwTAxhDIeEzF+hKsygCnBaa4SXTNwUhYQJ/TTU9tG1KMxh70Y7CnC+3HD6Fl/x6YBrpQkp8NTyyMvo4L6A4MIMoNRjwuGwUnGd9oVMAkfU/jenwwh6AEZCfNaldupKqlozRVe15YAt2lQO2xDCtBg1NTQRl8LRm30iVsxmPV39PX1PjGFMRRmzFS0UPFkwuB/KS/3Ay2QrTwxp1q/H3G09XqmvHaKdnwGJff0HU9yjUv7B6DedT+UB2rwfnzdY2/N1qZAh3V3+s2SEZgiIBJ8RJWkaRGiWIrmXpJ1XEwAL9+LCZaSXEzIc9O6/zU8RgbBDXYm3n08h5yAEPPGXEChwFOo7Aa9yQ3OnYnpTtJhONRpeWVLycpMcWUGdg5PJwEIu5cVM2YjRkr1yC/chJ2HmtEZ/1xlIU6kQyHkBoMI+jzITkYhNVikY0utZDsAEtEuL7PFC9a423EPuuLVzZDkjQkgxq6tkYC8rFe3QC840LeEXj90piXzG9gvCp1OZ9bPceRjMKcpOSHdciCGLWoegeL3505EYaV4FafTDXMTwk0qM2nnEJAttmJuNmOiNkNkysXjvwKZJVXw11aBVteAcy5uUjY7Yha6bjEzbQFWlyFdUkSr25/Jr858KHPW8vsiv7xRE7EgC8zrwn+0WCiD75dZvWQMKdgTSbgjEYQae9Ax7796G5qQLyzHaloEE6nGVk5LljtVmE5ff1RlE6pQtmUagy0ncOZU6dg7uiCFovDbKF3cgpeO4coeU9Tn2tCbkh5HwetcZGacSuoui4i8BeChBv9nGyHgMm/+dmfw+6wyRDgu++8hxN1xwTk84AJ2hcvXoQNG9aK9V9XV684AHV1dmHFylswbTo15IN4+unt0kki0cAgFIeTkrOpWLFipVgH8vx8/PFnePvt91BYUIhNm+7G9Gk1OFbXjMcfewKf796DefPm4Qd/9T3MmFUNm4uOO2YMDkbwyad78NgjT0pQ1qa77sa3vvUgyspyZbj8Nw89iuaW0/jpT34gmQecH3n40bfw8st/kG4fCQjDA91siiHL7cTa1auw7Z7NmDalDN3dffjss8/w8UcfYaCvX0gik2ZFRUU51q5bg6uumi9Ewmef7cbvnn4KNZNq8Dd/+zNoVgeOHD6JRx7egf37jyAWJ9llgcMdxYrbrsWWu7dh2tTJ6Ory44033sHvX34DbRfapb5Rs08JyZatd2Hy5HzU1h7D4088hsOHT8DvZ6dV1drRfkg+DP2MeJCKRk1L7GT+R4gWJW80Iuxl9oOPpB2qLBgmIThyJs3GFYuXwHr1DLSdb0fPx0clQyPFcKRIGFpvj5JImcJwJkwoG7QgZAXOeZT3t5OzV6Mcd5qIHLE4DRsslI3ESObbwFqG+5LBZ2ZUMzl8w/gg4831gUtjDRg6ocaA5XAwrYgZHdYby9QE5MXQ96AHnGU+LwNYj11H9WMYhz1Xzx170bhoPVHWfwTbejKXAWIyL5v/n8C28RYTLRyZy/oQWzSyrZFxMYy4MAQW6e2CcZeVUcB4en9qgOxRwPbYr6kORKIaUknYTcqCiuA1QsY0twIFk+egeN5yOEuqkcwuA2UlXLQsgm6SCJo18dB2meiZnYSDCVSSQqVAJdkksjmUNnAQyG4ehNWcQLYthtL8bCybUY7sLBs6B5I4UX8OZ3sj8vpxhwtmu4a4JmP6iNMWi+1Nh1MxTyYTrPTp5IaYISqxOILhiIAdu9UKh80KVzKGmG8AnccP4/inO+FtOIFstx0V2S6Yk3G093Wit7cH5hhTI60wR6IKxFu4z06CWna+j9gUSuKVGaakYcSvWPfL49x4ztO+K5mNj2H/rb63zHcwEA3PPcF2BjuR8VjRmA8D2/rrpO87g/UYHUwbrMGoBVvn9zIL0NANrV5XFcjMGz0NJ3TArW865DiNTUrm51SbAQXSlf6doFs9VjFuo60ovE+5yI5ZX4wN8WV8aXxtggoeEsMdYtRcpxh2Y4JGxiYRhybSVxsGLQ7klVZi0vI7MGfxUuw704n6g/tQHmiDhQkWoQgCff2I+fyyIHHvGONAMD+u/tUI8JLTo5hv+cy6BeAXg57jx63LkmRM84/xwkNX2dgnzmBDjAXqsvYFX+yDTfhoHgPBNtntqIBsi2z+yXKrO5A2p+Sbk7BId4VwQzHYCbG6S8AGxmCbELU6kLS5YMopEpCdUz0dnuIKICsXsLtkcJzBXlGm5enBWCqXQCW18o/MqIp0S22GpcGkL5YSpa0PXqhrmA4nysM7yREYmWlJwUZgwsHhcBjJzg54L5yH90wLOs40I9DXBas1JXaeDncxbPZ8lFWXIZqI4EL9KfSePwtbnxd2ye9OImlOwU+wTcCvh4zkZIBtXo9S+cSWUtpbwmryt9Nhwc033Yjvf++bmDylFIl4BOfPtUs9DQyGRZJFsFpeXoLJk6vEn7++vhVvvfkuOjo6cPsdt2PpkgVwuTS0tJwV6Rg1zHxtt8cmuuaammpkZbnR2dGH3//+NXy263NMnToVmzZtwuxZk3HoUCMee/QJ7N2zD2Xl5RKMdevKG1BY6hKWvrurFzu2/x7PPL0DAX8QW7duw7e/8yCKi7MFnD70r4/h7Nkm/OhH38PNt94Ir9ePRx97C79/5X0B20LqcLMm31kcLocdC66ahwceuA+LF82BZjULS9/W1oGB/j6XTeAVAAAgAElEQVQMBoNwZ+WgtLwQpWXl4tzk9fbJbAqzCK67bhl+9jc/g9vpwIEDx/HQb8hIH0NC/Ly5vgVw2x3Xy+e4YvYUdHcP4o3X/4CXX34dbecvKLDtdkn65pYtd2HK1HwcOnxS/McZKhTwM97eWFeG3x4TyUlVhdHrqj5QnQbW0gnUV8H09TpEDnL+wJTDROf5qLjjJpHvtX14WAYkw2G/bGTN/T2IhAZFPuhIAMVBer+bcD5bbeYczJofi2xM4zuDMMoA15ka7Yy5KgN9p69fnRwy1lRDTjcEtvUam1EPM8/ZaHKP4QU5jZYvSowcv1AZa6AxeJ1ROcfVZQ+tqaNvrEZaPY54VMZaYlR1XUby7wBsGxst+cwX78QuCWyPtRjqLJvA2y8Etg1mUsWUc5CPceRhbrYc2ciumYuqOYuRPX0hojYPgpZs0SmmmCKpGrOIm9hycoitE1uylmREdF3mZATJeFjaSIV5HrhMccRDg3AnQ3BpJpTmODBtUiGuKM+Fx6VhIJRAQ2sXGtq86PMNImx1wOp2IcaIdgBtZEvsLlhyimT6P2HVYEul4JBYYpPoDQm4w5GYSGHIlmdbCISiCJ4/gxP79uDcvs8Q8vahxONEYV42AoNedFw4h2hgUOa2UyG2Vk0ylBnjQKbIW9QfxWwTcKs/gieJhi4DbhuWgmo7on6GFcPRtvjDgLcOPtPXw3AQpAY6jU3tSAbDOOTR4dDwFtzFF5xAaB0gX5SepQNt4cFGJmvpn3ToaEYA7fTmQD+utN4wA3jLuWb64tigT4DKmD/GRmBCnHbRA/j9MNKdkiaqC+kYw3uGWnR2aOKRKKzc6DkcGEhYYMvOQ/HCG3HT6nVoGozj0O5PkdfdBJKUlmgM/p5eRAYGhNWmZjbOwUt9nkmIEv06U65A+lWmO5J8saP/7wW2RxvNHLXMD1l16aTCRB27cT/PsMX0i31yLt7CbNMCz2RDwkxmW9N905WsjWCaMyCUalByRMszAm66MFGuRDkH4Xjckw17YREcVTXIqqyGVloBk9ODCIesSTtTOEdXG1pBymi5GWHNggT11Pp8ihHSJam8TFW1KFcm2UQxhVKX8xCQE4hHzXq6aJxzAuzkKfcbukIQdNP/KRUOI9jTibaGBlxoqMcg5QbhMGyePNRMn42a6gq0NNaj+ehhhPt6xf+Y4IcSLkbCh6ks0xd1cQKJqfoWIZGgR8+nK4XIblQOoE0zYebMGVi39nYsW7YIlZWFAq7JgkYiTFqlksQCh0NJ4rp7BvD57v147w9/EIC6ePESrLj1JkyeUgWPx45olKmH7OpRZUOrOBM0zQzvwAAOHqzDq6++hjNnzmHxosXYtHkTZs6sxtEjzXjiiaew69PPJANg5aqVuOe+zZg5uwLhcAwnTzbiqd89h48/2iUStfUbNuJb3/oKSkuzUVfXgN8+/CTOnmvGd7/7bUm07OsfwONPvI233/lYNg0cIE8xulxCQeMinSvIy8HGjeux4pbrha13O+0qsTEakWRMs+aA260kOUykbGxqwKuvvYZPP92F226/HT/5yQ+RlWVHbe0JPPTQDtTuP4IkZ6RMTNgN49YV1+Lee++TzURXVwBvv/0h3nrjHZxvuyByQmr216y5A5s3r8PkKfk4fPg0nnrmaezfdxD+gF3A9ljga5yyqHdeVF2VtU7kd0OAjXI65Qamr33pdU9JIaOOPBRUTcL0NauQlZOLc/tOwt/Xj+hAP9wOG+L+HkQG/TAFA9DiSeREzOIh35XF5EqITebYYFtW26HDTw86Du9eDnXvMjHWxf7iF60eOjOe8ZHSBMTI9dAA78bBDO0PRgfb4xO1Q6SY8T7px/PlxiWFMj/XGGv5OKx3JnHz7xNsp4FV5sUw1N4Y69xOxBIpyKcLFL4o2NaPSRZEMrnUKtuzkVNajdI516J42lzE8yZhMKUhxBYq9YYECEhAE3abA5GcrKd1TxxWSxSale1OPxJRP6pzrVgwZxKqPQ7aOcAeCcFuhrgzlBTZkWWLg7Itjl74ggn0+OLo9foRMdtkin/QYkZvMIJ9jefgi5uRyCmXBS6mOeE0A85UQhL+yG6nLBbE4gnEIoTjgMdiEi9sLeBDR0sTGvbsQmvdYZiDAeTlZiPHrcHX34eB9naEA4OiWVctU+UTkLAYzLYqQGyvCtgWFQP/7fJb+8oEIqP9lAbHY5TEkRfBODfiRTf4aBfQGM+fuIuTCeKHU60jcxCHy7oyDkII+gxG2wDvxkOMcyOF3bCt0hcRpjiOU4Vkdz4GtT3EuH9B0KZvhsgu2hyc1jeL3SLnBgi2HUggHolAY6fFZoc3boLZ6YFn1gLcun4jgtmFOEov5KbDArZtsQQCfX0I9/cr7+ZkAjEyhgazbSx4lMIMY7YvFfBmfr7xwbbxfY/3vRvvOnFDIENHOEwqZ8isvuB5/1OAtv5WTFNkUJeAbXbMmICrem4ijSDY5tyCsNuGFzatzQigTRosZjcsTjccJaXIq6qGo7oa1rx8hOxOREWWQrckpbFnGi6lRA52/pBC0GFFXFPSM16S+ii26mlRDqdboLLuspRStsH/ZjgK5SMJm0oTszLkKZaQoUlxEOJ2gX7cdqvoYq3UdHd2oauxCV3Nreg5ex5REzDvmmtQWViI5hPHcf74Mfh7umBLxgS004df1S8dYInsioPs6ngT+r+pYx+6zyWyXeRylJJ4JFzmumVLMXvWVBQU5MgGQsm7TEjK4J8Jfn8QzS1nsfuzz3Csrg7hUBgVFRVYvHgx5sydg7LSfLjdTpEtqI0HEI0yWCqI5qYW7N9/APv275fXXXbdtbj5llsktIue/G+//a7ISAj4Zs2aibvuWosrF8wQv/x9ew/hzTffwflzHTJDdP0Ny8WfuriEXuNn8fzzL6Ot7SzuuXcLlixZIMFdL7/yMXZ9Vgs/ZV5E6NyI8buhtJDkjcWMK66YhUXXXC0DmPQDt9s4DK8saSNxE2JxztiE0dTUioOHanHw0EF0dnXgxhuX46tffRBOlwMnTjThpZfeRd2xUzLcbmVarS2MhQvn4Lbb7sDUKZMwMBDC7l37sPPjXdIN4OxIdk42brxxGW655QaUljFZsxnvvvcO6upOYjBIzfZlAC9j7UmTNEp6Ieu8RLyTjKMTkwLE+uWs7jB5HMF2LqxZOai4bjHmzL8KPWc6caahCaa+AbhdDoTDfYj4fNB8PphjCTgp/7SY4HUrAwUr53vGk9FmyEjG7p4NOYYNW1vTDPFQ/Rxq8hrd/QwsL7NU6n7IrLjD2O30WqUInExQfhFwHqvsiYJlaIOj73TUa2WA7dHIiiGJyNjocKJuxlDH0vgq/73ISIy0MH23MVK8Pt4yqk7nWCfVaP5cJtiWXbsSxEdpXWS2wVFcg8oZ81E4eykchZXwanmImuyIW13SCmXICENhNA46Jm0wJ8j+KGbOYovCZI5Bi3XBFPPihlmFuGXBFEx12yWZ0hVLKOYnRvYmCbPFB0HbtE4TfaNNrK64KJo1GwIpEzoCEfzx+Fk0dPngc1cg7vQg7PDQpApOTlBzsdOob7QgRseIqBqKcpIlSSbhjIUR83tx4cQxHN3zmegcTYk4JhVnw24xoe9cG3o6O2HXmZtYNCzx5Ula9umWgEPMNjXb+mIyHok6Dq7gRa4rtdRtamyQ9N8TQxKdFU4XpxEtJV2rNXTFfAG0bRTQMQ7iYsClFlej8F6kdUgDZ3UNq6ErvcDoMpI0Uz5MFpP5mYz3MCrQRNvPcarbJWvpRryGLu2zO+zsjyMSjcoftprZlqe1I4G0mKbRn5dWb5XTsXD5Lci/4iqcbWxA+4GdMEejcDLB0+9HpK8PKc4hcOhSIpHJJgqU0WVLI8H2UKtz4mvEeMSlMdvjvt4lyFeGCntm127oVS+H3R5ieS7v++Z1prFWpdiBUy48SQaViCyCto0MnWGwEyUkKakhMWiIxpXG26S5YcqqQF5ZBfKrq+EpLkaSDiM2O4JWqzDlkqQrrLMJNLezS8iRusaDLgtiNoJXJQVS/DdBt/oRWQk/mvyDSWQdBNG0auK8SsIel4RSJ+3iGZATVfrZmIliqiRC5gQ0G3387bDHE0jRR//sBXScbsJAxI/SmgpYvH4E2toR7+tBf8cFBAK9iCfCMNPtidI/4m59s8BjiuudIbknh82mDf9eZXNiNUsaYkVlGfIKckQeoaQHJlXL9fucXSC/34ezZ8+KCwf/nSC8pKQEVVXVwhg79eeSJRZnJkpyonRV6kdPTzd6e3tlTqi8vALl5WWiBw+FKV05j/PnzoH3pcfjxpSpk5FXkC1sc0d7l7Dh0QjzGiwoK6tAZVW16J4Dg37Unz6FwaAXc66YjcKiPIQiYbS09uBCe7ewyGpToYBnnGsCpYZgUJmGosICFBUVIT83R2LYkxK3bhX5ERnuSCQsLk2d3RfkN4fmaXU4Y8YscZvq7/ejpfU8vP3Ut1vEyQupQZQU56C6qgZut0fsTy9c6MCFtg7JX+Bn5vml61J5RZnYKHp9A7hw4Rx6+7yIxshsj34nT0SiSFnMuM3UEqK05HxPDoRz86T024Y7iA4KTWZEbFlIWm1wT5mMW++4E3GzDScOHYHlQq/In0KmAKI+H9w9XrobyLUVM5kQdiqwbRZnpkvZzusAP/0xM1DpGDKSYWckU8KbXmJG1BfBREOLe7p2GctcBklmOJllMtIjwfbY516t4xex5+nZLHXk44HtiXTZY9b1f88ykswTNsQmDQGQ8Ra7sZg64zkZaqvLkJGw6JPhsCBicsDizkH+tKsxafYC2KvmIG7Pgd+SjRSj2a12abmmEhw6IvfDFEUbrEkFtmnqYDIx+tsHR/QCsqwxbLlxJpbMKEcRI67jDFHQYNWUDR1t1RIIwWpT5vt0n2Crnj+S1Ceg24yBKLC7oRN768/igrUAlrwShN35MMtkM6fpLTBb1WJKD2jJ0qGWlq9KEMRCGY8hxGjjuqNoOHwQ3rNnUeQ0oSg3G3GfHx1tbYj7/cJksHXInW3Com+B5H4ms60YLAu9rYWJMry5Lx36GI9U/JBe39IMnlEJRoKLkf/PFVJpTC+ScuhVc2gYJmMqPfMwDTb5okPXr7Yx8Y3iBNWPrudMa37VkKXoT9N1czhSU0BbCWmkZqVZbfX3+oca5YQaq0Hm4OUXPe8jVpQv+nQyofTLdjgQp08uPd/jcWiJmBqQFH94iD6Yg8TxokpMnjMf81esRsDbj5Of/gExvx8uskPhMCK99KANwkKfZbrLCOBW51XAmDDbXIrUgqJYyIkXpOEfa2KwLe84Tstx2H5ptG8m/dwRQDu9aEw8/D3aV/Eng23iWIJqA2yLI4lhhcaUXEJvSh7YVeDm34pgyooov0R7lkjWzFVXoLSqBvklZbDYnQjTZYee1HanZBAoN3h1jomT+X98XX5PES0p3TFK0wjTOIRtYViVcd/wPhCeQQ1NJsy0OyXYZigMxxU4aG6CK6GGs220w6R7lNmMcDIOb5xD4WrA3GPRkMP3CMYQ6OhCX6AXvrAX7QeOAL1eFGoWpMJBdPs6MODvRzIREYbdE2UXUs0H8OhD7OYxB0F3aJL72bjX1Q0roIjgi2BbuoDU5MokKN2RlGaGp4CdAnZ/yMZbbRqiEQ5WK9aQriP8b/r50wYzPTcgRVEFdFGmJR79lNvwnXRnGa4RlDWIpppjrNEYbBxOjTL0RRMGmjMVtNOjh36CbkxWumLxNelmxaPm+kJ3FxPsdg2xeFg+ZQJ2RGJJ+c74XRLgkrGmY5NmpXe4nh5rt8tn4HpBm1Tq7RmAQ99+Hns4zBCapCQ+SkAbxUaM/eV76/kItIYl8OawBjXbiXgANo0MOY+bx0lnK3X84mxFOVQsBk2jFaqGRCKKBAN46KAVT8BkcY1Jyl0y2NaxqzGDwc8urlRcDxPMu+D6aJAl6sG82sMWh1haWvILsWrdengm1aDpxClET55BNB5B2E7feB9yOweQjEURNlE2BSTEtcaYCRi/tqnSmImGMhcpnV9O/9VQa23YM4z6ml5q9bh3WUv1VW3EDIsxhzcaoBbckjYKMJrV6iAupWsoO90RzHj6uXp68Ggl3wDZw4dev8CCdulge2hBknP0BQckjS9t6LlD4GHcoj/GZ8n8MsdyIzGOcWhNG9FnHec8pdsKoz3GiHM2/k2/mC6VC5LjMScR5w3vKkBeWQ2K5y5D6bR5iOZOQiCpYdDkEZZZfGXZTkvFweBharOlZZqk5jQmOkPEBhAP96NEG0BNkRvbls3AtNIceBCEmV59KYYmcIlzIp6kllLpF8VJwmyGQ6KwY7CmIgpyUD9o0nCyzYsPD5/GyaAd5oIKDLqKpNVqttIWTQwBhWWS32LrIGG7smhosYgMplmjIfR1duLUgf1orK2FpbcNJQW5yHe60N/VhY4zreIp6rRbEYlFkRTdojo26fDKxD7ZcuocGT0/XA+mhniHvqQxN+oE6sbD9InuzBtTPU+/YfUCo25qo8jxuMRITH7Uza7cTdTCr+sR9P8e6sAZhUENO6U7xGmnH73S6mBAAF66kBgWSMq9xih6ampdbzeSneO1YOj79Pazeg39OIXZNrYaKuBIpuANWckwL+mR55OPlS3UuFXFuAcvvm/G2Hhcao0iwLBpEt5A67ZwLIpoOAwLLQepOyQrR5s3sx3hpAmx3FLRMd689cvy74c+eR9++iInk3I9Rrq7EWQICQGhGSqdLV0EFdBWFoAi4larwRgffWzm2OicXGYbxqgngikvoapkLoaXA7ZHk45cyvuO+A6NI1XWf1zYaWeXDlyXjbqqGgTbSYlYZxDLIKjttsKWUwRXRQ1Ssxcht7AELocHqaQJSXbkTMwPsCuLUrLltMrkUDUBBP+oNHakzJw2oaJbgWxNBsst8v9qCFI5D6XEcSmFJGlsKTC6nttClxuT5B7wtyatQ74fWfWkAG5u+BLRCCyxBHI0G/IcLmiUYEQG0NhyCs0f7ELkzHkUalaUFebBl/Chres8BgNemBNJ5IaToFpFCASkELCb6WoKm948E1wla4yx6VPXEWcMCHb5MaKxiIBKdjwJMBkVT3hMppcAWACbVROgKJ9Xdw0imFbpwRygV+SBRuBKQobkiZ6nwM27QkIpkWjwfakHZ0cic1iar0Egzvcg+CRo5XeljJx0e1SjZgrUo10pP09SPgOfS7MArkvy+glKixQYZKInAS+Ti/mZ7HTMikXF3tSug22+RzSWhN3uQJxD00La6LWPOnlmQ6gpWfHsJ9BmHoOYmUoBCMvck9ibJ7lBsOsWqrxOdPcq2dDQ95sJwCoohtr2KIE/sxTGwijpjvro93B6ydHXOwNQ0waW54DfJY+f55jnxQCE4lYCiOyTadEWdx4W3XgjChZdjf6Obnj3HcdgKICwJ4Gk34+ijn7EolH4rUlxdGIYmFr7xicShjD0GGB7GJzKlJNkkFoXdZH1mpYBPIdJRUaeS/0g0qB7RNdWnZQhScmYYFt/jALxQ24kI6UoaSw5yh4kE2wb7/OFuocTgW3jCx4Vc05Ev2Q8aeQuTx2kYigm+klDoBEPTbNPoxZ9w/It/W1M9DbD/n2iXal8dLJlxg11qa+uDwaQoWUKmqtsOqpnXYmcmdciq2Qy/I4S+GO8kZzS8xQJQJJAOw7NRFaIBS2l4obDQdjoMoJBlGRZMa/YijmTcjG/MhdZZg4sqgWIetYLfYNo6Y+juz8Af8QsmmsGO+TluFBV4ERxvhvlLsCjsUVPAGNBfyiB4+e6cahrEF0RoCPlQIRBEZ5ssR6ilIRDNUyFlN9iFkKXAcbQJ4BEHHYmUIZDOFN/GnX792GwrlZY74riIjisGlpO1CEUCMDlYMGNC/tBgCGT2CkOJf1/7L13kFz3eS14um/nODnnQU5EBgkQIAgSJEhJpAiKfJRERYdX2uDd2veHva5y7Zbfq916W7VbXlv2s2ttyWvJTxIpEiTBTDCAASSRc5hBmJynezrn7q3z/e7t7hlMgGjJ1lZpVBSAmZ7u27fv/X7nd77znaNJVCMj4vk/upWQraBul0WUOj2D0tVFPUWmXhgePUSEXtTyc2E5VGtOPKFlCpyLiOhpFMinBRjNdcX/mdP6ZFDY50pJAeTvkHFgu09i3jlAZVNDO2RM+Frid60DYj43CzWtm7iISfHX0bAAZ+6XqEW2MUFMMRkSbsMlSbypCVwsxQWTrI7s18x8LbUQk42iB7fVoh6n/MCV7o8R9KR2uJCSLVFFXNdhG/Zr1M5rys3AKMQ8VrI9OVozzHI6mX2xLwq0jWr4q5LDxktwM0Wvc68HVrsdiVwGyVgc5mxK/JA5rCufp9mGZDaPlLcGrsoa7P/m91FR6ceF0ycwNjgAWyoNO4HS9CTi4RloumZY7P9UkVOtdrLa/Awl4VSPdV3k3l6o2JZajUvXt9ueXshMndG807piPK4MbN/Rry6k0f4CYFtVWj2hU9g3XTEtKJjwhjWHG/y8zHnkSSZoVoTyNjh8FajtXAVf+zLEWlfK0JvVbBPdL5NY2X4Qz3rxquesiBkFWv4RtPGekbrAe5n3I2E+h8Co42aEuwLO0ilTmVHUpcHEQmVR0g6TpmZHCHi5S+N2Qa4LzSzyEh49/5/BYPlMXuYFssmkThTY4bTboJmyGBvpx+inpzF6+jyyExNorq2Co9qBYDSIqYkR5BJxVCUBSyYHOzubmQyiNoJ/as910ZdeS2f5N+sLtWKpGXiVlZrCzQPvcdYybirUvZ9XAJiGr2lKM0oWnUYHTOQXrAE8BVYy007xouY54PMRCLMmyaZcWHWVICx5Bpx10G1zpbsgjLi6Zlk7uakpMD1Xv/dFEiG6d8N+kSQCawsZY2U3ShpCgVueebXJIIvNDQBrISUmrLfGwCDrs5EpQKLHKgw2yxw9+tUGg//mpo41kscl+mchUJTFHllxdmlJ9kimgZQBZXtK1tvonqgfqHouNr1i266p0DGdeJnvXit2Dha4EWeD7bIn0p1J7HYy6xwEVTkFs4gkdls05fKj2fxoXN6NVV/9MvLpLCY/v4jpwCQyrhy0ZALVIwEkkkmErATtKkBPOg2LDL0Xy8ncunJbZ1jd9QuXC6MTWw7AuUwaqM5A0yXAXGK09BfToWIJ8hs19fbfnRdsl4FxJQpUm4z5NN/GvbLQ58kPf64hwB0Dbl2uOFeYWLT+m32uSwvHrwKW1Vo2m340bsQ7Ads6XC4B8ztYv5YCy0stRHfy+18IP+iLaIY3q8mG2tXbsWLjDqBpA0zuaoS0aiS4y9Ycaucp4FWlSAnQptLUnJEdtjkeQku1G3c1ObG6yYW1lVa0+O3wUYfI3bCmIcRQg4kQLvaNoydSwFQkhVi6QteGpeCw5NHgzaOrqRpbmjxoq65Ao4PWaPQhNiOSN6EnlEBfIIHrkRQGYjlMaV44XG5lsC++1cq6S9SRTPsT3WZBbIi0XEbY7sDEOHouX8bkR28jMnALdX4/WpuaMHbjOsZHR+T9cfHQ7NzRkzVIi/+2hZPeXExoU8TiqZng9XqwYuVKNDQ0oKenB/19/TqDA9Ekrlu3Xv59+fIlTE8HFOurt48Nb2uDHc5mCDKVPy0Bqmx8C4otNoolLzeX24Gu5c2orKiAzWpDIpGUlMlbt24hwxAfqxXJBFkPVfgJUtWXckaQBgW9obk4caGQBdIEj8eD2poaDA0Pq6j2LNu4GWGblLe5KlJpRo4yFZIsrx4DzscIQ8VkzgRbqApIGG0uxWIRLzCQRgUYqAWRrJYKplHHo4J8GhvrsGbNGvHh5jGGwyHcutWH4eGggKOlisr8DIW6We9AGrjYkiSR7A63G8lcDol4DCYGGvFz4WXGTZXGuQMg7qqA3eXBriefQXtnF/r6+3Dj6hXkQyEwxzI3M41kKASTyAHU5k5Kr4BOAm3FEIr7jei5F2d/Fq8jJR/18sctWVuMgIclAG9J17iU6G2RoyxzGZj1qC/4gemftnQFGJJUTqgosK0kdGQyszaHDDvGrT7UtraheeVdcDW1Y8LfKO5H9PQXKz+GWdH+k/+zkC03iXRNTCCsGvKU3tLSj+y0KS2JkPI5CvhUQU1kTe20EzFAK20BJWeKG1DmXXH43AxnXnXPorSG5P1oZ6iVkquwu+YkES7/KcY3lUnK61udNjg1E7KxMFI9fRg8eQ7D587BlIrD1+iD0+tAJDiJwNgY/LEMLOkcrHRdyWQQ4XFZmDOrW7GR8daZbUXbKVJAnFvkXlJsttGr41ZcCAIGQHHDb2zWdKJBwKPSmunLbQkAyVWv0ZXDpwArGfRsFul0Ut6f8OuyaVcae+ULbdwTRtdPuRexzoicRQC/Ak9GLRKQrA+n8vj5bz6nkpuXQJNC6KqzpA5XPYcBso3rSf1cB0zyWRvwgMdnMJcGgFYb13J5jn6SJGVZtlXGYq4Pe8vQo+7lrO4Lo54bDHOZuGwRPLLYva7mKg1ZZDmaUODV4eDmh4OresS8fOb6HcbD00ORzJoXzpoabPjWv4PP40PwXA8GhwaQ1pJw5HKoGg2IXj7A9N1cAU7pFFG+s0htm1N7Sm+xJFsrvTcdOM9zHkpssDqLxXepb4aMT7ucnTb+LrC4zI2l9JilwfYszDkLbKvP0iDmDGA/t4LON89nXItzZSRC6OkL9aK1XT+n6qwbcfYo+WwvtZjcMVj+omC72PIvQe47IMMX1UMuBbRv2xwsCgPu5NnKHiM7SjPSdjfs/mq0btqLjnVbEPd1IWFyIqr5ZYKfrJBh9UewzYVKtWFzyGk55EwZWMLj2NJdi8c3NmBFjYY6E7WGZL8hg4Z9oQwu3xzER4MBDAajCDmrJCTCbKuDxmhfUxaZZALW9DSqnGasrzBheUM17mnxo9rNIcwCcjYrZvIFTKcLuD4TxWdDYVxO2GF3eqT8UC8nriRSORRjq4aXyL4TbEO9QEIAACAASURBVGdF35iMxTA80I/x99/A8KXzsGUyaG9pgSkRQ9+N68gko5IM6fG74XDYkUolZDodYitYEIsvYZc1EyoqK8UKaseOHXjp5Vfw9ltvI5lKCdu9ceNGHDx4EFFOub/wAnp7e4rbYynCPEQ9Np3/IGvAyuNyusQ6i61nthOFEWKYDgd0TCbU1tXgiScPoKmxSRYlAu2TJ0/h448/VkBf9/AmSCcTw8tWtIpkn4XZ0WPCpUVIts0smkdaedFa640338Dg4JDSWxb97RXg5+NzeQXQ+Tv8OUE3Qb8kM+a4OKZ0vSbDX9TrpujWwXRKfeBIsfqqgJE1EjCva0047LR580Z8/etPI5FMyCZgYLAPb7/9Di5dvoVUStlQLfb1mwLbUuRcLtjdbkleTSRiooXlNcbFhBpuk4WdFhNiNo84Way770Fs2nE3pqIxXDxzBvGxEXjM1NdGEJ8JIJeI6C1xteQI4tLBtrCpUmQoMZl/QVqa+DWA9sIr8eKFeWkJyUKfxh1wEaWP8bbZBf1HXxBsy2/r50xlCagzKf/p0gQudZTIxTTGqTtga+pGS/dKeNuWQXNVIqJViMsRt4fU6csnRMDJpEfRLBNPc3aEcQD0/lcpvMLWaUkUTNTS2qBZadRnRYYEgGaF3c4OnHqchYPidCdBCho7hhrBrwn2LPMFzIg6NOSYPutQ2llqv5kH68xS/sHOHd1D8kgwDZZhNTYNdtaLbBa2qRkEe2/h1onjGLl2BXlzCo3N9fA6LBjp70N+IgiNia8pWtyZRUvLGHnWdgOoKpChWFZJIdTb/jx+kXhQsy0+4jwbCtxyQ2JcU+pxtFo06k+ZzZsRIKKDPYJ4i9Wjp9eybjGdl0FjKmxN6oZ4fSuwrT7j0ri5hHUVGT8FgkvyOqVl42+yJhltfH4G/Du7fbp4vUwbrF8xRZcPXY6ld9eKwEhR0Xq8lzoPajOl37P6+1N4oTTrYySzqmtS8eqK5J0D4mZRrOVQUb/zigB//qq41KZajmOBQWi+R3YwDQad64J0JmXjRQ5OegEqSMzsgdVfieYv7UdnVzeio5Pou96LdDQgZIQ3GEY4MoOgSfx+4GIzWBJyy8Dv3Lew2AZCXQBlbPZcw4Fi47Y0F1B2LosVtbjHMsB66U+eOwNsG4cmG85ZaojSJs24JsrPefHvXwBsL7jOGbkSZSDUAM6ldXuB3zbAtlyq+kaQZ9IItfkd2F74DHxRZpv624y3GrWdK9CycS9q2lYgYGtEAnYkbX5dX8Z5aQJnstosBix2qhhnbdQ75mALDmBrezWe3tSC1bUWVIEx1krakirk8falEZzuHcS5mAkpmxvJijqkyRZZq9ROX5igPFyFGOy5OOoSY6izA48ur8WG7kY4+FwWDUkGMeRyuDodwPt9YZxN+IU95PsXKRk3B2WFUIWDKLBN5wc7JR/5HGYC0wh/+j56Tx5HZKAf9Q0NaKn0o/fqFUTDU5Ko6a/ywOlwIJ6IIjg1jQK9lGlTRHcB3T2guqYa3/3Ot3D/vr34+7//R7z8ysvIZfMCQLdu3YJnn/2WyEt+/OMf49q1a/B6vRLYQLAdjUdlOp/MNOPaCab5Z2VlpQBsfj+ZSIv+0GgjkjVatqwT/90f/T7q6urkMwgGgnjnyBEcPXoUTqdTWppseRL0J+JxJS8xmVBVVQWbzSGvSfststGVlRVSSDmotPOendi7917883/9OT779HOJLzaKBEE0Qxrq6uol8YwOAHwN/l51dZWw09xUeH0+FeUejwkbEo1F5fsisUEBbEdWVVbItD11huGZsBxPOevEx2zfvgW/93vfx+TUhDz/jZvX8cKLL6Knd0iPU1+qGhisR3ml1pmYL3SzGEScCQW7A3a3C7BZRS6TjUdg4aYjnZZhMCb/0UwuanFCc3jQtO4u7Hvky4hbrDh74iSC/bfg1cxwphKIBqeQ4cBanu7diglU+lgysZqSksgSroYo51uSjDb1gmdE75As9POlFmLVolj8fP9Wgm05ZiN4qgxsCw7SJVHMzHK4EDbbYfFUombNVjR2LUfOV4dcwYZMzs1dLtJmSkSyyBAh0JaPHRdqfpluWwBs1NhyM85NJZ1D2AGyJZG3sj4yDZcuNm4Fus1WCb4RNpvgspCSoXNrPg6rOU/VuNQsa5p5AmbEPHbAaUfMySE/kwz7cVbGmWYtAqzsqGiU++WR0PJIWSgNycOWBdyxJDJT05i4cgnXTpzA+NANVFV40d5cj+hMAIFbA1LXCok0rBxoNHTFPG4uwkVcrAgMgx0UuEeZRXHmRsnSpCVOECZTniWZXHGjz7kG3em8yA4aAET+5EaGenhK5AjkOMhIOYbxWrK90TfbJa/+IggSCKRvUHXMWz6zYmzopZvHjYuQB3qnTY5edTzKdoBlHZFy4G0AZgMlKpBnhKWX7gcDdN8+/G4A3OKxy1Bq+Ya6BOBuu/vkBUpAW47sDu7The5iA/TPdx8bHVDWZf6dxAkBtyFjFIlPjm4p7Ie4YPJ4Yd16F7bds1O6ctcuXURyaAguE+CJJxCOziCQjcs94kkqqZB0hBYsUEvV+rJPS28rKCxpAOYSIL+NCZ5l7qd+pRwsGx3l30awrd7LXB/xO7RZLbtW1KWkWtG/A9tLU1cLX6iLXacshmYrCrUdaNu4A/Wr74bFV4uApQ45qxMZi1vpiam7022ylA5S6cMoFUixRasVUBntx9oqDY+vqcS2zkpU2tQUfsxsw/B0Es+dGMa1sRkMmyvE8STn8gr7ZzE7pAXLSGLNUoCNrE42iYroODyZOHZWW7Bn03K0OOk4AiQLOcykErgw1I/3hzK4orXBWQa2hRuQml+6CGVmncM2UiBU+mUqHkPh8mn0HP8MA6dOiXXU6s4ODA/2YWZqVJhrn98pjGskHEQ4SAYoLwuShcCfbI05h8bGBnyHYHvvHvzt3/0Ib775hmKoAWzfsR3f//73RcP8ox/9CMlEAnfddReampsEOE1MjuPy5Su4dOkSrJoN3cuXobm5FR1t7YjFkhgaGsb1GzcxNjomNleyjJg1dHS24Q///XcEhHJBpD/sp8c+xeDgANauWyffc7tciCfiIi2hvIWgkJHGtTW1OH3mHPr7BtDW1oatW7bCRuuqfB5377gbmzavx7Fjn+P1197A+QsXhNHnZD+LzvLly7Bn9x6EZmI4fPhVKUwrV67EqpUrMTw8hNHxEaxbuw4dHe2IRCJyfFPTU/L+hgYHZLCos6tDjqO+rlFA840bt3D+/HmMjU3K5oIbBYL0NWtX45FHHkEgOAm/14OBoX689/4HGJ8gC7xIYdav998Es60WNDMyVquAbavHg2QijlR4RhZZZ4ayAfaBKEQyIaY5YXF6UNHaif0Hn0TKW4lL585h6uYNuAo5eDJJRAJTSIemBGwrYGjoozUlP9ClJOz8qJb07UvS0otsCRB8EcA9i2hbmGZZpNLc4e7m181szwLb+sIkDi862DbRfoyptC7EnH5UNrWjdv1OeGobMaN5xDFJK7gU4WDKImfKocD2t5mew3FY8ikJNHLksvCYCqiyaKi0WeEza7BRXmLNIpZNIpjIIsbALbMdJrpKONwwiUxCMcNaOgpTLo1KSw4VHgcqKV9jBypbQCKTxQzdHkxAlDMQHKpzemC12mEqcCBOsc3ssjAJMmNmIiRgSuUFhLNrV4jHJdL91oXz6Dt1AqnQDJqqfaiq8GGo7xZi4QhMyQynHmFTdu/I2FXCpDEfwdmBIrYjGy/D0ATA+gAqQ8B0KYaZ6cMmpdMmkFWstpKMiTxOH7yev13P659A3fDc1mutAPvizT3PQJ26xpTGevYwsPFrBqjg/UKAx+Ohw4hR31S3jJsF43rVN+elfsgc96fZ9xV/jx3g2V+G24UO1Mva9+UyDHklfZh36ep2+61mgMLFYenCaNY4ewtumnUpiTH0ylpuRLpzvbPQgIDnsuAEnG7E2luw5+GH4Gisw63LV5C91AMru6FIIxqPYCYWko6MN21GJpuW7vdiG/pFK0jROEDVztLGowibdUmj+gyM60g+bZ3VnVfKoVsA/psy2wuSHOraK0ljSg9cquurbhT9fOsDy8bW5Hdg+zcJtq0OmNs2YOWO3fB3bURGcyNkqwNsLiQLVhQ44a0PQ1oLhBDqsmeJpVNtmt8xm1AV6cEyRxxfXunG/eta4XcymMGMqYIdn18axYsXQhhPmhGy18LEyX6LVfTJMj9tMSHlUKlptMCy5bOoSc/AlY5hRTaEnWu7saXFC4eDYRN5TEWCON5zGR+MFNDnXw+nWzHboo6gtFxah+pG478lPIILZpbDKirZLJdJwdV3DTfPnMTFDz9EJhTC8u4OpBJxTI0PinaYYJuSiJngJBKRKOyyyGgwZVRkMe2uGgRsP4t9+/bi7/7uH/D662/oLC6we/dufOfb30YoFMJzzz2HTZs24cEHH0QkGkEqk5D47+vXb+G1Vw/LtP4jjzyKpsZmWSzIQJMxuHTpKt5//wNcYcHK5kU24q/w4r69d8Pn88nNlkwlMTw8jNbWJnzjG88gFk2Kry1B9NTUFD799Bh6e3qxY8d2dHR24oUXXsbpU2dxzz334OmnnxZd5ODAEDZv2YRVq5bh5MkzeO3V13Hy1ElMTEwIACbrTqnM97/3PQSmZvCf//P/IYvrfXv34t5du3D27Flcv9GDLz16APse2IPx8QBisagU5Fu3bsrP4/EYtm7bhs7ubsSicfh9FTKV/8EHH+G9d9+XzQWBNKU7DQ31Es2cSMYk0XNmJigbj2hC+fAu9fWbAdu6rZfJDJvbBXd1lWxi4oEpmQVwZFIC5KQJnwcSFicsDhdcdS2477HHkW9okaCHiRs90JJxAdvxIJMkJ5HPkdnWB5+KgMGipvUZwSxge/5AnyKLM++QUTkgmP+8Lc1sL7H8L1Wfylm4JTb/Ohc1e+H9ojISeetqg0IeWhq/QoYqypMbmwyH+VwemOra0LhsNdwrtiBv9yAANzSTFY4CJV3UZNNZgt2FBPKFBJCLwppPwGvJo9HjRFuFBx2VHrRUWFHtMMFGnbUFCERyGAqmEYjGMRhJYCIYQsykwe6i5Z1y8ah1WFDpdaLDb0djtRM1JBYICAmwkzlMxLKYisQxkUwjmsoilKP9oBUWTwVMFgeytIqjAwehHjXNJBxSnKth0A5QoNNGaAaB/j4MHP8cg5cvw5yOY0V3F4KRIKanJpEjAx5PwpfVYM4XkHBkhb1XA1hqqNP4H9UiJCwo75ABUFrDieyE0gJ+2NRrl3/QuqZZB9yKSCtncEsspLDh7OoUmTfD71uHg7Mu4XIIxr+rI+RIcen5y8CVLmdhDZWBQn1IkfWPA+FqYVPdpdLXXMBdOlZDnqIey9cRLxN9I6CAnRH0VRJyq6C08udXRy4r2JxNRIm5nn0HzrN5XiTMS2GrxWpmiaVfCNTyfJLZ5n+io2c3RL8v2X2wESewm5q3S9JzsLICOx5+CBV3rZSgJZy8gmwiCrOVA69JzMxMw5zOwUuplMx0LVZj1FEtCLjngG2xEtT/U+fW+HxK4FSdfyWfkBkC/WMtyoJ0hvvflNm+TXIyu3iWy6Pmfr5LAm7j/BjdHyPd4XcykqXBxR1yR7M/Ld6ATh/cG/ehe+MOWBtWIG1yIGavQ16jowIlGHQezcFSyMBaICAwUhUtutUeHSPy8E2dR6cjgoMbPNi9vhFuF0NpNNxKO/HCBxfx7oAdceofXfVim2UhcNQAp3lGBopiLgfMdhtyDpuE3/iSUdgTMbTFA1jTVIWHNjSISwgtsqaiQRy/dhHvDWVxw7seLrdXbi4FsNW0uTF/I+4bbNXKIKAaTjRsoypH+jDacxnnjh7FdG8v6uprUVnpx/hoPzRTAU63BdFoBMHpCeRTKTjoCpIrSAIW/8qBptraGnz729/G/fdTRvIjHD58WBhcMgB79uzBN77xdUQiUbx6+DC+8thXsGP7Drz33nsYnRxCe3u7SESOHz+B1pZWPP744xgfn8KJEyclgGH1qjUIBkN48cVDePPNtxCLxiSWWG0EHPIafD8cHqIe+tFHHsYPfvAHOHv2Eo4efQ8trS1YtWo1hoYGcezYJ8KqL1++HP/805/j2LETshl49tlnJTCCeu/Vq1dj48a78NOf/hSnT59BPB7XfV3pEKCJBv0HP/gBpsam8cd//MfCDj300H4cePhhHD9xHJcuXcTBg1/Fnvt24b33juLChfNYt3YNOrs7RXbC11mxapW00D/77HNUVdagra0L585ewFtvvo2BgSFl28goaptNwiLIehgLUSyeQN7EKKOlbex+3WDbYEso44lRMuJywV9fh2QygfDUhALb1KqLuYQJTB9OWZwwWW2w1TRh+779cK/ZgPHhEYxdvYzMTBC+XFJY8WRwQjZ/SirCV9K1sQK0CZnIm5P5Vn69830tjnd1Vm0e6mhJoF2Gg+Z9Zf2FF6tQBqO4GM5Wi12JiZp1qL8WsK1cJQQ06ps1nuuMZoPDXwXvsvUCtlP1y5E02TBj9cuUI4camd5op80pB8OTQVjSYVRoKdS5TOiocWJVey26m7yocWtwaAVYTGlxbTLDhmzWgmjehGgmh1uRBK71D6FnlD7YUbm+GxvqsbalFq11lWh32+CxAo4c2/QpZGzs9nHTbUU4lsJULIvhYBhXp8IYiSWR8FcBbp/I8nJ03Mhr0Cg7ytO5SNlQshvIrok9GkE2EED03AX0nDiJyf6baGqqh7Pai8nAFMJjk8jEEqjLWMTKNe4rIMuupYBSMhgKyhJkk7wgs53NpOG0W1FTXQWv1yXdw0wmiVQ6j0gkgVA4JFDH7XJLR5GbC8rjFMid/0vWFz3tZza/bECjUpt/3vtA57ZlaFOfNxHvcn3AjX9yvoQuMh63RyR0rEviUy3OJSU9uSGtKNdYG7kGpXuhdOUrZpue4aqzqn7fyAUwEoxKzigC94q/roPtov7ceIW5fxo35Cyavyh1mTtcV36OFr7XS5uChcE2pZE2kVXyMSIl0Tu4fL8O+prDhHjBgbzdiaDbi7W7d6Fq71akxqfgOnYZIbqSeNQQaGRyEvl4Et6chizTKSXrY8GLogiM531Eca6IDRHl3lSKmtctc4vgWQFuo6QoMVnZlVYOcPXhXp7TfwsZyVK1edYswjzAfDHArbqhuk7fIENKMpIlS3XZUMHCj5XPc87KpA7KELwvVASKMw+GeLO0HszyaSxuke7kgO/oMUue9LIFURd9znre2dEreltL3rIZmr8GjfueRn33amQ8jciYnUg6aoW1pve2jdpEmv/ns9I2pb80KeicicIS2iBxYCeLqvAl3FVrxtPbKrGh0wOrjSwLcDluxz8e/gzno01I22qQ1apEU2dNp+GyAX7LtLSQQozrZTIfwTYK8JF5zqTQEBxHR4UNT+/qhtNmkQ5jOBXDlaE+vHkzjpPZZjhdXmWxJ6uLppvuq8lxNbmus9nifarANzXntYFRhIYGcOXTY7j5+ecSGdzV3YHxsQGxMzQji3AoiPDMtOi8HZykZ9hAgf6sZMjSwsB+97vfxd69e/HjH/8jDh06JACM7MmuXbvwzW8+KwzQc889jwcffAD79++XJLW+gRsYnxyXBDRKLvbtexAP7nsAN2724ebNW/B6fFi5crXISV555RUcevFljI+PK29WGbTPqUFHfWiouqYKX338cRw8+Dhee+01vPb6q2hvb8VTTz0lOu733n8XHR2dwhb/9Cc/x7FPjguzzWMn83748Cvo6OjAfXvuw1/+5V8iFo9j2bJlAnp5v1B3zcS0Z575Okb6h/Enf/I/y+vzfX/pS4/i1OmTuHDhggyLMjb5hz/8Ic6dP4e7d2zHwScPymOvX7+O1rY2SXHruX4Dk+OTmJwM4MyZ87hy+RrC4Zg4GWTSZNJpecjPTw3jWKy6vRW9ZMXQXX2VcJjOfJWjtHmZgaU3ruqZ59416rYnUx+lntbhQmVjg7iPBMdHZEDSlkooP2V9fiBpcch9Yq2ux9odO9F87/0ITU9j4Pw5xCbGUVFII8chyakxCc0wi6WXrvoUr2IdbMvCnZVhu/kXGzkTixS9ucM8cx4613JPZztmF5GFA5xm16e5EOlONIQl/qlcx2u8/mKuYIuTDFzADY2wAj1mlRqkzjPrg8MjCZE167ajoqkDU64G8fWP2iuQNWkq4CaTh1fmSVKwhcfgzsWwosqK9d3VWN/pQY3fASe9jhMpxGNhxCMBJONhWPJ2VPhq4KyuhOZ0IGkFpmNRnO4dxrlLV9He2S7dtO5qN9w2DZZESpJF0zNBmRNJ2IGqiipUuqpgsVGCYkU4lcOVqRgujUzjeiKNtNOLlKcSuQIDUCyw5sywZCgP5CAhJSUcYM/BnUzClkrCdL0PvSdO4PqZU+Lp3Ll+BcKxCIZv3EIukUJtmt1GEwo1dqSRE4CcSaWRyygtM69vya3J56Rerl65DNu3bUF3d4fMw6TTSQwNj+HkqXM4f/6COBN1dnbA76/E5OQERkZGhYwotfON1BwFkMSlQyQFpbCQ4j0udnfKm7xkzVe6V5VmWm2mlMOSuq5kmF0GN5V+nyRFZUUlNm/ejIaGRpw4fkJqEwG3DEvqoS1zj0GezQBqCkgU64/cA5QEmZVrSonV1p2xiqDbYLz1+qX6rzqm0OM8i/CvXEldfqUbZEM54F54Q23AgyLAmrdSKLJKL32zHmFslulyRbDNtY0zOOzqETtR9+4kkZUriE99weZEyOlBx6YNqHlkF6yxFFyfXcPE8JCAbUbeRyfGkQrH4GNqNQePubG7IzQ050ElQb4uHzHccpSlIL8M5lqqoO6uNAts65+l/oeOBQ04qXfIDceOYlFSkqW5J6xYC+dov4tHPc+A5OyfGZ+WAVOX6EjISdO7NwtZpy50XsV+R60dOgSmZnt5YUlafIkPainAqq73Rd7Y3Cuh9MnMOd8lO5piP0p/2n/Je1jo+I2dmUqgMwKBVagJk8yoIVMOIrr3tAz7cPCngKzFDmt1E9qf/G/gb2wDrGyZskVp13VzZNX0WmCYr+vtVxV5XIAzNwNLcgLdnjR2rW3Fjg4PWitt4vpBS62+eAY/fvEoLoarkbZXIelqRrpgQyoL+FwFtJiiyCKHoMcGk9uBhIvPm4UvF4M3n0bj1Aja3RZ8e9daeOjBSmeNQg5T4SCODMTxykgemYIZvqoqpBkkkgfSZK+Y9sXwHPEoVUWSTiK6oFsKozcdQSoUxOjJz3HptVfhyqZEDx2yJZCKRWGdjiJI1icWFb22l/7aGhB3KBGN05RDXW2tMNsHDjwsQ5C/+MUvhI0le3LvvbvwzNefEXacbHF1dY0A7g0bNqCq2idRuz3XetDXd0u+t23bdoyMjiElw4QWkZKMjU7jrTffwRtvvIOpyQCsBHDZHDJ6cphZK8DhsMLjc+DLX34UDx94AM899wt8ePQompub8a1vfweN9c14/4OjaGluQ3f3MvzkJ/+ITz7+EDt37hSZS3BmBm+++Sba2lqxd+/9+C//5W+FaX/iq0+gtq4ayWQGt24NIjAdFCkMNwh/+qd/Kgvaww8/jH379uHkqRO4cuUKHnvsMbEP/I//8T+KtGXLlq343ve+K6zIhx8dFbC6696daGlphtttx9jYNN45chSvvfoGbrLdqHvLUpPKxZFDlMoWUDmnqKn1kqtAsVCUtQtnlYIyKaDwN0XAWlqcitzRLP/u2Yui3MuUcnBh0OxCGbp81aioqMTUyIhYHmrpuHKV0NEh2/sSBOX0oq57BVY/8U3pqvScOonJgT74GWaTjCM1NYF0PCYDyGq+hy5BlBHoYU2UQpHPF7eC+b8WW6jKuLeFq2RxfqvsFfTALFUXlYZ2/q/50HlpVSppYUsLib5EzGGM1KIxa7hpqcnMBbl+9Qo5+i7TKYbe7Tx/MsilIWV1IUEesqYVrSvWwrdqC6wev1j/0WY0U2AiLS2182JV6bKY4EwH4Jy+itVVGg5u70BbRyOcHhtuJYFTQ8CFG1EMT4Zgjk3CkosjZ7HA6rCj3mPGmu4W7FzlR7XDjHQ0glAwAI/XC6/fj0geuDE2g+P9EYxMRzCTsyPD5EBzAV67hgZnFs0Nfqxp9aKVtpNZYGoygquXB3ApEMZkbSNibj9CLi/saQusMd3VgrpxpilS9iHypjzMYxMY6+lBz/tHEB8axMr2JrhcDuk8zYRC0jVyOB2o9fuRSiRk0DlNH+9MQmZ1eH2zw2LVCli5ohvf/fY3sHHjOmTSKQSDAVRVVcJqdeBq7w38/Gc/F8D9+GOPoau7Gx9++BHOnj2HRDyhhsKtVr0DqTqPdDcSp4tCSncL4YbbgliCbLEGq80hv8fvMXI9Fo2I37bk0oDhLgyioT0dExWzcPD5JEnSLF0EySngPZXLobW1VWrXyhUrceilQzh54pR0COkMk2M3TbINlIc4Q2ooJVKD6ioHQWMNgBnJVFbmaNitpWMKQ9bUbTL3ZlH/vr1JMz/ALW2eS89WvMeLNa3UCVKla2HAquDKIghnTl6WQV0YloBy7PR+tztkoxKKhBFPJGRwlfMFYg6cz0Oi6GSI1wV/SxMaH9sPb0UlJnqHMXD1OmrTEIlVPDaNyPQEPPpwak6XKy1YoBaoPaqDWSwaZRrmEp4rZ67nPo2xgVKbfL0qFR9UwnJFMFr8aBcmZ40ZmgXPdhFwl88HzH3nsx1WFqy7lBiqK0sH3UYNnd/qtfx5irM++oUlGOlfA2wbrcUvtL0qm+ws7dhvv4n+JWB7sYuQukTaghFsqxa7mrxnepqKJKaLiNrhmcxWpDS7DCdSQuJq6kTdY38Id02jTMrTaJ6tUyZvkUYuas6MWZmyAyEU8OSm4EiNY2OLF/u2tGFtnQMVNg4hqujqoVgGL797Gh8PFJCw+BH3tCPJ9qrFCqetgKZcTOQmIZ8VMPNsygAAIABJREFUWasJUQc9ZnOoNCXgyabQODmE5ZVuPL15JXx2CzTmuiCPVCGHz2cyeOFWDBPBJOxuL4SLNluQzJlAK+yCidPRRvuOmw/l70rQzYXDkaeTRBThS2dw+vArsI2PorW9CblGOxLhCAq3xhEMBBBLJsRtwkvzZJsJISct3lJwFnKor6vFU089jSeffEKkHj/96U8EXNNR5L779uCBB/ZhcGgIR4++j7a2djQ2NmJkdBhOhw3bd2yFz+/D9FQALrcTa9eswRtvvIVPPvkYNqsL69ZvgN3mxScff4r3jnyESCQGh92jJvOZJJcna8+JpjwqK9346hNfwdee+qqw1K+//hqWLVuOrz35NFwuD45+8AnaWtuxZu06/PNPf4zjJ47hof378bWvfU2Ydg48Nje3YP+DD+Cv/+ZvRavd2tIuiyAjj5PJtFgNPnHwCWFz//zP/1wY54MHnxS5DN1QTpw8iScPPoEVK7rxf/2f/7cMZ95zz0488cQTIkk5c+a0DExRBhOOhLFi+XJs3rwVg8OjePGFQ7h46bLY+oVCHMrkhobsnIp9VoNWxOK8Lg0iVy+jZdZFChTffrco6ExWzGCHS2BblaoycF0E3WXfk78SCORQsDiRL2iwOyuEGZsaHRWtvzmdgNnEqGfVJs+yy0J/ZZsdvtZOrHv6e/B4vOg5cwqjN2/Ax45RKokMhySjZEIJBtTakePQsPjPKu0uh4lk+f9C9M+C1aP4gxIjUw62Syz13KGzsl8se3LDZm02YL5dP6svQ/rnqFq0cxuOZRZeSx/+/FaQ1DFLyBXgyGdUPSQg0ixI2DxIaTaYOtaiddU6WDvWAhY7kma3is9mW05mSHivZyTIy5GYxDLbFO5fXY8Da+tgtrtwazyIIzeiOD5uwUTSiWhWgzs7A7eWQ8ZmFgeTinwYDT4bNtebsbG7EavqvXBZSBoUMDUTwqmhIK4NT+Nqyou4yYGoq17sCAlszdkEvLkJeGw5tPqTWFFTjY1VNfBbXJi4OYVP+kdxzmTBlNOLgL8C3rwLrqQFBX1YMa1ZkNI3cMQz1pkQwiPDGPn4QwyfOYMaiwmN9bUi+RibnEQUeXj9PjQ4PIiHI4jHIsp6L8NrmxtJ3odZOO0adu28G//hf/pvMT42irfeegO3bl2XvIE9e/aioakVh156Gdd7e/H1rz+Dzs4ufPzxMXzyyafCbjOBkQPaHq9P5Ag3btzE6OgYmpsb0dhYg4mJcdzqGxK2taKqFh2dXQgEIxgeGhaffRIOBcpjbJSx+FFXUy1SlkAghImJAFIpFb/udLnQ3NQkzk10ZwrNhDA+MQ6/zyfzM6yHL7zwS4yOjIhbUzodl66n0+WQeZeRkRG4PV4sX7ESM8EgRsemEAwGkc2SMbcik2YOALMR1EbBRHsY/WuhLagC3GXdHL3ZXtzUGkyjDuzK4Xbxt+ZIrqQSLga2F9GZ6ThdL5sGdCsNdoq0TcLdCrIhImkUjkQEbGd4nZlMsAuZl2f/TdZYl8kBZ20NGr+yHzUtLRgYCaD/cg+aZ3IyPJxIBRCaZpdIDf6zk74QlbC43FwRAQo0l05YcRsy55dvWxrKfj4fK30bOC2+xPzo33iO8oHVhXBfaY8wf1FfSmevJEr6fIJ+YRiva/zuYq89d6H8HdheaqHRh4DmA9vUPiuwzfaYur/JmKVMtJ9SkcQ1y9bCdf83YKuo1SNyea+wFaPAtpKlGJouQ2NmXBx5WPMxWHMxbGxy4IHNVdhSZ0O1ZoI1m5BrYTptxtlLfXj++DCmM1bMeJchaXYg7/UjmzXDZ04KO5R2c7Qkj7yWgtsK1KRDcMQj6EwEsKmrBbu7GuFwMBCBQ5IFWRROz+Tw2o04Riej0GxO5DQrYLUjxYh3psKJ3EBvKxnqOalJZAnzYrmVTsSR7evF52+9geyFc2htroV7RQ3ioRCSV/qkwCYydB0wwZth0hwQdrLQZ+E2aajw+0T7/K1vPSuBDCdPnJABSDLeXd1dUoDoUHLx4kV86UtfkqCWs2fPIBIJ4d7du4Whof82//3IgQO41tOL06dPC1OyetVaxGIpYbaPfXICiUQKZpNN+W4zhVJkJIxsTqKxsQpPPXUQv//730FPby9OnDyB+roGdHUtw62b/Tj2yedYt/YuPPDA/Th96nP0XL+KzZs2YevWu3D27AU8//wLqK9vwL97+gmcOn0Bb731DnquXUc0EpEhRso7qPkmS71yZRsOHTosBW7nznvQ3taK53/5Io4fP46vP/M09uzZiffe+wQDZM6Wr0RNba3otyfGx7Fm7RoZpLpw4SJaWlqwc+cuDA2P4LXX3kAoHEZDQ7MsvDwP0Whc3quSA+VF22ex0P6spNkuGvKXr3DzaZP1xUjl8RlLls426UC71Po1xJRGQeXCwwtHMdt5jZE0DD3yyQYkNDUtoIRDZwKQZJAR4khC/Wne6oCnuR1rnvquBBHdungBI9d74UonYWHkc3AaSTqa5OiRrgcmcdCNyWxkV9nnKIiZ2h1J5ZYqGbf9vEzzOEtiV+rf3+bw8KuAbaP7YCyGxppYtmvSwfLt8MRo/S71nuZdVAi2KXczKWZbottlAM6MhN0Dk9sP77rtqO9cgWxdl2zWUyankBUyZkcpBjW42QTsmTDcmQD2r/Zg//YuNDks6B0O45NzN/BZfxzDuUqYvXXIWlxiXeq2a8jYrEhmU/BkQ+I4UpmZwMYVrXhwSyeaqpyIplI4f+UWPrk2iulEDonqbsBTgZjdLzIqF50+sknYcyHkMlEUkqOod9iwu7UZ61sb4U8VcHpwGu8MjWMAFkx6K+GzeOHKuQWM8lpMW+jereZs+H5cBEgzQcQuXcTZI+8gNTaMzrYWyRUYHR3FTCYtoLPCpCEcCCIRj6ggLsrqxCovK5tth92Effvuw5/+yR+h79YQDr34S1y6eEEsQFeuXo3mljbcvHFLZlq++91voLmlAadOXMTxE2ckcIuzJM0tLSqV0aLh4sVLOPLOu9Lx2rbtLpGkHX71DaRSGezd9xDu3X0fPvvsJD4/fhxjYxOIx2Kor6sRG9SHHtgrG/wKvwvj49M4d/48zp47K+B39+57cdddGyV8jMz0+PgYPv1UAf6tW7Zg1apVePnlV1BXX4ed99wtMzG87MmEBwIBCfgiA9/V1Y14Iol3j3yAkydPY3RsUnVOeIPKGmOR82RirOcX/CqB7TLp1RzZQblrRvkwnwLbJV373ENYDLj9KmBb7GKrqiQFMh5PIM0NBskAIbKU3zvlJI68FY7aKlQfuB8tXd2YmIlj4Mp11E4kYDebkEgHEZoehzvLTZEKrfuiPIKacymRm3OBNjsbd/L1mwLbC782mW1j43X7o+4UbCuFS1kHXx9+lGdeYN5lvuf+Hdhe6iopA9sFndk2AhxKYFvJSDhZzhFHAdsmi7DZnZt2IL/tcZg9lbJDJ1RgvK0CNLoFU1G/qgYFitoS8bBOo5CNodUaxeYON3a3ObGi1oVKG2O+80jCjuHJKP7pg2u4PhHDmL0dOYcfGU8lMlkNDksGdqcVBQ8T2RiQkoO9kIY/NA57PIxtHmDPppXo8DjkZWlrNZNO4sb0FD4fSeGzSRsS2QKcHh9yZlpgacgwdZEAjX8WzaAUNyfKTd3P1JQn2I7BMj6Isx9+gMD776K+vhp1m1sRnp5G5FyveEBz904nEjLbOSsQcmSkFemAGXarDc3NTdj/4IPYvWe3+E4THvEGJ+i+cP686KcHBwfx8MMH8NDD+0X3xgETTnYzrOW9995HMDCNAwcOiFsIJRdmkwWJeBKff3YK7733Afr7h9XQU14PlTAzIIZviENJKdTW+fG1rz2B733/WQm5IXPMREpqoj88+hGuXOnBpo1b5DVcLhsC09R/a6isqhD7Qbqo0B3kqaeehM9XgZdfPowP3v9A2B2yzNQxUpZCycjjjx8QYMwFnZaJ2WwaR468Jwz5M888jb179+D69T7x8ub1QieUT459LMV5z57dWL1qpRRpp4MMMXDs089w7tx5Yb+2bb8bx0+cwNtvH8Hk5JQstlarTdxQ8pJIpyzFVIm68/KsAJ5qr6uvEpBWf58DvHUtXAlUcqOp7PfyJofofU0Wt3QD6FQTDs0osC2hxboHveLSBWy7mlqx8uC3hGEb7e3BUE8PrLEIrLS9CgUl3MacpZZVMVSUkBBsi5SEbVmRkiwqdFuqUiz481kcWzkT9GsE28Y5LwfaxksZTF+5/t74HheAuZHE872RhcA23UYKZg12dhGoqSUgoJWe0w93bQOqNt2LiuY2xP3NSGYLSBNsi15eaZOz+SS0bBy+3Aya3AU8eXcjNnRWIDwZwkenruP8rUlMogphWz0yFg/SsELLpWT4O8d7g5I4JOBACo7oMKqdGu5e24wNq5vQPzSOqz39uBlKo+DwIlXdhZTmQEjjEDTgZcgNcnBpGYlfTyXGYU1EscKm4a7WJmxrqsdgPIO3b47iYjiBUYcfDrMPjpxHZh0oMcvQO5vXEt+R2QwPZwMSCWhD/fj0zdcxcu402poaUVVVgenANILJBHwVFXAmUwhNB5CIR6WDxWuaMxSaOSsyC4tWwNq1q/HNrz+FlSuWITA9gcGhQXE2iUZjGBweQW/PdTQ1NeHZZ7+Brq5OfPbpCfT1D6CzvRMrV60SwDs9HcS6dWvhdDrwyiuvyWZ2796dGB4awo9+/E8IhSL49z/477F+w3r8/BeHRA7HOkIpR0NdDXbfuxNPPvEoxscnEApMw+1xw2LTcJpdtFxOum6pVFockXivdnV1iRUpB8KXL1uOZcu6ceill7Bt6xZ85SsPYXoqiqtXb0hdo9SE3eDe3uu4ceMG7t1Dl6VpvP76mzh16qzkF+TzalaIvuBiB/vFsba+odXr0HwOGUUPHUPeUAKY/1pgmxsPn88vJqVktnkOWLMskn7JesVMiwLsWQ22qgq4996NZWvXIZoxYfjqTbj6p+HQzEhnQwgHJ+BIx5VOn+mqi1aw+X+qvquD6XlY6nKGeakC+a8PtsnGL/yuS29noYtKyYV1AUlpv7H4tLxa/eZ5zO/A9pJXCB8wW0YiNlflMhLdso83CrWAZJYpI/HUNWP9vfuQ2HAAeYcHyh+VbQkVeav0s7wJDCCiAEsR6AjzpklcsT8+jCZbHPc25rFzZR1WNTrhsdJdwYpkOovXzwzj1LUhXE74kbH5EbLViAdx1kH/bDPsDhPcdjPc9K9NRlAXm0S1VsB9LT5sWtsOO/XYBSBgzqF3OoDP+/pxZbyAsUILNLtD7P/486TomSmz0CU1eqoXYYri6VVwgBo5y4tPsnN6DL0nPsfQqy+iqtqL5u1dCIyNI3zmqmJ2kZfhSA+jai1AyJlFNp2FOWMSsM2ForqqCuvWr5MCzUWJdnyUYgwM9KO/v19s7+g+snLVShk0dNDbNxrD+Pgorl69JkmEDY318hi26bjY04mk51qvuHTQq5vMDDdDdptTJv7V/ULokIfX58QTB7+Cr371S8K8TExOSiEkC3TxwmUEAyE0N7Vg+YpVaGqsQSYdlwh0i9WGmZkZ0VvbrHZs3LQZjQ2NOHPmDC5duizHyE+cchKny42Ghjps3rIWPr8XsVhMhjvJOo+PjQkD9PTTT8ni+corh2VBZLvxeu91OQds7ba2tmBZd7ewZ1z8pwMzuHrtmgDzrVu3YcfdOwV8v/POEczMhJQm0GqVzQeZbbHCK2O2y2HzwhyBDvX0a3d26ZoLtPVnnLtqysMo22Gr1CbXdd7sQEtLq9hjBqYmgVRUGprmgkq4VI8ms22Hs64ZXY89I48PDA5g4NoVFGYCsHOwKDKDaDAAk1gH6vey6IWVbpvMDbcYBIqLCKeXqhQL/HxOsf+NgO2y7Y2Otm9/Gb2u6C32XxfYTvH+Z1hUlmBbWdllOQvgq0Z1aycq7toFd20jIu5aUCWWJdg2vLjNtBNNwp4JohWTuKujCo/d00EvUXx+YQSfnB/EeNKGvKNCSIUUr02LAyYG1+SBrIUD3SbYsnHYTVl48mFk4iF01Dlxz/Y2XLw8hMnpCBJWNzSXGwlXNTJmCzJ2G5zWHCpycVVrTTYpx8lCGojMwBeaxHKPEwdZF/12nBicxLGhSdw0u5HL+aGhAjDrfuD0PuZgtz446KQNIJ2VpsZw9qOjuPHph/A6nWhprJdhyBAHKXm/hUMIT1OOkVA105STwXLNTD00A3Dyos9esawT99xzN7q62uD1eOByOoThvXD+At56+20MDQ1Jiu6G9Rvk3319/Vi/dh26ly0Tr3+CWW7g29ub8cILL2FwYBA7d24XEuC55w9hbHwC/8Mf/QckUmn88399Dp99flzAHO1Bl3V34Jmnn8CWzavwzz/5JW7euI6auio0tdRhepre9XmZheEAOGUpGzdtwvbt22VO5vU33kB3VxdWrFiBn//859hx9914+KH9+Ozz83j3yIdobGrEgUcegdPlxPPPPycg/4/+6H+UztsLv/wljrz7oQwIms10RyLjT/25Aj5LukAsdKeWzYwUn+O3jNkm6eH20ADBJmCbGx9qtQm2eX1kKaGTgCeaL/hQ2LYW67dsA+xejF7vR+HSAJxWDRlEJNDLlowKkSME4WIVqii9mfsgniBDKjobRC4lpTCeqVz6oZDo/PN7S4HxchBbBPmLbL7KUNW877x8dmXeB8j1pjYa8nqGhHK2QmmB5779wH4HtpdaQuWcqYl7DgQKMz1Xsy2Lf04m2jm0mNacMkhIsL19/1cQXnU/MlanDH2ZCa45BSgAm/HARvx5mTWPaMPUJ5qkSIVpi/FReBKTWGUdx66VddizoRm1XvrFWiTy/epkDiev9OGToSwm4gWMpFxwVFYj7bTDYrPA7TDBwVmyVACObAqrbVksr6vEPc0+1Fc6kU/nJLRhIBXDsZ4bODU8gqlsNZLuFShQx2smB2RClmlq1PDy4qMndhFsqyGhItjmpD6Hh9JJuALjGLx4Hr0v/Ax+rwOt27owPTaiwHY0qtrQBNucyrcUEHKS6QW0NFmNvISwcDiGf3rcLgGFKro8h3whK0U5k07D7nBIO1PpU83CPJPhztJjWWLNTbKIsJUpwzwMDUox/jwtlngEtaLFtzCERo8bBi2ZNHi8Tjz2+KO4//5d+NnPnse5c+dEC5nO5ESOwc/BojFyl1HRZLkKyPE12MLL5eUYqaPkEBIBiRyzPlDEoVIjAY6fu91pkvdBL29uAuhYQja+o7MDTz31NdTWVuPP/ux/FXDN98GhJnU+GEVtloEsw9eWDHc8noS/ohIbNtyFVavWSJjO6TNnZZCKzDc/Q240aEGmmSzio1vqGs7VaJd0w7fdOkYRLa8zRVBdznQb2uiyB4psUVlHkr3k7AOH6Fpb22EzmzExNoZ8MqyYbT1dVfyOhdm2w17TiNYDT6Kzq0ucSPquXEZmahwOehNHw4gEpmEW+z91L8sWioBbcrAJtDlzsFQx+AI/n7uI/YbA9nyMtiEjKUVq375d+pfKSNK8/zlYLRsZugipyPR8ZQOaV6yGa9VWWCuqEXJUCwFRsNLCjiyCiiBHIQlHehqr7dPYvaEdu9fW4tZ4HG9+dh1XR2OIWqoBqxN5s03cmyhdy1HTb7Yhlc/B7tKgZZIopJOotGaRTYbh0dJYu6YDg0MjSPO6dvtE/kYdeYEBU3YNNnMWlZmI3OvZggOJfA4JrQBbkuTAKOoyCTzeXYtlq5pxPRDG+zcncD5RQDpXAYu1FpqFDg9ZZJlWyVRdfTjPQekSnaACE+i/fBGXjh5BNhpBa2ODdNrimbTUqtz0FKIzQWHIZRHnkD012+a8zC24HFa0tDSivq5aLAArK32i125pbsLyZd1w2Gz46OOP8Oabb0t+AC1FDx9+Ddd6erBi2XJs275dOlZ8zRXLV8Drc+PnP/uF2KBu374Ru/fswZWrvRgZGcbDBw7gvfeP4Z13PkD/wJB4PNNRZNfOHfjDP/gu7LYM/pc/+98wNDAAr9+F+uYqqZ10YSKzTSkL6xTnZchs9/b24vXXXxf3JYZy/eK5X2D7tu2477778NJL7+DlV97AiuXL8NWDBwVs01lpZHQU33r2W1i3fiNePHQIR44clTkWi8aNlRpookKJUsKFvpY0adAlm3IX/DYy27m8bFztDqckBXONYKAa1zkbUYd0zpkwrcA2PC5EV7Zj0z074a9vwcTNIcRPXoPLxm5LDLGZaVgSYWUFKZhj/q9i2Zun/ikFie7LPgcoG+d7MavJuQD5NwG2F+5HLl7Ql2K2lXuMAtnFYUfjFC4BuH/HbH+BtVJdHMoMXwYkhZlWDWfDjcQKDpRkoVmtArZzdg8yeRO89S3Y85WnMNm1S7xluUM005iV3gd69DkBq4Ko+oVRHMJQgDtlsiFvscCXDsIen0Zdsg8b2/x47O7laK9xwa6p1n0oY0Hf2DQujCVwYySI3skEUgUzoha36OMItp1WE6otadT7nFhfZUdHbRU6vE6ZNifrlKSVYHAGb53pxdVQAhlbAzLONhVOwRhg8aRSbfdyMGaMXghY0fXaLGZJCxehAjzBMYxdu4yrP/snuJwamre0ITQ+jui5q4jpYJsyElcyI2A77BR/KliyNqRZcG00e+PwKR0zlO2URADTDs5mk52/siAsCOAW66sCp+8don9UN7yaECPotlrI4jKRTZq/8nMBmhzE4aYiz+Eqqx6xqgYOfT437r//PmzdthkvvfyKtErpaqJsYzkdTncPnileHxmYzXQW4N9RjIPn4sQFRNk5cZNFkoI+u0qrTIaZx5nLpeFyu8Q/3PD6pjRm2fJl2L//IZHS/MVf/AUi4Yj+ObAoELxQzMT5I4JWFZXMTQrfZ2VltVgCchiJLPjYxIQwWLLbNisHAL6WvPlir6U0RFe6dWaDbV4KxiR5cfpw1n2mJ3EVv6cD7GIdVP9W7J4aYEwVrDCJD70Zre3t8DidGB0eQjYWkmvdUga2ZfNrscFS3YDGBx/D8hUrkJkJ4OblS4iPDUPU3/EIItNTMDF0ib9rRLFIwqvEmHEGVk8+/KJFYuHfU3jbuL/LNhi/JhnJwkBbT3CTsJHbHFmLTM2diGfml5FQdmaCZrUBaQW2NZtD2fnVtKJr/UZYlm2A2e1H0OKVIS2z1S3l1CQDurzPk/BlJrCnKogHtq3G8gYPPrwyiZ8dG8BE3oeoowEOOpVo9KSmVV4a4YIbOZsL+VxW6om44Wez8DiAfCaFQjaKqmrOrKRk0NnscECzWZClOwftLs0Qm9XK3BSsDBczVSCaA2asgD2fgTs0A39wHI9UFrB752pEUkl82DeFj8YiiOQrYXI28QmkB0Mdeo71XOZXTLCT2c5k4I4GERjqx9kjb2BmsB9N9XWo8POYcohFwkiODSMRCUv3jCRALqvkAhqDbswmVFdXiOXf9u2bcezYMfReuyouTFWVFdh1zz3Yt3ePSDd+8Yvncffd92Dt2rX44IMPMDU9jXt33SuuRtSIcyiSDknUarMb9u67R9DR0SyZA1XVtaKbdrkr8P/8w/+LM2cuyAwHN+08hvt278Lvff87Qvn8p//0v2Oovw8VVX60tNWjqqpagPSOu3cgGoni5s2bqKquwprVazAwOIC333pbNgfLli/HSy8dErC957778OKht3DopdfR1dmJL335yxIg9lc//KEQBnRa2rJlG15+5TA++OBjleprsiKXZY00ajTXgvm/ltbgljyEf1vBNl1arDY7qmuqhdWmzJLkEsPpJJm5kBViwJ42o+ByYLq5Ghv33IeWZWswNTCKwMfn4LZbkdUSiIUDMMdnxMdeNrgLaXAWleYYTiRlseXzMNN3ol1eirle6udzgfudSViWkpEs/OaV/Ea979t06f9/B9sL3Syzu7tzAMCstetfRk0Vn2qW3obPWQa2DWa7CLYLsJvyKu1LQFwecPolbYx2f/ueeAZDLduRFHdgBbbJjCuAorfsy/FHUWOkmO6chcyJGe5UBM5MBBWxW1jT4MYTu5ajs84j7dNCNoWs5kQyb0IgnRdm6NLQDAbGpzCVNAuIc9lN8Hvt6KpxYVlzNVb4NHg1ykrUOWMrNJov4PxkEK+fuoGbsTxyjjpk7I2wWMnY55RfZ15FyZs1SmHUFkEsv/TBSOVGomKSo7IQW+CbGcPkjR5c/MmPYLcW0HBXI6KBaSQvXkc8FpehDxYTdzKDrAaEXWS2zbDmnNB0rR7Pr+wySUSaTRIywwEdMrscAOKGQkC2HhWcy7AV6hIATGBN71IuziwKlKHweVjMCNZtNiaeqdAFMnOi3eYRCRjOIk1Pcpcda9askkj1U6dOYYjgL8NIYjUkys0Tf4/PRUCYy6Xk92lrJUOn6QysZNGYFilAuyBacAJceS9ZBcJ5bATglM5Qk852IvXrjD2uravFqpWr4HK78emxYwgEpuW5+Rw8DywIbDXmOXAFyHuTLkAuLwVc2HM6RYj1ITcu6jj4WGq36bVNKYBs/WSoj7MFamHjvamKjxo6MYorPwvj+6QquRktjq7rmy95HsMRo5wZmCPaINjm6xBsF+jqkzOhpa0dFT4fhgb7kYnOCKutFbjRUk4iIsvS7NCq6lB7/6MyGJaPRnDz0kWEhwfg1kzQ4hGEp6eUZluAp7qG2Z1RnsNmSfUrpUgbN+S/rJ6UQ4LS4n472JYN3xIJdboIZA7KKHMd0bcs5cBbPZibt5JDTHGI0pCbfMG9hXFmsvo9XsikpV2t2dnVM8HS2IHlG7fA3LVOEiOnzS4Z0rJYXQK2zTkFtrPZOGryU3isPYkHtq9BjRN49WQ/fvzRIDIVXYi5mmDLp2DNJWGWIBsgrCmVtsVUEKKAPTf+abeybmSAXBI2OxlCC0z8fK1m2bAX+B8/bgvg1DKoyAeQhxXhTCUi+QKCNjPshRx8sSi8kwPYa4vgkQe2io/0idHLP1sVAAAgAElEQVQwXr8+gkDWg7yzVbXztSxSOV6H7FAqEoVdQ7re+FJRxKfGcfrNwxjruYq6qkrU1NTIcFsoGER8pB+peFTud95DWW4SxEdaMf5VVX48/PAD+NY3n8Jnn53CW2+9iYnJCdTWVGPTXRtwz/ZtoskmgN62bRs2b96ETz75RPTTdAFhvXj55ZelThHEbtu2GYdfeRWvHH4VlRV0Vvoq9j3wIDLpPC5evo6/+uu/wbVrN6R7SDcSSl02bdyAZ7/5NLo6avHjH/0MvT3XsGrNKmzbvklqSV1dLTweD44cOSLD2+vWrceBAw+J29HRo0dRX1+Prk5qtg8J+KdV68uH38Urh99Ee3sbHn30SwLQ/+qHf4nBwSF873vfw4YNG3H41dcl9ZYOSyYz6zDXfN25S5lxzPv1K4HtMgVz+WZz3gFJqRWLu5GUA0Hj4NQtZpANRn0x7uR53EhkZsYsNb+2vk42IDPhELIZEdbJ5jjNPA6TGY60GXmbDVP1Pqy77z4s27AVwaFxTHx4Gk6rBTlLEolIEIgGkMsQI5TkfLedvDJbvtsndUpgu/i+9EVh0fO9gFRkvvM0F0QvVpLKAfadgO07kFcvKB3UzdXmBdtqHSzbgNxBHf2tkZEs1QIqbcp+M2C7HGiXlkODdVMxzoy55X9K/1Ritpn+yHWfrDaHhchsk8Uhs73/qWcxUL8ZKbND9NlKeqHLSESvXfYl94MglOKQpGi683nYCyziSdgTk1jBxMet9eistcKna6Qdur+pgJVMDvEMtX9kBHhTc4hJgVS71QyHzQyPRrtC6l+ZKWFCnJpIE3BuPIYjpyfRHzEh7/Qjqbn5i/LueYHpghrFyPCG0qUjPGTFbOcF3HGBj2qA1WFDZXgKMwM3ce7v/wZ2WwFak4b4zAxMN0aUFMRUkAE1TyaPjEYZCcGeGdaMGtrke+IQEcGhYUunZCFkO9h2pS8rfcQKsimQzypnFnCrfjcv7VQV9qCYWbLVlGHQ85YT/sIqCatglWn+vMmmJ2EqyYrFwoh3i7ROGThAeYoCkWbZYHFTwFaqeM7aCGIzEh5DME6Hj3Rahf/w3zyPivUmk6sWV0lkI2iwEHgr/1sVqkPwqoow2XBuKvgzarkpEZH3LYVYevICzGkVpSJ1VdonOwK87vj5M7aeWnB2YXgMsglgd0AHoVT7qTS6tDy3sG58f5pKqOPxc3OgXEzUZoLnj58jWU22+Xm98nHy2eZ47tl9UH+XzZjCgLM8TVQ6HGVBBWRkwFhD1mxHbW092lpbcPNGL5Ihhh9lhdlWE+IK3OdNVsBfjYp794tUxpbP4vqF85jquwG/3YpCNCTMNtLKy9jYJArYlotYPgA5HiOKWA6RGxFe80ZhnXWv3gkfXPqFWczPrMlFIwjCaPOWV4T5WPAFqnqpgM06r2q/U54o+KtZ/hVfrYTidQyvNmlMQeTWxUabNjon2N0oaDa4l61F57pNSDd1I2txIGzxyudFuRW7COKugDwy2QRqsqP47uocHti+GunQDA6dGsYvr+YQ97cg7KqDI5uBI5OCNZ8SvX5E8yNpdsIhvUa+NzVfYdJUTeCfvOZJuFMCZrGZoVlMcs/zPub+WCukYc9zs2pDPFuFGEyYdgA0M/WkMqiYGsTdmVHcv2UNWut8OD8dx8tXBjGUcCPtaUXenEHBlOEdq1vCKjmgLaeuT1c6jFRwCr2fHUXfpYuwZzNoa2qC1+7CYN8tJMYHhYU3moSUISqgx2tOSde2bt2Cbz37NJqb6jA0PCGSO4/HLZtP1u63334bb735Fh458DCeOPikMN2BQBCr16wSD2wmznKzvXLlKjQ31eDtt9/FCy8cQmhmCvfv24vf/4Pfg0Vz4Kc/O4RDL72CkdEJuDmbo0vX6mqr8aVHH8ZDD+7GyMgEJsZH0NTULBt3Ohq53S5xf+rn3Exfn3TeVq1cJp0zykDokkTd9vPP/1ICbuis9Mqrb+ONt96RzAEy27QA/Id/+HvZSNDide3adXj3vffx/vsfyZC4xeLQ73XWUavwXnfCot5+l+hgc4n982Jgu2ResADYL1/KSyyF2gbrhJRiIlTFNjy2S9Z/XMuUnWJFVbXU/5lQGOlkEpoMSBZE+sb7x5W3IWU2YaqpEqt33I3Vm3YgNDaF8ImryGWSyJjjKGSTSAXGUMjIsMT8GxT9u3P11+UbGt5L5baB5Rrs8t+bheHKwPZCXTE5L3q1MoBr+XPM93tzH7cUblxSl70ISDZCiAytdlGzPeec3QHOVtfAb4PP9lInTFnuFPdVs0IZyleWxQYn7uSElE6qugxKr2iAbaXZJuAWsC36UU7gp5WeileoWUPa4pKwB19DG/Z/7Vn0129CRnMopwdp9SsNlBLfl2liFXItIhFeKGwd5dIZmMnWmHKwp2fQUuPFPWuq0dlgRQUKcJlNqCIrQ4lFJi2shnoepnUxZKAAWNVlzR26ivJII1vIKF1zpoCU2YVQzoSTwwl8djGIkYQNBacHGZu7WB5KXqNqcRNgolCJgG6BewQoWdrIZRGzmGB32lEZmcRM302c/fu/hs2aQ6Yqi3gwCPvwtPwuZSn02fZkqPMuYMbFSGYr7HknknGyVNRCW2QIUmJiRfaRF5BHYGe1WUQPTaDNBZ/sMmUkBMAEv/R/FacAj0dkK/wiqBbwKLIUI9gFsoDEEylksoxNJlg1IrwVQ0ggStDLBUmBfwY9cHFUYThk/qm/JMPGy4Ee3CIbohex3SWJb2SWeYwMieBrm0zUpduQy1NfHYfJ5Jo1mEHWWr22RZgn3i98HD8ELr7UjvMxPB7Zq+l6dg7bqGM06V0AzhVQj54vah/5c7LtKpwCsJjYBVDvj18GmOfxG+dWpDu6doSficGQWwi2zXxfVmHVGdZB3aE8PsdWJs+Noesv3ZHqUi2B7azJjizdbjQnqqpr0NXZgRu9vUjMTJbAtlx3ekohhym9FfDs2CchPx7NhGsXzmHyZg98BNuREKKBKRRSCbVx0VcSAduCdpQWRimNSi1DA2gLi1EsBsXlYdatu1R9WWiNV8+r7DNv//qCDLvc6AarZgjUVN+zyGwbJe5OyPu5QFsOVD0v7w5KujjIzM0f7G6YrA5UrNmMtjUbEK9tl9oXtepgu2CW2Q4rbQKpz88nUZcdw++tyWLf1lUITYzjueODeG3IiZivGUFHDZy5HP4/9t47PK77PBN9z5le0QECBBtIgAXsnaJEUr1LlGzJsmTLLetkkziPs+Vm997cu9n7ONkku0nWdrJOIsXdkmxJVrPVSImS2ElR7A1sIHofTO8z93m/3zkzAxCFste6/iPQA4EkgJkzZ875fu/v/d7vfT0ZBbatubQw2wmLCw5J3eURSNa5DI0IU2xjGWb3iyEhNgHdBNkMweWnHH2GAIb1x4FkpgoRaBgi2Nbz8KbSKBvqxJrIVWxZuQiLZlXjQiyDn5/qwIWQHUnPbOSZZKilZKOnZnnolqHDzjRWZARsp8OjuHpkP9qOH4UWDmPerFmodHlxua0N8aEuIJs2rkWDYBEpFTfi6n7gppYJsXfeeQeam5tQ5ncJc331ahcO7tuHnTt2yFwHU3Npe8r7jN77rFkrVixGeXk5hoZG0dvbLxaoTHHcvfsDnD51DGvXrcUf/OHXpX792Z/9Bc6cPYtcXtUL1jC+n5y3aaifgTtuv1ncRGqqKhAKR3Ho8BGZWWE9evDB+7F06RKpF/39gyJ948DklSvtcjysT2S9lyxZjPnzm7F73wEc+egYqmuqsWrVSkkm3rVrFyLRMDZs2Iim+c0S1HPs+AmEQqzVqmvH5gzrikbWaJKPj8NsT/YYk4Ft5bE9eeS5efeWqsXGAFHpABdhxXiwzTqkiCMDbFdUCMCljCTBQVGeAD64VYOWzcObdSCuQ8B285q1WLx6I+JDo4gdvYh4NISUNQ66gcUGewGSQNROXUdHwBycNpZ1OU1K6lr89WnB9vXKTIyfmwhom+9PKaYrMMlTsOal72uReZ54ozFdzTbPwTWe4hPNJl3Hg/0r2C45SROBbVmcZGFQCZKEqQVm2wDbtOcj8KQdHj9jbH1ZbCirn4NbP/U4umasQUrAtmK1JQpXcbbCqqkhBLV8qT+rlhU/nVzO0rRiyoscJBOPCrszw8X0sxzqtAjqfA4sb/RhQUM1fFYWSvpi0c7KAuQcyDOZy0EuJIdMPiWANZXPYiQWQnvfEC51DaFzVMdIwoKBbA3CaQ9y7jrk7BakZFdrsu3molAE2wbtYIwRUE5BdlUx23E9A6fbgfLwAEauXMDJH/wzHHoGyfIkYsMjcPUH5dfZimZWgScNpC1AwEWBngZ7ikyYAUcE+JJhVbprY8ksfN88nQR0AiaNjQ0BNxcaMjZkfcjY8txTY8/HqaquELs4h4NFPQ2LVcfFi5eRoKzCapXXIfIO6s/52KJnVOBZseZ51eazO+Vn+HrsNh3V1VXCPkejcaSSShvO1Ea6qBCs88NmJ7vNFMeoRDNTZ8rro6eXQzHFymhKOpRko8i0EtwTXJgSBAk9ICvFyX1Dw20iQhkKlDalJhsNvhZuQpwul+jaTRab1mMSWKHRIYXIhHKXtGxUOPxE7252Cfj71HtST8rzIJsMix05iwM+nx9ej0fS8ejEIu+hAG0O95j7ycIdUNCIm5Z+abr5cPNqcaKqulpszS5fvIBoYACawRzycWSzyjhi6jo9frhW34SNN2xGmdOG8yeOoefCWZQ5rMhHlWY7T2bbOA61eCigbSZmml0UbohVoVXM9pi+9biwi1+9jKsrWC1cwqkXrmnjO+r75iI3We/8Ooq8uVCOBdoFeDDpIlx46EnBtmGjyMFckV9lkbF7obs8qF15AxoWtiJUMRNpix1RKzedvM81WHL0CWY9zSOeTaA2248vL83gtrULERnsw3P7LuOtLhci5XMw7KqFI8sk3SwcOYZfpRHXPUhpDjhyKdl8qUdS6bMWmwW6jRIpSlY0OBw2OOycqdBg5/ep/c5kkaL0DlFYNAf0pB/RvIYRlm1LFq5cHL7hLqyO9+Dmla1oqa/AlUQOL5xoR1vQikTZbKg0AgJu3msMYFfpwhax8cvBnYsgFw+j9/RHOH1gH3KBAJoaZ6HG4cGl8+eQGOlFjmC7YJVp3u+qPc03JZlKwO/ziRzD43VL3eDGJhlPIBQIiCMIP8oryiXki7ModF0i8PX7vbJpNjtZrFsEtASsbpdNwrAeeHA72q924W/+9lvo6x+E1epCggQE1w257tXQpt/rwYy6GjmXkUgCiURe6iilfVVVlVJbeY+zY0YJCusUnZqEAND57zGUlZVJBy0QVLaplMn5y+h3rqGvr09eF3XgdOJgXQmMhuV6sTDbQdZIK2wM35K6PTFq/M2CbbUuT2SHWgo+JbKenUuSauLqpGLsJXuihFi7BmxLaE1egpg4d1ReUSH3FNl9Ehp6hmsIW7Ia8pk8fDkHEhowWF+OppWrsHDVBuSjScSPX0QwMIysI4l8NiFgO59Kw5pVQXwTfZTu8+XMFv9XwCj/28D2BEB5IrbafI/NrxMB/OlKn3rc6/MAn/SxzHM2DmBPSxBP8ID/CranAtsG6SytZwNsT8xsq8EuDt8QjEfzpFBsKG+Yi60PPIrexg1IW11KPiJvvsFom2C7qMcokZGolqINZLWT4mRCG7l8OinstSsdBOJheGM9aChzotGVxKYVi7FkXr0MSOQYiUunkpQuO1vNSdaCAkf6GAMj0TDOXryIA6fOIhjLoyNkga1sFpKeZsTgRjjvE09PzamG9hQlqb7y72qgrZT9l5FRqdEEimRs40hIm5Ce3kOXzqHtpz+E05JB3BdHdHgIrv6wGiAk2M5p8GQ0YbYDHJDM5eBM63A6OPCYliFCMiWqmPFT6VDp1CFDdcmkFEK7jQwT2TbljFBTUyvDOTNnzsLPfvoz0RNSBkLASJZ49eoVwvLQwYPabobfvPDCi7L4cFMiDC9ZaZdilAUEy+Mr5xIVCMN4Feq9lW96S0sTtm29CZcuXZGY4lAwqkChyDFUQiNZdQJ8LohsRCxevBC33LZVhor+6q//EcMjAQH2plyFUgx+8Ngpa3C73cIci3xD5B6UnWSQyyhWSg2Nqo0C2SNO8fOYU7x2XC6lvScLZ7MXGHs+Nt0Q6JCgGHTF7HPR5IK/dds2iaDnc3NjQouvp556SroY4mZCCYnNI4ya38cuQhTDQ0PyXvI9U5aQCkAW/6wWTgU3Df9suvlwKFd3oLK6BgsWNIntWGS4XzaRNkNGoq43A2y7fHCu2IRNW7aiwuPA2WMfofv8GZS57NDjUQHbuQTfB3UcUsRNoG3y1uN0eEqC8euD7elAgPp+EeCbJUmKswn6lW7mV/so0vJGw0v9w3UD+UnAtnqQvFxr1Czz+k7ZPbB6/Zi14WbUNLVg1F+PlG4TsC32oDkGCKkQHF7H4UwclelefGVZXsB2PjyC5w9cwcttKoRmxFUHW06DI5cXsE12O6Hx+rDDwcmYfBaZPM1DKeFTsyS6jemDBNt5AXVuJyVYZiufuu4M0tkUkpyk0ZywJ72I5TUEbHQdzMCuheEP9GBDNoA71q1Eo9+FM6MJvHy6He1xJxLls5GnTSAzEDhITRkTBSgMK2MtyGfgYVh9Jo7AxdM4+v4upIcG0TSzETUONy6fb0M80Iu8uCQVQbZ6cw2ZAa9TNRajpCZGd5cD3JShG4MSMuvBuiObHRIs4tWt0m+5sWfNVHWAci6nzJ1s2XIjlrYukeFQemC/s2s3AoEQdIuy2aOunPe31+OC02FDWjpCrDOcS+Gn2oSTZWcXlR00flV7arKz6v5StUlXOnA6TVEWJzMSfAEKlBr7XWh0b6K5gDhM8TywphWJLa6datNu3LuTgJnJb5ACozXlPTQ5s21S0xP/utkRM2uuGuanpI5gW7HSUzLbRg2ibaYZbMP3i4QNP2W4W06L6FUNsK2hv9aH2cuWC9h25S1InLyMgb5u5FzUaScQG+pFLpGGjfkR01SPEuJdXYmFfzBqk/H7vzKzPR5ol/zdHEAsrZXjN1Wlz3s9hbAItqd75dM/WqmE5FcB2lIq/1VGUjzR1zDbJWCbgFuYbWGllYyE/6ZEJSxmWfYqxUosnLFAs9tFRnLD3dsxMm8LMna3kpHILr3IbIssQsC2UWgNRlsBXMWo09mCvytT4tm0+GiW58PIRUdRmejF2pZGxLovoMxlw+plrRKtS3AVjsQRGB6QAQmn04UKxg17XeIscqWjGyfPtSGc1+GqrMOe8/1IO6sQ9cxFXHMhbvUpTbZoxUyrBhNkm/SkeRErsCBDLATbdPPIZpFBBB6XDb5AD3rOnETHqz+Dy5JF1BtDeGgIrsGIANY0F5C8BneGbCYQcOdlUM/DgUMbmSlqnintSAtDQuZE5BjxuHIXkZAaJQ0hiCbjovTFOha2LMJDn/oUZjfOwTe/+S2cOdMmv8f3gA4f99x7l7RhOQBJiU1Pdxe++c2/Q4IDX1zwNGqU2VJVMed8V9wujywiXGxElcBmp9WqBhIzGdxy8xY89plHcOL4abz66qu4cKEd2Qw3J9Qd8hogaE/D5bKJfMThsmD5iqW499470TirEV/7o/+Mru5eAeYEC9xwcKFiizYei8nixeADMh5kv8hAEzTLcCX9whMpYbTYQicLz/PAhZh/FvZdg7BLPAf8OxcF0a4zwZPWlXQkIPMdT6hhUk0X324mebKlTZab7+/JU6fw99/+tuoWkHG3OKDZvWJb5fN45PiGh5RUiA4pcr8YAPJasK22saK7t7qQzutI6nZhtukZfOXyJUSGegtgWw0zljDbTi8cyzbihpu3ocLtxOljR9B1/gwqPE7oiRjCw4MCtoXZ5mdhMSmmt44pyYa0pAB/SvrDBahaogCbqlxPX5wNp4CJksl+TUa7RP8yFmiPIbanAfKTgm0Z9VbyIG72aGlpccPqLUPT1rtRPmseRrx1SFtsiOtuAds2Ads5uLIZ2fQHc2n4El34bEsON6+ajxprEm8d7cBPDvYiVtWCgHeOWFESqNhzCdjoIsS9uITIqDqcJdhmfZbJSzYQlaMHN7PsGHlcqnsorgx04KFWHHmEkIYzb0N5zIFUPo+onVo4dnUG4R7txyZHBvdtXotyXcehziB2XOpFT96LmG8GQMchkYtRsqbANu1Cc9mUfHqtKWjZBBLdl3Hk3R1I9fViVu0M1Fqd6Lh4CbFgv4D+iZhScyOoBrfVplhcoHIc4tZgpy5GXI7UfSeEJzcZFr0wP2GTuRF1HpRTEyRIZt7cubhx8ybMmFGHru4+8dsfGA4hKVI0SB2h7JAsOY9PHF0MoG2Rm4413m4wt4ps4P3P5zA7diKxNLp30hU05j1YywsD7DmGAhHEKecTmVnhazR+nuud1BTOHMm9rqRestGY5GO6Ta3RPv74YNt8zmm8Qc1OpyKkOPiqmG15j4yZkMk02zL+SHJHOqe6yOcYIGTKcpBW3XP+DDXYfjLbuoa+ag/qF7di4ar1qHL7kTh5BR3tlwAvu7AJJIZpmZqCXZjt6UGl+onCNryEkCg1VDIq4Lh6VTj/k8hIJgPL45nt0qe/5oivU0JiSuaUZPd6X/e1P1eYzDEeY/paPvX1qfkrm/O/tt55mrFPhsCoFW6CFzTN7yqJhfnxmxmQVJeYWj3HL6bUZRfAdolmW4CwloPNdCOhINBqRTCtQXe4JEFyzS33Irr4dpnIN4cj5avBahMlCtg2mWOyxobVoLSg+BzU4pKZpPMGrams9KQeQjY0hPmuOB7Y0opQdyeutF1AVUUlqqpqoDm86OjsxPBwl4BVh8UuAGhGRa3oxru6ejAcCqFp+VJ4aurw4p7z6AxmEC9rQtziQRg+Kk9gV6HYis0WUsJkt5Wbgxk1L+0aaT/qBbCd1yLwuK1wDXSg/fgR9L/5igLbvjgiw0NwD8aUraCAbV3AdkpkJGQBsijL5TGjrhbz58+XRSQai8oAHIs0NbwXLl5AcHQUPr8Xc+fOEVDmcbvRyVCTzqsCTJctW4HHHnsc9fUz8Nxzz+Pll3+hwlwyWdmAbH/oAdx6y83weJ3CyrS3X8Yzz/4E85vnGy1XtzBCg4PDAi57e/pQ30Cv2xZ0dnWjq7NLQDmT3PhJNnfLls14aPv9OHvmPJ5//ud4//29iEU5jOkxbAlz4qPd3MKktxaUlbtEdrJ06UKZzv/q7/079A8MyuMx7phsN+UY1Fz29PTA7XJLeE93d7cMKvF3582bJ4tx+6UrCI2MYvHixaitqxNmnvd2JpeG3++Xx2dYwtmzZ3ClvR0+nw9z5s4VD+/ysnKEI0yDa5cQHqZbKn16WsD2pk2bJLTC3FQwtv6F559HUgZPqfyxIu/wy2NSRsLI59GREWGS6QQjrdTCBtZkuU1mm++5cv1hJDdTShOaDVU1NWhubkb7lcsIDXQLG0hmW8lRSsC2wwPH0g244ZZbUOF14dTRD9HddgaVbie0hGK2RbNN4KL8GtVMg3y5vmpsgqCPC7anLfWGxZSwsjLToUCHsIQiifp4U+9jns8AyuqLuUiaC6racaiu8RQr8RTMtjhMi+++RQB3VHfC6i3Hwtvuh2fGLIz4ZiCt2wSE83XZ2XHK5eCmJaUFiGh5eOLduKt2FDctm43WGR7saxvCj/dcxoCjEQFvkwxoc5GjLZ+dbiMGe8r5ABmQNQZracUnr0bPSk1lt8rjccJhU0CNsy8yVsP5Ay2PoJaDI2dBdYRZBXkk7GTIY0jleuCPBXBLlQt3bFgGWzyF988NYH9/CAPWMoTd1caoPME7swDIatvEQYnglDZ+XkcGWjaO/FA3Du18G8mubtSWlaEGNvRc7UAqNiJg1vwoPfusJ9zskkRQMoSi7t5M+zTdh7h5Vy5LHFZWFqnsNKlrJyObaerVRUIGiHUgnU4IfIPhGIaHRhBngBfTgbOc8VFWpdzkZzNM8k3DbuO/c8CZkfKc1yja7xXAhyFvI5OrGGnT0YhLIp2g1IaBshK+HnqJqzkVRVSRSBGZJCWP8napLmnBsUtEGCrlYjLU+BsD2+btMomMRN1aY+/RogzC6EwUBsKNzkXpgKT8Wc2KpNmF4PtUVY2y8jKR5lD+mE8m5dzRyjKbzKAs50DSAvRUuFHXsgjNa9ajsbJOwHbbuVOwlOkiI0mODiAbT8GeUWmIE3+UXn0mviriLfOMF/mGjwe25eo1ZJcTnSv5N5nFMvGXevwCJr1ugD321anOoJlpMm0VHvfLJRh9AqDNR55oozzVs/xWMNtKczrFx28p2BbRiJaHXc8jwSQwmxUaixiH6xxuOMprsOzG25BeeR/g8kurn2yMciUhODX0ttLh4oKlQK2arldvJU3acla7MA02HSizZCRu3RXsgCU6jPUz3bhlTQusqSTOnDyNwWASqZyOlK0cA4Fh9EU7MY+piVYXYsEo3ElefjocmhXVdVVoXrEASZsFLx68ij2nOxGvnY+MqwJB3SutXq+0r5SEhK0+OVTDs1rtnYxBT9GiK3umbFZ5YWvaKDxOHbaeS7h45BBG330TbjsQ8ycE/HiGCLZ1SXXTBWxbBGyPMtE5m0adw4LVq1billtuFkA5EgigceZMeH1eXLzQhnfffRf9A/1ix7dmzRrMamwUdpuav0uXz0u6ZMPMWdj+4HYB26++/Caeeup7uHz5igAttj5Xr12FBfObhNlm4R8eHsTg0AC+9JUvSNw5wSoXLlrjnTl7Du+99z6qq2rwwAPb8eGHH+KD9z+QxY3DPcuWLUPH1atY2roI99xzG65c6cQzP/kZdry9S2KRGdAgjg0WDevWrsXNt2zG3LmzYbXl4HDaUV1TLgXm6//hP6Gmugbr1m+QTQR9tenp3dPbh0sXLyIcCeHmm2+RFLmd77yDxYsX4bbbbhUbxZ1v78Bg7wAe3P6gWI0FgzwfM6cAACAASURBVKOSqKlbOYyZg9/vg8vjFrD9/AsviAUXQTRj7OkyEI9b0d3Vgx07d+LoR0cRT8SRTCQFbFOzzQ2AGk7NYHBwEOfO0f9XWfalsrSj8kr3QWQk0RgC9LcWJJ41uiQCcSeQkSiwzZ/N2JR9XEyziaNBy8IWAdujA11Ahi3RsWCb9m1Zhxv2Jetww+23ocrnxinKSNrOotztQI5uJCNDKkGSi74xqGnu4GXTWPJhLj3ja9J4sK3k1tfWromIC6W7v7bKyQJmhDCxHc/NDRcedY6Vf//4hfxjLRvm8Zmgu3AIJvnxq4JtBdBtBbBtlUCOIJyweMux+K6H4KypxyjBNj3TdZe8t07aAxpgO60BYSvgTw9ijfUKNi+eiZuXzsK5vih+fvAKTgWdGHTNRdZqFyDv1LIygGjj3Ekui4TmRIaWe8YgADNF1bCkSn3lrAaHDGXehmCT7KJQ3BqSyCFi0+FIAw1hvgFZ5BwppPMRRDOdqNMzeKC5EesWzkK0P4i3j3XjRCSDEUcZIq5KOGRQrQi2NVqFsu5mUsI4+5wZ5NNRWIL9OLjzbSSudqDc4UBlRsNAdw9yGQ7/lbrEGO+qoTPlxivFjTLnVKT7ZHbEOISt2GIBZ6wnrKIy6JxWUhKGd7mcMvDM7hS7aOa1S4DroWQuk0YyzWsshzTv21wedodHJBwC6IUxJ/BVxAf/zLWOKchk8DmAyjuZXUSZ2xNQz04a52GyUhNNdpFkDzcP/DctV5Te0d0pScaWSkcO9tOGlaFDJILJ6DPBTz55k6gNly7kj1p5SveIxXur9B4bv4GcfEiwdNNT3FuW3NvCK1GsVOR9S5+Jz8/NgsgESW5k2BVQ553nU4gq43DMoyq4kfDVkAknsZHJyEabYJs1NxqLYXh4GPlkQj0OB/pTGfizDqR0Db3lTlQ1t6BlzXo0zZiN+MlLOHn8GOyVlLAkkQ4PIRtLwkY5qXHaxmi0C6eoWPXGD1HL+2CC3xLgW1qXxtS3ceDYBKUmmFbnY1wtLBmW/Dj1bTqmWWYppgKXk3AMhcMzgXaRhS04qKjTed3tgk9ORjJVC2c8VT/ZyVYXeuHVX/d7Mt0bMv6BCsyVqS8VcMCYZ/I4EhhtHIkCBwTBbOdrVjLQNsSyGix2O5z+KjStvQH5zZ+C5imHTXeqlijsonNjlaHtXVZXQDvPIBRj9072RQhv8akiCKU2VYdfY2hCFL6Ri6jQEti+YRFaZlXDo+URGBxG/0BIhkvSNockrJ3qvYQVrYuxvK4Gw4MhRAYCEhRTVVmHhln18PiciCOHPZd78eJ75zDgn4WUvQIRvQJcHj2ScqiOjZ/0HTKvXcUsihJTDSIYIS5cDMiy5iwBiR12dbXj3P59CO/bhTKPDWl/CqNDg7AElIyEdol6ToMzbRGf7YiDbeM0ajxWbFy/TlITW5e2ygT8hQttEgHMyPNDhw+ir69f4owZ/3vqxEmJUV/Suhgz6mtw8tRJ9PcPYf36Daivm4kf/vAneP2Xb8tADgdvWBCpP1a+3YqN4YLSsqgZf/XX35CFjJPxZH+aFzTD6XLjlZdfFdcFpp3t3rMXr77yqmws7rjzTqxauRIHDhxAXV0VHn74QZw7dwE//MGPRU7CQUliPEpS6J5CT9ktWzYJk97T24Gm+XOxdOkicRn5f/7LN3Df/fdLvDrdBbhp4ABU46xZArrbLrRhzZrVuHL5Ml597TWsXbMGd999t+i5X3npFfR19+LTj3wakUhYIuk3b94sWu3DHx4WZn3jxo3ihvI/v/lNse4i2E5Rg912ERabB1WVNdi7bz9+8dovMDwckGO2Wh3KgtLhKvg2czFJpRKF9MskmT2bWxjyivJyRCNhFbNOdtYA2OL6YaySheuIf2CL2ATbIiMBElYOClVicesikZEE+rqQz6QEcKmBI8VsE/JlyGy3rsem225Dld+DM8c+QlfbGZSRPQuPIjQyCAvnGEwZiYAJUz86liszF1SpC2bVLWF+zTqkUj8Vo8XFprAgGZrVqfSHY8E9GT+LWFWKT7tOJlIFuIgt5fXX82tq4pjaVwq0S5yEpiukY86H8cNGX0BAGE+RNceZECtCcELz+NFy36cEbI/465DV7MhqLqmaDmNYzEZrTGiIWHSUZ4fQHD+N9fNrcN/6+Qhk7Xj3TB92XYyiExzUdiFnsUuegYP3KvM/cxkkqZMmeVFol5Ch5fuhBiZloJg6YDMdVVehVTLUnMsga1NaVk+c9iV5aPY0cpkgtFQ7Fla48djqBaiv9KD9Yh/ePNaJCxkHwq5KxNxVcJJtFzckMrBMBlYDkuksLT9T8HHuJB2HJdCHQzvfQrrjKjwWHf5EEiMD/aL3Vm9ssZoa0wwGiFRzDuwiCdFBZyqRdEFSa+nmxj8XALfxZ0F0RlgWQbZIxJyKSKBrEYkSG7U8ApydiMeTcLnKEY7GYbORzTasQimatBqD5JztMKxVFYBWw+Ly/BY1FK92jMpSVexHdWrmrVKTeE0XmF5eJ6LvV92HRCIGO6V/vDeN/AbRfHPemlIWphZn+Pxq5ojrAoE9iQM1GyTpcGKvakpq1CCjCcjNWSMe4lgLu2vXfSlEY243taVQpUK8tlVRUP83mGIpI7ouGxwOnIsELxZDOsWsBTUYaW4QTB106S2tBrXFmxfUbPMVMfG3uqYW0VgcQ4OD0Am2eRw8v+zK5mzI6DpCXjfK5s7BrA0b0TKnCbGTV3D0yGH4K7n5SyMTHkYmloBFuduWHn1R4lJyIq61t5M9aiFp2PzR0royGXC+thgp/DaePLhGfmLeEubxXmfn8Zr3U35vaq26PMUE9bUUbE+GH6fClepxx11Ln5Rme2q9VKl8Y+LSX3o+Pg7g/rhAu3AxjbkszVvOfF+KV4Pstrk4SjS3Sjkk2GTrl9rV8pbF0LY/CVt5HdzwQc9YYM26hUXMWy1IIosU25ca26qUiQAO+rXmLHDkdLgIQpDDkM+BgM0GbyYKRyqM+qFTEkxz18blqK8ph4N+zgRzSTI4fLwABkdH8PaZDtg1DZ9atgR2jxM5BjGkMki5aqUl5c8oLfjJnh48s+sETlkqkdBrEc/Pgkun/R6QsWTkk8eXtao2l1zGWSuseSvssEEXBoKtxgxfkXI+8YWRycVRfqkLJ955D+Gjh1BPxw13CgNDvYgkAnK+XDkdlqwGa0q19dke1qwZlFfo2LB+LR595FE0zJyJH/3oR3jjjTewbdvNeOih7RgaHhIZycqVKzE4OISnn34Kp0+fwUMPP4zHPvdZXL5yGWfPtmHZ0uXw+yrxjW/8BU6fapNgF9Fai0zQvKPVgsFFZcWKpfjL//anuHjhIp577jmRitxz772499578MEHe9B+pR1PPPE5fLB7N1588UVZvO+8404JbtixYwc8fic+9/nHsGvX+3j1lddkup/JjXQs4bUbCATwld/5sthqPfPMM9i3bw9WrFqBL3zh8wJU/+5/fAu//29/X4ZLv/O/voMDB/eL1vK+++/F+g0bJFwil0ujuroSb+/YiQ0b1mPVylXSin3/vd0IjkZx4003Ys+evSJrue+++0SC8r3vf0+cDJ78wpPYtu0m/O3ffhOz58zBpo2bhC0/cOAg4tm4tC/PnG7D3r0HEI/SctCBbJoLrAYLh8HkdjAm8w2vcP49o9lkEJjseVVFBaKhIALDg8jS7UTCR0qQmrn8KHpYdRqyGdFkJi1OpHgduP1weT1YsWo52trOYaSvEwxPoZyAm1FKj1Rr1IaMywf78s3YfPPNotOmZrvz/GkB24hHRLNNGYnMIBQ8b68F22OBZbGlqpZh9VHQ1NLi0OEQQENHFy6yrAPmkBR/9prksQnKm0gbdPq4O0XypVhKusIkZfag8MRTMTRTIOap+oa/an00y2OSqZ8WDWVxHfa8FVHNiZzbg4btD8PdOBtDnmp5f1wZlyx7dkok9ByS1rR4qac0J7yJIcyLnMaiWgvuXd2A2lmzcao/hFeP9ePUqAVpm1+uCTJilD+QQZWgnmwaVosGnYk2gn5UKJUCaUA4lEAqxZpkkCN0HjEClphZUJbtQc7uQY+1Rjle5LJwx4awVO/EDS01uHNxHUaTaew5cxV7LgXQY29A2l2NiNUHexZwyrWQQ5babYJ1Ms10C0kk4LPZYafApfcqju98G+hvh99ugT3Yh2hgRH5OLcg8Kzw+5RZh/kd5Iu9xl9sKh8OCOXMbUFHhQyg8ivaOfgyMxOUaIcBjvLp425P9NjZ/vA6pg7bbHQKK2aGTO8VuQXWdDXUzapCMa7h44Qq0vBvpNMGrAkN0bBEwbmHYDkPDuNHWkE6R/bbLxpmbQBIqrFEElSIz1PPyd8pUONAdDAYQCgXRsrBZNN2UvUUjBM/KkUvmXlJqwJOR9AJMJXBM6czpnMJzxEFwCR+zWVBd6UVVVRUG+ocxMhxEPM6DtsDl8sn9pyTs/K0s8tLh4Pe5+SKEJes8SWz5+HmJEqAkt53a1xvJ0YohZzeWH3ROYhKt3etGRXWlhKBRPpeNx8GIM3ZyZHUpIDhjc2LWE4NUE1DL69Bqg83pRkNDI0KxBIYGBuCKx8T+jwYCOSY+MzMBFvg1P+y1NbDdugFLFi1B5EwHju7fj9nlfmjsskRGkIxGoWXU8HlByyzEmPJ0l1tnDN1d3AMqOZCxLZxEzjZhDRnHbpcC6gmZ7dJj+BiykemkQ9O6kUxFZJQ4kJTW0AJTP80moEC+FHco+EQ024Ud/EQv7lfcuUy0y5p4dzPFSjTNt9RJLoLtiR6f3xV3CsOXWOznOHHvdMI7dz7cj/wOXNUNcMAnVlM2zSdtUXpxM1gyackir7NgMxCBCxIXLvXp5rNnMxjw2BBy2OBNhuFIhtAcv4K1jRVYt2QOKnwOkYVYKQ9Jcu3LIWcJIhCL4kBvFGeOnsTv37wZnjIv8jrhvY6YrUxadL6U0lh3RsN44+gVvNYRQlyrRUqfBzuHA8lWCtBOI2PNIqcr5xWxucpaYM3bYJNnJsNBwGGAbRY4TwjZTAz2UxdwfMc7SJ07g5l1ldBcSQyO9CGUDEjxcmcZl63BllZuLvSt1Sxp+Mt1bNq4Adu3bxcd8A9+8APs3rMH27ZulVQ0ghEOO1LecPnyJXz/+z8Q1pees09++YsYGhrExUvtWLK4FV5PBf7kP/4JLl/pNApLiRWS6bZCsG2ldGU5/vLP/1SY4J/+9KcYGBjErbfeiieffFLSIz86chRPPvkFvP/+BwK2ucAT0C5Z0oqXX3kZZeUePPH5z2L37r346MgRrFq5Bq1Ll8lgZTAUFBB81123y3X1ve99D0eOHEZzywJ89rOfEVD9rb/7B3ztD74mEo5vf/vb+OjoEVRWVuD+++/Dww8/hKNHj6K9/QruuPN2dHR0SJIbFyyC3FAoCnZwyeD9/KWXxed2y01bcPbcOTz33LMCUp544nHcc8/t+Lu/+zYikTi23HSTLIi8XjN6Glfar+CdnR9gx453kUpQ0kC2yirHz8Q5xeLyRuZuRTn1CNjWCbbdKPP7UFlejnBoFMHhIdF+cokbO9xkcj3F+4uBICQpi2DbB4/fh2UrlqGt7awBttOTg+0VN2IzByQJto8eQee50+JGglhEZCT5ZEyBbSM1VbE45nEoNC0slYkkTX256b0tMwrqlbPIi7TLrjzgCW4YIEJwIprZrGJXi0zOVIVGtdZlgJXyABkUU24ypcD9V69iE//meI3kx358vleGPtofZ92yiGY77/ai9r4H4Js9D8PeGgE5zqxbhqAFgGo5JG1p6doxO9YWC2JWvhsVCGDjPBfWb1iFZDaPvReGsf/SEPoSFsSs5bC6fLIR5/knECNgZq3TTJBJ9tNgQ5khFQ5xs0KHHm6sFThRMVTsxaXgxgjyNjuC9jK5LrLhCPyZEO5uAratmI1aawqnr/Zhb1svLgQ1DHvmIO0oR0R3i/acYJvXv1gPStCAJjIAgkMfQ7CYzNt1Bcffewdafzt8Nl3AdiwYEAZTLYX0xucVZzVkBuayrqQbTpcuHtuf/8KjaF4wFxcutuHFl17HoY/OCkmi5mjUPSSZAHnKGaxyDPygtCGVTKiBcLdbOnir183HlptuxPBgFD97/iUER+hwxA2jYrB12iNyM53PiNQunWZ3gFHyKvzKKoBebTqZOiuacdHNZ9DQUI/bb78N9Q112LlzB7q7O/GpTz2MaDSMXe+9h84O2q9SBkMYquQvKuGUjy+WMXJe2B3gh3KgoiNSGv4yP+6+c5tEwu96dzcOHvwQuRxdmAjOVQCXYolVbRoLtvlvHBqdGGybbKtxixvAVAFNUy5WBNs0R1CfIpvk/cqOi9eNqpoqJFME28MTgm2TcTeEGfIaBYTzXhCwze64VcD2zFmzEY7FMdA/AGc0IqCdYJtBXAmSF3kd/rwfttpq2G7bIIFAsbNd+GjfPszyewE6l0VHkYrHxZFM2CWjdhW6cUbHrsBom8Da3AgYXL9Z8yYCt1MBXvN7pV/HM9vX4LjrBNvTEQXq+9dh/TchJlVHJcdaIiGRNcK4c6d7frWlGkcTfxIDkkWwPQE98ysyNr9dYJsFg6yAuplZQLh4uupnouKhL6N6Tgs0K0G2AxZnJTJ5TSzvbA6LLD6aRh9NBv9K2YUVFvl08cEyGQw5dcRdFnhjo3DGg1hrHca2JbPQVF8Gl90Cm8af1mAVsA1kbXGMZpI4GrbgtedfxZ/ee5vSBGsx0huIaUzm0uBJEtwCIS2Hw1dH8NT+8xhOMMxmPnTNAS1vFTY8q2fkq0hJDBGNljWOkuA4T6CsLPqyGtPVGPk7gmwyhOSBYzj7zrvI93ShsaEGeVcKI6ODCMSGpS466QhFsJ2VTEvkdMpS0igrt0rq2PbtDwrz99RTT+P48WPYunUr7r77HoNdyckwYHt7O55++mlwaG/7gw/isc89hvaOqzKkuHhJK6qrZuD//s//Fy5d7lSaR4lXNi48+WIw21YLVq1chr/4xp/Kcz377HMSi37HHXfg8cc/i4MH9+Pw4WP4whe+hL179uLll1+Gy+XGww8/LIN8zz73HHxlHnz28c+IBzUB9/ymZokRZ/BOKBzGhx8ewZNPfhZulxff/OY38eGRQxK3/OhnPo3Gxln41v/8B3z13/yuMD/f+c53sGfPBxLV/tDDD+H2227Du+++g9OnT+P3f//3ZBMSDI3i5MmTmFFXh+bmRfC4vQLof/jDH2HpsmW4YdMmnD5zBq+9+poUj8ceewx33XUr/vIv/zva2zuwYMECCZlgqtvCJfMxe+4cnDt7Ef/vf/0G2tv7YLXYkUnT81zp8gsfJtA2wHZWwLYH/jIfKsvKEA4GZNGhE4np4VPyy3L+S922mfzI0pi0OMCmcs7pRVllJRa1LsL582cx2k8ZSRFsk1mSBU8js+2HY+WNuGHrVpS7HDh7/CNxI/E7bQK2GWqTSxhgW1XMot7aiKI3r4LJwbY45ZoiawEmBH0qGCijdKnGV3HoMD6mLm/md4sberEmHMOCTT2/WDynH+9PY7SZH+9XjZWI7xXBrgZvLC/MdkxzAB4fKm+/A5VNzRjx1wKaHTaCbXYvJAUvj5SVQWCadN2yqRSc1jzy4X7M88Rw76aFWDPTg8HREI6ev4RDHVF0pP3I+GciYS+X80wve7cWg40kBV1w2K2iSwfZ0gyQSAKxaBapZAb5VEZClQiQWV+ZVstjzjm4SUpBS8Vhz0ZRnQtgbpULdy6twsK5NejtH8H7J67ieF8SQVsFot6ZSNvcIF9po++3IDEFTNVXjhQoJyQvmU7kEG+/gFP7PoA+0CFhS9bgAOLBUcMbXIEBBbZN0G3cFRptQgG3x4ZtWzfjS195DNXVZejp6cPLr76B19/6AIHAqFx79LqmhEfs+nw+ucdHhkeQSMRF8kYmkfpf3uPkd5oXNeCWm7eho30QTz/1XYSCyiaWYJt+3h6P0k7z+SsqK5GIpTE8Mop4LIVYNCwpxFVV1SivKCukzYZCowhHwli4sBkPPfSguJ289ovXcOTIh7j11lvEE/zQ4cMIBJRcpbycPtJc6eiz3SsOSLQkpW0oSRRuJDirQoAdDoWFOKmpqcbnP/8IVq5YgV/+Ygdee+11BAJR1RXQlEOLmiEyYI6h3VfMtgm2JwZfZofa3EQIm2sCUePWpHsOj5dd3P/dYJsSVV4GJJsU2PaicbYC2/19/XBGItBZX2wKbDPtGVkN/pwX1toq2O+4AcuWLUfiXBeO7NmHmT438qkEcrEg0okEWxtKCyINIAUghTIxhm8VqCwRNpllSZx/iu5jpUC5eH4mr3C/zWB7mknBIjwYTwYbgPv6wHbJisfr5zcPts3la/I3ZSo2f7p14Hp2VtM9xmTfvy5m27BlopzA1HHyzzJ9XV4N7y2PoGXVOmiealDXmvdUIc/iqDN+W938HEKhlZRSlZF9IbjR4eTD5LIIOHSkXTr8kWG44yFsLU/htuWzUFvmFM04obkUAIJtC/WuSQwmE/igX8Nbr/wSf7xlDZrnz4LHlUaeaYyE8pSpkE3WdcS1PC4EYvj+wUs415lAwjoXsHqQJVOlF5l3xWSqI0SOTJGpV6QFV5riEeQ0hj1k4cIgkqFBjO7ah6u798EaGUVDfS3gyWAkNIzhCBMBc3CQiSXYzimf6pwMkWZRVmYViQQ12wSef//3/yAgc8uWrbjn3nsQGBmRSe3169eJs8ibb76By1euYNu2LVi9djUOHD6IM6fPYd369Vjaulz003v2HER/34ByfzMvunFge+Xypfjrv/ozaYPu3PkuRoNBkVqQQSdgpQPI7/ybr4qWjtILsmk3b9smC8W//Mv3ZKPx5Bc/h57uXrz66mvo7OyRNi7tA3mtko3/w6/9gQx17np3F863nRZQvHXrjXJm/+LP/woPPviQJKzt3rNbQDuBMDce/P2XXvo5+vv78Lu/+1WR0JDVf/Ott1BXWysMfGVFFb7/gx/jxz/+CW659RbcvHWbOKlQgsPF+TOPfga333ELnvrnp+VnOYBIZ5KBgX40zp2BDRs2oL9vCP/9r/8GdpsXXm8ZLl/qkkS34nkztZClzLYdWfHZ9qPc70MwEJCABVLthUmHksJV9CNRE9A2gu08gZhTwHbG6UFNbR2aWprQdu4sgoM9MiBJRwqZaZA2rnKjz3rK4FqzDRtuuEEi2s+dOIruC2clQRKxMCIyZKTAtrEqF/XYssKOV2uMlbYVFhlppartJhlo08qR+n7Vli36AJsL+Ph/H1trDPheGAQbV5x/hRmV6691hW3F9f9K6U9SP0zJgUWHO0aO2oq4ZoPm8cFzw02oW7gYoYoGQLfDkvcIuBaHZp1JsWm5JhwCVHVk+CU2irL0CNbM8eL+FTNQ4bNjeGgAu88N4FhvDEOWKmT8Dcg73NKds4NgOydtd/p8azIHoyGeyCEaTyOTVPIJWv7l0jlYuak3RBsELBm7HVo6BlekGz49gVV1Fqxe1ITWmR5xhTh4ugOH2nrQnXEj7alFzFmtZmE0G2wMj6KEiq0YQ81Ehw1mILCT46VLVS6DwPlTOP/hIViHu+FjZHxwGLFQQDqfhR2LyEeUNVuh36ORrMmjvr4KX/ji57BsWQsGBvtQWVGG7t4hPPPTl3D8xAnMrG+QmQtaZDKMigFdTqcb3d1d2L9/H9raLmBpa6vMrdBWlHaILjdkaPrwoZMyxxIaTQrQJss8a/YsbNq0Bk1Nc4W1V0mwOXEoOrD/QyEemufPxoqVKzF37lypy7z2e3q6cOrUSdTNqMN9990tw+qcaXn99V9KDefQ+sGDB8XLe/78Fsyj+1F5hcyS0K//7Nlz4rhEUkOkL9Ak2IWbhOHhERw/dkw2E59/8hHMnz8P+/cdxUsvvYqjR0+xJMDh9MuMg5ABRqeSA41m102BbeXLP9HHRGB7TEXQVFT6bwpsUwpDsM3rml1vu9uLWXPmIhKNo7e3F85wWGrjWLANeLMe2Gqq4Lhzszh1xc9148ievWjwuCTEKxsPIStguxgGJH7l5pyJMaFtdkeM0mas8eoMmD2YyRjpqYrHbzXYNlnrKV+AcZcWZnfGs9WT//K15i/aJwO2VRGZmtL/OJOdY2r+FDKU6XYf060y1wO2RbNttHxNsC23JQux0w/n0q1YeePNsDTMQTinI+qvhIWDZlabRKzbOQxCqydOjZsNejoSEGwrZ1PEHEDerqEyNIDKTAx3zLDhxoV18Lp10P9Umpb0eeUghBUIW7JoD0Xw3Kk42k6exCNNFdi4ejHmVNGiK48UwTxTGtM6sroFyVwGA6kcfnG2B3uOdWMoU4usswJxW5lyR6F8RFxSxOFWCdjYkpPixnYw22kpAdsSZaxnUZnoRqjnKvp3foC+YyfgTidRW1sJrUzDSGgEw9FhgMMeKUbea7Dx8XQL0hw80/Io81uxbOlSYbbpn/0v//Jdcb/ggB+9sVmE2traxB5v7dq1opnkQE5FRRl6B7qx49130dfbhxs2bRYw3N7ehRdeeBmHDh5GMqGm6NVWn/9Tf1EykhX49rf+UvR+nZ29MrTodntkwXnllVfFUpCabdrtDQ0NC3ieObNBFrsf/ehZBEZH8PjnHsOMunrs3XcAe3bvxcWLl0TiYbMq3+6t27bIwlJXV4tIJCRMUl1dtcTzfuPP/woLF9Jh5DYZbgoFg5ISx/bwh4c/xMuvvCQyhfvvv1cegxaIb7z+Oqqqq3DvPfegvLwSP/zhM3j99ddFcsNOAJntne/slMVi+/aHcMcd2/DP//S0DDvdeNNNwkRR/mBzKPywb+9BvPnG27jzzvtRW1OHV199UzYuXJSNkaFCu1bKDwd9LTZxIykv86PM5xNWO0SwLX705lixeccpuqiU2bay389Wqc0lOsiUzYmGxlmYNadRwHa44LOtwLZEN0sr14a8vxK+Dbdh9dq18FiAtpPHJ+Da5wAAIABJREFU0XfJiGsXN5JhwEyQLGG21ftvevmWXA5G67CUHpDFxkiX5LdFkiCuQtS2pgVAFX6e0pOCxlGlnk5mr8rWf+kzF2tS8QL9devYZHXu12oqCthmCbDAEUvDrlsRz9uge3ywLV+JxtZlSNTNRU6nbtgr58owsZD5D/o327QU8lYnovDAksvAFh3FzPwQ7pxnxcaWWsywJ3GhP4TDF7pxNGBBwNWATEWd2JPSmYK28ZQP8FxbJL+Ab3MSsVicAYjIZPKSip4jmudmXizlOGyuIcHhwVQALcmzmFdpx+3z3WhZsEDcn45dGcIvj/WgOwpE3DOQdfgRI/FAfbFmgT2bllAddiA4+8Lrn4OBuUxCUi19hE2pOHqOHcLl0yfgDA7CR2eUcADR0VGxvitsdeT9J1tqCBZ1kjZ0IQFalyzAH/zhv0UiEcLRox9i2fLFqK6px89+9greeONN2Sg/8fjjMjTe09Mrrh50suA5ef31N3D0oyN48MEHxSmJXtq8W2pqy8Xh5INdB/GjH/8E/X2jQgRUVJSLs9FDD9+DdevXoK+/B1fbr8rjUU5CNrm3txtr1yyXn6M0hYTEjBn1wkqTGIhGIth842bMbJiJ/fv344PdH+Dee+/G0OAQ9u0/gEVLFmPV6lVyOXJgk5t/JuuePXsee/bswROPP4FZs2ZiZCQkczgchK+sqsL+fftx4MB+PPb4w5jXRLD9IX7xizdw8sR5LiGwWd2IJ5KwWCjeURytGmg0ug5S4oue+uPvh2vB9tj2P9+c3yzY5jXE3ja/WmD3eDF3XhPC0QS6u7rgIrPNhGDauhvMtpbV4M15YK1RzDbBdoJge68BtpMJZGMBYbap2TYXPJX1YeYiGUERJSSCYPES6YQMrJa6hZgU+HTgqUSH/dsoI7nezcMYGYkBFabFqkZhHXMVfTIDkqbuZYrSXqKFuY73cMyP/DYw2wVGyxB5mW9kzuqCdeYKLN28Fd4ly5B2ejDirYDudCFrd0hL08UQAVpaicemurCzdB8hEKf226IhbafWMY2a0CBmOzTcM6ccy+p9sNloncRpdYe0lfIZDXmbhhE9h3P9w/j73UOIj45ioyOIe2/ZhNYGWkKpcRFhz7kQEdhk0gjmgcMDEew40I6LI3bE7JWIOGtUsI6UAUJqAgo10EP9m7S/6Koi0DSFPCUkOgNUcigbuYDec6fQu2svop3dKEMWVZXlsFbbMRoKYCjKCO0MHAmy+oxy5nAMvbZZDHJiG0irPzKtZFje3bUL3V3dYvXHxUN5T1+SiPXm5hYsbFmIsjK/+GifOnsCp8+ekuCZBQuasfmGmwQwv/feBzh86EMk4kycLCBt43pSmu1VK5fjv/3Ff0FPbw+GBgmmY+jp7RU3lLNnzkkxX7d2HVavWSNMc2BkVAZ7CLoPHTyEoeFBbNi0UQJ1uCE4evQ4rl7tQDSaKETC0a2DCxrZbQ4XBYNBmeQn0/P8Cy/L49I3fNHCFlnMuNHp6uoShvrsubMSbLFoUQtuuulGdHV14/DhQxKTznPldnuxe/dunDl7FosXLcbyZctwtaMDJ08clyGq1atXi5vJL3/xS/T39WHlqlUy3Ekwn85EMDDQh4MHj6Crqxf33bNdYpTf27VXGP1kojSIw1jMTBmJxY68g2C7TCKeR4eHEBoNFMKfTKGEamGqcz8GbOez4ufLUBuC7YTFgXlNTairr0XbuXOIjPQZoTYlYNtgtvXyGlTcdA9aly4VTfeFUycx1H5RmO1sKIBwYFis/9iKNXXXItUwqZySqlgAQQX9tgGFTe12ScPV1MyaMc1qA2e8OpMEMFe2SQqbCbbHF3/xVy5Jtfy1gPHHLarX8/OirycRZ4UtnoZDtyKRt0JzuZFrasHclauQb2xBni4XuldAKQExTx+7P7JxpzSNgV0Wl0Sd25JJuKN9aLYFsXXxDKxqdMPisKOrbxC7LwdwPpjHkLseCWcV4LRBt+scexEcwd+X5NREQgaB89Qa07FChsDZeXOIbV1GADeJgyRcyUFsdPVg/aLZ2DzHDZvTjzM9Yewmq92XR9pZgbS3BhndjqRmRVqzCDnhyNPvneSI2IComs3gqEyS0Wfw5ZPIRUO4eOB9dF04B08shDKnA4iEEA4E1PMrLVNBq63uCMXGsn7W1Vbjjju3Yfv2+3Dx0lmcPHkMra2L0dyyGHv3HBTrTrLDX/rSF2Tjz009HZjIOG/btk2IiPPnz+Puu+4S29R9+/YjmYhj/ca1mN80H8ePncP3v/9D9HYPiTSHcyGtrUvw6Ud4Hy3Gu7vewbvv7JJZFM6LnDl9GSdOHMXMhmqxUu3v70d//6DUk+XLl+OD99/HhQsXcMPmzZLc+8orr+DMmTP4vd/7ogwzXrrSgfUb1mDmzHqcOHkKly5eEpnK5s03iisKh8Uf2v6w2KHu33dYNN7z5i3Agw88gMsXL+O73/8uHnlsOxYvXoJXX3kdb7z5tujyZfOUUbNHtCYs9AcK7iFFaFSyHb4GQ3CDIjXJYHvNgUJzmfiNara5UWQasWGl6/D60DS/GaFoHJ0dHXBFo0qzTbkVwTZvoxw1217RbFtv3SBGAPHz3fhor5KR5JJxpCMjSMfisLDTbspiTBmJ4Y0u4psSbXKxDqmKYzLbCn8X/cSvJ5vlt57ZnmZecPxci+kZrqr8FHoMY10ZC7Y/IRmJ2aaYqoZfz5s30e///wm2TbimWC8OkpkDZMb+WrfDWrYAC1auRdXGG+BsaEC3rxwZmwM5m0sS1TzpnNiZObMqcpj2PmkrbdR0AQ4ehgpY2OqLoiEyjNZKP+6cX4vZXjt0irRFR21Vtq1ZK7JWHb1aBsc7BvA37weZZY6FyYt4/IHbsG6mA06rCL5UpyGrCgyZlhg0nA8ksetIBz7siGFAK0fAM1tS4pj6xp21WMRLK465mUaiprDwHJGJI69loOlpWLQM3JeP4NKH+zG0/yPko3FUWHWUV5bBM7MMgXAA/YEBlW6VyMhLEEdcncmB6hanf7nX7ZYWKbVlAwMDouejlo9ezmwbRqIR+TcyK2yhlvn9iEQiGBwZEC0zX5vD6cScWXOkTTo0NCK+pbS4Krq5FbfqlAWsXLEM//XP/k8cOnQI+/bvkxZocDSIgYEheS6CIEpG6usb5PHJfJt+qiOBEQmNKStneESV2FaR1WESmBrkUSlwBPVc3DhZT4stDjQxnIOSlCvtXUjIa+Jkf6W8Vj7+aHAUo4GAeK/SlYHDjzwGCT4IDMuAEbWUHNjkQhiNRuAvK5cgC7qS8Nj43BWVVfK4Pd3dCIdD8lp4vEzUzGSi4kwyMkxAoGNmwyxpcQ8NjSISicqgWYHZlovf1EcyQdIGOHxi++d1u8SJJDwaUEaZBrhQva1Cs7wAuIVZytPTPIusAbaZIDm/pUVcV9rOn0N0pF/81wly1NMaMhLKFCpqUXfLA2huaYGeiOPSmdMIdF4RSUlmdAShkSGx/pPgHC4ychgqTEJBnqIPrjrEsYo+E/RK6EyBCVdSsUL9MS6oj1vHSsG2OjuGntIA7oWF8HoA8Cf5MzIgqUG3WaEn0nBYbaAZkuZwITOjEQtWrYV1fqtY9yVsPgnmUrHbygWIb1/WrogYkgo6A2+y7LbF4UlH0ezLYMNsO1obfaiwJnGqN4jDl/twLF6OoGsGkv4y5Bwc0AbyHOBLJ6DR+SYdR4aphomMDPalcy5J/03lPUjnLEhlbdCyMZTnejDbm8f9c1JYPr8BdfYcrgxGseN8GEc6guixzYHFU4a0brR7LDoSdGei+4WekeuQVZTdOC689Li2ZRMijSnLRpEcHcLp999G/5XL8GZSKPe4kYtGERwZNgiM4puldNuqac/abLHkZDP91a9+EcuXL0JnF2VefaitrcbMhkbp0j3//AtSmx577DNS/1566SUhBFpbW/HlL39Z6mBnZyc2bVyL9z/Yi9de+6Wkut687Rbx6b94oUNkb4GRsHS1mDWwcuVyfPqR+1FTW4mfPf8sdu7YiUWLWvFHf/R1JOIZ7Nq1A3Z7HgsWzDd04hk0Nc0XgP/mG2/h+PET2LJli4DtH/7gR7h0+TL+05/8EcLhBAYGR7F2wzKUlXnFHamzsws+X5lojenl/OMf/Rj33nM/vF4fXnrpFck0aGlehM9//kmEQyF855/+EU98/lEsaW3FM888jzff3KE2T+xeZHRhyIUAMjoFpW18Y6x5Ung0ZqNrysHMt8cseQJSlXxtMs12ZU2laPYncyNR4Espy81NudQgwzrXpLScHr/UvlAkJtkNrlhMNpOmGwnvOw5IlkG5kei3rsPSJUsRO9ddGJDMpeJIBYeRisVglddUJA3GD4IqUKkkcqVgm6/XVLwXvl/s303arTOBeeEUGsSGCdYnwmyFf7ueAcnr+Bn1eJOrKcYD6UmxZclzFQD2dORw6eC9Wk5UZf8kNNufNNguZaeuZ/2Zuk1rMPNCyUywnyH7JIuwGqpQn+pZ2eK2OepRM28+GrbditolS9DpK0OcATBOHxyMS0/lxBKLNn/ikWbVkLbR8opgOwmvBHZFkYoG0JSOYeOcGbhhVhVq6A1tNYYWswTC9JW1I6truJxO4PCFLvyvQ1wUcmgMHsdn7tmGrXM88Dips1bpjyogQRm/U1rSGU5h/5k+vHe2D5cTHgz7mmDnICctCGkvJbGzatwtQ4GLhcw2gTbbVDFoBNuM4skmkDv+AS4c3IPYqTZYc3mU2awyre2dU41QNIz+4X4kI1HYo/Q/ZngC8ZOOBLu92Sys1LGzTc9oYiNymH6rdGooRAMbwEcijY2oX7I0tKFSIUFqSp/DifFYXJhdZcdWEgNccoEQbLcuWYQ//uM/xIH9+/GLX/5S2OkC45FXgSPKOYKT8LToUs/DlqgwnJzNZxiFeMMy4U0xbATD/HcVbGS6B+Rgtalrh5pEtnfTxmydcqXg72Zh4fUlFpMKrPO5ZIidrJrEMptT/erFSLSzAQxZ2BWxoS5K8Ro2GFOJeM/lkEok4XLTI5Ybh5yAag5Ekinia+AipuLbi8yRmtJXVzk/CbY1VxmqKitgs+gCtuPRiGK2JYXVCBUp3BulbV0yfMrpJqOzQa8ha3ejeeFC2VRcutiG+OiASpAUewkZ3RdWkZpga2UdZt35acyZMxfZSAhXzp1BqLsDPnryBgPiRsLkScqTeB6kNSqplwbYNlv4Y4qFQW2bDiRGW1TAtvmyzcVpXJEpEtxFbmMyHkSKvmGDUgrxlcVgSUt3/AOYQ00lHuDmYZgbiOupfdP9zFS1kRZk1ErrBLmaLv7oGiO/a2Zi3tLlcC9ejZzTjYizTBhw6lFF6867xAKkbFLuQCcaggd6KrHbZ0mn4I71Y74/h3XzyrCs0YWUbsGl7kEc7E3galTDqKcaGZdH6lEuoyGXToucR3QF1LcSbKd53dnFiCGdJpiwKneS5CiafaNY19KAOxa44HNZMdA7hMPne7G7W0d3wopo2VzoVsaX855VszDxHGVuNrgtrE8pxUTKfa1sT535JBycN0mFEBnqwYmdr2O4sx2V3By73cjGEgiNjsq1rsKdSgC3MIzquVwuG9asXoF//++/Boa/dHVfRTg8CpfLgYb6mfKa33zzLQmnYoAVN/Mc5qY70YoVy/GlL31ZpCS9Pb1YtWopdr33AV5++VXp+m25aSvuvOMuXLnSjaef/i6CoxGpKXaHLnMiD33qLnh9Hrzw/LOiu17Yshhf//q/Qz5nxcGDe1BZ6Zb5FdYcEg21tXWYObMRv/zF6xK0tXHTDaiqrMYzzzwrtfM//h9fQyAQwWggglVrW8XthF26/oEBue5JkhAwMzr+Uw8/InXn+RdexPFjJ9DSvFCsXFPJNP7pn/8RT3zhMckGePbZ57Fzx7uSekmHJI1DuDYn0pQLmXKRMfMhxnmeSnIqeMhktscOSCqfbXUvUvIo/xmbfRodsI7YfG4ZZKeLFCV0uUQCFjq2GLWXP2OigonBtgZzusXl9WF+80IEozF0EmxHY4UByQznWiwKbPvyPrgbZsByy3osXtSK6NkOfLSX1n9eFME2WfGizUhRFlF8rQoLGmC7IKErYbZNsFyic56IVBhfK64B0OPY8Wl/3rRaLZGkTFevxgL9a8F2ocZO0SocA8RLf246kF3cXZg7m8LhyibmkwDb6r0srM7XnC9hjqY9i1P8QMlNVADa8qTTP+h1A+3CSnYt4C4+RhFoy9PnObrog6uiBlU3bsHcdeswMmMWYpoFaYcXbosDLvHWhgxDcuXJW3UB21mbBmc+JYUd6RHkYiNY6bRjS0sDFld64c4R1qaQzKTgtmmw0/aKGmxoOBON4b3jF/HcpXJ4HDZUDx/GzWuW4IHFVagu88JG60EGhzCpi5P6TCmz2xFI5HCiM4S3T1zFkcEc+jzz4bLZ1KBmmgw0D1KM3AScMzUTljzSmSQsiMBuyQFcaDgIdOAtdB77EPnuIQHbDquO2vo6eGbXIJ5OYTgwjPDICGwh6hwVs8XXHqMujfphAfaK8SndlZvXkpzzggxgLBJRwzEqDMJkJUunp9XjmRdH8SuHUskebdq0VlihS5cuiVxF9kHcWAgxysdVgN24o8ZeZHKZm9c6D0BFD/N31FeT2TUdK8zEUKWHJstRfOXjUZwZCjDWoaL4mEXGpMjXjz+8YtRs4fd4rqXDb6YfmK/PjGQgY8THLr5ukwVR748C23Z/pTD2mWRShiPTyYT4vpvpkIXb0aj9khBnTsHn6elrQYK+2WSPXD4sbm2VWOuurg4kRgclMtpOuUme1y1JRW747LBV1qHpvicwc+ZMxIcH0EEmvL8HTp7JSFC8jZ0ETBJ0khWf4yw3MsaGRny7pygW107eG6+kxB6w9CyPB9tTNBwNb+UpGBgB9+qEFWynSpgo1fU2OTNzF1AcAJ66vk1dH6erjQzWEHExh0W4SVMiCFirGlDf1IKKVRsBrx9BXznAjRoDknQLnNy0MiKd2QJ6Du58FhbOf+SZIKgjRzvQeBC+bAQt5RmsnuXEgsZKcS251D+Kk5e7cTblRUj3IUvm2WoHVdSJVFYlmVLellK+51K7KNELhygUhlsHqj3A7QutaG2qxQyPBe09IzhyfgDHO0I4k2lAyuFH0l0h7inOHK0rM/KZ0uxIWZywUypHsM3n4bC7JM1m4NdSkvDriw1i8OpFnNr1BkK9vaj1l8HtdCGZSCMajkDLJmUTWvxQbCfBNr3Dq2sqcN+9d+LRz9wvg4lHjx3B6GgAXq8LrUuWYNXK1ejp6ZEU240b10tQ109+8qx8pazji1/8omzEL7RdwMaNa3Dp8lWZNwmHw7jpxm1Yv34jLrS147vf/S56ewZkJsZqA5avaMWnH70fjY31eO21l7Fr13tYsngZvvKVryI0GkP71YtY0NQg/PvJk6cETNPjn0Oab721A0c/OoYbb9yC+oYGvPD8iyI9+/rXv4pwOInu7kGs27hMhucPHz4sA55ksRnexU3R7t178Ogjn5UByZ/97AWxWW1e0IJPf/pR6RASbD/5pSfQsnAhfv7iy3jn3V1IstUgITsWsXlUMe/F2qX4seK9Oh0emKxmlmq2BWwL4CZJoiMj1n+AzeeRAdFwNIzgyEgBbNtJHBS6aUo8Vxy+NKgKuceVWJP13+3zo6m5BcFIFJ1XO0VGonNDZ9eQEgtAdgIt8KRdKJ83G5Zb16OlZREipwm296KR1n+pBNKRAJKxKPRMiTuSybIauu1CTS5JmzXBZumRFhjvSU7SmFpRwgZPBrgnZL+NZXlsX3FcjSplmscTDdcw3mMx5/UAbXUIxoB86YatyKBOuOyPOcoSCWGB1SYx8UmB7amQ73Vg4ulRs/xE0S3A+Ou0vzfVgjLhgGSB3Z6eP+JNaclYobv9sC5aiub1m+BYsQ4pqwNB2OFxuuGxOcQCy6FwGXKMZLVaRHvt1DlFn0AuPgCXlsSmmkqsn12BOqcFWiKHq6MBDAaGsGTODNT4fNCTyt332GgUr+8/gffDC8SqqTJ4BK2N1Xh0eQPmNtRKIlcsmUdHMILevj7U+H1omFkjLdGroSx2nO7B+xcj6LI2wM1BTro/ZBSzzaFIFgY6uXI4CjqdNuLwaDF47BrSgV70tF9C4MCbGL50Ho5ISjy72TquqKmGZ84MurJicGhIwLYjpNKxNMporBpiNjVsxHCfia8L0yli8qumMBwj7/7Y4lZicFQCmM0oX3X9WBUdUWg7irtMEdMYuvWJALvS3BfvRv5FMdmGWMHAReYxma4eCqaoPYAa9Lrmji4A9UlAvvlaS+myaa/+4g/IIiADsOazl2wYZCiWP6uObczQiFmEbHY4y6uVxCceE7CdYShLCdgWWWQJwC60fOXkKmafyYDk/TSnD6vXrEVodAS9PV1IhkYUs83tpDDUvA4s4r3sqK5Hy4OfR0NjI4Y7r6Lj3FnkRkdkkC0fGkUyEoLbSs0wpV5pJBkQQS9rOmsa7NPUWWPFMJvCZn6cpnuqUz012C5mzF3zGAVLLvP6U1/N66mw7o3puJmb06LP98e4DMatGVNVZg5Fq6FmRqWrAWogw42bswJVjXNQt+EmOKprMVJeJYmRlJh4nW4hGDLZFLJWBqLwOehTQkcOWuBJawa2bAqWTALefAQNPh0r51Vh6UwX3FpSBp/3XQ2hYzSF0ZwLWVryOeuQhAPBnI4k51fSCsC6E3FYM2n4ov3Ix0JoqnBi7bImrFvghsMO9A1Gsf/4BRy+GsdI3o0B5xyZG8g7XCLv8wjYTsNKsK3bkdbt0NnBo/sSNcLiRa2Ge8v1BBzZBFyjHbhy6iguHXgficAIqv0VYtMZi+fEyk7PxlWnp3CvqXpAsO2w27B4STO+8uXPoXFmOf7hH76Po0c/QjQWls3o4oWL8NhnHhVv/A8/PIrKKkrCevDCCy8I+F22fBl+73e/IjMiO3e+g9tu3YoZ9Q2SEEupy7y584V53r//I3zvez9Ab0+/WFgyQGf16hX49KP3YfmKxbh4sQ1nz7ShuroeTfMW4PCh4wgEBrFh/XJhtc+dPycD6StWrEDrkoXYsWMXPti9XwbSV65chiNHjuHDwx/h4YfvwuBgEIcOHcOa9cuwdBlnWbpw7hwfuxrNLUvQdu4Cdux8B5997AmRxLz44kvi9LRg/gI88sijYg341NP/jIc+/SBuunGzuFK9995exOMZ1M2oR2/vII4cOSost6pRvKbMr+aO2FwLPubdILdAcUByYrCtwe73oqauBuFIEKFAADkObObzINg2fFEKArqihEQdizkNZXZKvGUVmNs0H6PBiHQBBGzThMGhIV0KtjNuVM2fC8utGzBvbhMip6/i+MFDBes/arYpIzHBtsLZhQpWhGRS1I311gDj5lkq7FUmCbUprFQFgGmsD+PY6IlkIpMB9FIgbuYVqMJXfGy1Ho+rrGO+b9Suks3WNcOOk1wK5nEVjm88oz0d9DPPsWKk1HF/ksz2ZGDbfOun6PBMeXcoFqkIEMydhPnmTHdr/abAtkAVShsyeeSsDiRrGtG4dBXqN98GV80MhCwuWO1OcaJw2GwCiilopEE+ATesHP5Ji4WPNT2CGq8Fa6ur0OiwIBkMITgSxoWRPvSODOLWFc1Y2Twf1dSC54D9XSN4bfdRnLWvFf1fZfwkqqwZfHbl/8feez9JdqVXYuf5lz6zfPtGGwDdMA07mMHYJbkUh5TIldZKP+3fpQhFSBEryjAkRuyKIXFjl8tx5BADjzZAe1fd1V0mvXlecb57X+Yr343BUFTsFFlTjaqXmc/c+91zz3e+853CpZdPy+L2aCvEz2/cw+UrVzBX9nHm1HEsNhtAcw5XuxF+8tUA14cV+KYNj3KThCkxlTYle8USQ+7ojYzMdIg5cyxMfPv2Ndz44hP0rvwCwcYaqokFz3JkR15qNuCfXBZtMvWGw802SoNAWblRkmEbGDpkLVOw59w38qWbHMzYhOIEzQGl9u+SgENZRoEplLGlW3IrNLwjS7MdkMyAvgr4Uv0tsy2Xr2h7uEIznemGQIPRIgRW/87ZGXW+SnowDXOFw3NPw4Pg3X4Rhm9dZNvyzy2Ae26AcmZeTbzpuZleCZW5RVTKZYyHfUmXp3EoYFukJNsSTTMZz0zByMJaE6HhiNe66Vfx3nfex4O7d7H+dA3xsCMMqpXFwlBT/0vChsdWjpzEhf/6X+Po0WO4/9U1AdveZAg7DBC1N5FMhgpsi3MQwXYsYJtZZ7JO3Fv95sD2wahc6XX3AbXThW+/56nhdsG6cJYJ+s2DbWqhTZMOHbT7ZMMTyqHY2KqM+sIyFt/9Llqnz6Bz9BgmbJvultCq1lFhsi4cwbRHSOhiYlSV7RldiRAre0dZ3E1kMYFtjDPVEG8etfHtZQPzdohbT8e4vrqJq+sRnowyPPVPS0Fj23FF7pFEzJal8NtbsMcDvGxv4UTLw3dO1fDy+aNCtN+4/xi/utXBtQdbuB7MI6vMYVRZQZyyyZABL41RSZm1I7OdIGYxJwE2O2fS6s/kWHVEvsJY3zLG8KIhrCdf4erf/RxPr34s/u6tahOt+UUMJkCn04MZDjQEKwBuyZilUjtBhvmf/7N/gn5vA//j//S/4PGjVdVNFMDKyhL+8Md/IIWILBDnfKQX81/++38v9p0vvfwS/tt/9c+kYdWf/dn/iVMnT+J7339fOhJmGTNXlNQk+OjDy+I4tCn1GSlKZQfvvvsW/sW/+i/x8oVz4m09HLBxWIKbN27hP/3V38jr33//LeltQAZawA7ntglcvnwNf/u3H+KFF87ge9/7jmSePv/8Ml56iU3H7uGv/uqnaM3X8O3vvIsXXjgBz6+KOxP15z/5yc+leQudkjzPl+67V65cxrFjJ8SViWPqz/7sf8eFV17Ej3/8Y3iujWtf3pIGXuyCe+3LG/h3//b/wmjEVYmRpgCyBu40AAAgAElEQVS0c4irQfNzrynPALZZZ+WxmdfiPHr9LvqdDhCGMv5ysK288/N5rLYDyn1MbbmUoxcXVBON+SUcO3EC7U5fMhgE22xul3os8E2lgyS147W0isXz52D93ns4snwE/Sv38NWnn2Kl7IvPdtjbRDQZw2QDpOmFzwjJ2RlNKZRZtlgfL5yGjkNTdjsvECyEpcPA9F5/V9i/cGZFEJj/upANfn6wve2qC8voQSRCvuLuE7dzn23Nfu83nsSpSF3gPySwnTOVzz0Npi+YAe5/OMy2WkKpdWYhjYlJZQnVY6ex8vaPcPqVN4DFo2CfLKaEvJIHr8yCR6Wfll2mZcKx2Y0uRjZuo+4kOGW5sAZjrD8ZYDAK0LYn6EVDvLFUwg/efBWvLzaQhMBPb67jrz+5gbuVtyVtN59+BXPQxr947STevXQWYWzi8t0B/u1n1/FobQ2VDKh5JcyVqqgcO4JerYabGynudE14NBYk2GYBk2gUHamrDNk1kOnfdISyDSymA0w21/Dok1/i+qcfI17/ClkwQCVzYRu2gHOnUoZ1dBGeX8Ko18dwq4MymW0heFNhtgcO9Y8J/APA9oFppik41aFkG9jeD0yqhV6CiWlIKpcNIRjkyeJQy02JibQE1h7qs6xHAfTKs1MdFeVB5sU6uTd5vi+cBv69GO78dQWQrUOlOMGINmb339RZ8LOlbOvrfU3VDHtt3XOgrz5baZ/1cDVNOKUKqnOL0lWRrdoHva4w0fSJVwWS3EvqIKfZBlloNOvPpkhcawKD88CDV2nh3fe+hWtXr2Br4ykQaP13EggoZ8GdpI5tD3Onz+PCP/3XWFpYwvVPPsLDGzdQpzh3PETEhjbBCCUuUKJRjxFSSiIyEoJtKLB9yP5EaajzkfesMWvW8n3/B1J83nscddi6oM97dvp/f8w2oTF10IE5AaVbHomCOEUaO/DqTVReeQvHXnkVkxdfxDhJEVgumuUq6hH9mScwnACRyWY4ZaWJNckExvANeiZbMB1PtUEPY/iDdSw7Ab571MRbJ+uo+VVsbnXxyYMOrq9u4cakhrFVxdBvISG5EcRIwgi10RaqRoz3FoG3XzqCV5dZMJnh08dd/M0nX+KLpwkiu44t7zhS25cuqBzYeWG40vpz/LIroY7NkllR4Fs47zgW7flcNoI17iC6/RGu/O1fY/TgBhykqJSbWFhcwSCysdXuwph0xfow32SrR6xgF9nrI0eWcfHCBaw/fYKr166qDqXSoEatFSxIPHX6tBRM83UsyqYTCDXU9NA+f+681CXQDYT1G6dPncapU6ek8UwQjKUOo9MZ4MH9h6KHjmI2lbHx1ttv4p/+8z/CkZVl/OznP5WeBN3uGHfvPMDj1U0kaYjl5SZOnTwlRdb8opMS60roKPLwwUOxNj179pw0+6KshUXgLEqnjWAQBWg0G1heXhatNovWb9+6g9u374iUhf0GOM/u3LorDir1eh1nXnhB5t3nn3+OZrMsdRn1Wh3D0RiTCQvmq+j2Brhx4xZC8ZNWJEeehcsziqo75dckIQ5htjPbQqlZR6PVEKetYbenZZcE26pLZB7pdxVITplvlSniKFg8cgxLKytY32zLJqQ0GkqPAYJtkgORReteE3XUsHLhJdi/9200anX0Lt/FvS+vY9GzNdjeQMRam2mTre1AO482M6oy3/fn5I4+QrPaO4nJojvH1wXbBwLu6cfPzmdXXUsxZO5ittXr9tVgH7BK/jryO/WhBZnrPxhme5rWOGxV2e/O6CmkGch/SMy2KBizkWLQSiuwyi1UT7+Bi9/+HuYuvIHAMtAzM9glF3bVFbaAFnCqVx2BbSatfTFuw0mGaIXstDZBd2zDcCsY1gyEZoR65y7ee/kMfnDyCOJRgp9+9QSX76/jYfV1AX8t8xbSzgb+4PQS3nrtPLojAx/f3MT/c/sxbNdFiYV3kxDlKENQ8tCtljBCBYOkDLYYcFjYR4tCAk622KW3sMWUMVmoEap2hkZvDWvXr+Lxr36ORze/BKKnQBrAT9lp0kRoOzBLPrA4D79SQcKOZFttlDsqpUoqJLOBgat05AT5h2m39hoRiilUwVYWs2Knw2nI0314p6xikdmWkvPpJFW+pHQSYTEk9cKsyxNflgIjqSd1Drb160UykVfXFI/fBrZzcK7rFoq+y1NQnb9/zg9vB62zLTsX8HwRf068zQVBWh7vDMH5f+vthQbH3HSofQcLNm34lSrKrQU5uN/tYDToz4C29hUuwvVcn65+8kmxSQjEPs4rV1GbX8HFly/i888+Fb9uMx5L/TAI0qSZiCWuLU6phmMXX8fZP/rvUKtUcfXDD/Dk7h3M0RuXbjUbdL0ZwxM9LG0qU8VqE2iziRIBDr3ufwNge1c6cq9HomU1B+KAfK2ZZhV05mXaCGW7ClQl+n6zzLbKr3iitR4ZI8SIUVIdt2GGDky/guT4GZy49Abw1ptIpXOtg5LlopU4AlYTO5LmXhPt+GHZBOwxPJOWpo7ooVUmzYDT78IetHHG6eGV5RLeObGEuZKLtSDFjUcdfLga4v7mCJtpFYnlIeZ8jSKca5p48UQNby/beGGhgtJkjGv31vCX93q4+biD1WwRVmUBQ2dJipnZ+Iijgh0gVRBQdoW8MEuAt7ItZKE2RU0UmVB+7VommnFXZHRbn/xH3P34l0jbqyjRh9xrYG5hBWOjjM12F+akTQsVycjmq57MPC0t4ea+UimLpz+bxjAGEXCzuJmbGtfzdCtzFZP4xVbxzAgStPIrt6PMayv4e4JTNgxzXBbG2BgORxLXCHDr9RLefOsS/vhP/gssLM7jT//03+CzT79AvxeJq4tjVzGZDFEqWVKgzhoWEhI8Z7aF55ibjMdSME4bUn4+ew+UShVxcaLkxKQXP6UVlJz5vtxDSkQkG5IkAqJpf8o+CLQi5RezUQTlI9rfmewsWZ46oVDLzc0Y7yKBtupZlRde502vctCTQ+3nBNw6Vuc+27tkJIxFto1yqy4dPNvdTYwHA/G2lv4ZUrOppCTqS8HuWeUMI7Y6ZzZ0ozPL0ZOn0Zqfx9r6JjbX11EW3/gQqUtdtyLoCLZbZgPHXntFrP9sy0Hv8h08oTe6bQrYZp1LEgbTAsmZ0mN7vdOBYDtnZvOMrga0uYRjVz3LXnrtIoO9S1etb0vx9zuO2Y8VP0xGMiXEdsTPw8m62TkVQ/Y2AH7AMNreOuEfErNd1Lc8Jz7Ix67aYelUiOLudaA8/A1/UzISOQthGftIePcZzK0KjPoZnHzlDRx/9zuoHFnGqOpJMWRasuF7BNy0s+LOlSwf27oDdjKEEYxRGfOXCfppRTSFWx4Q2SmqT67hbKuKHx09Bkwi/PLWOh52JlirX4RhsQDpDsxhB+82fLx49jw2exauPGzjk8gUsG0ORnDCCIumhb4JrLsmMstHCl+ChR0nypqLBSEm20kAsZXKZqCcjGAGA+DOVTz44iMMLn+C8cYaUrMNw0xgJ9RhmoiYdvRcxHMNVGsNWImB0UYb/hYLhqgHiEWnPvQyCdTUbO/5NSVd879vH/VKYkEwXATbOQDVrO9U16xBdt4GTtKPXEiVAwhBNRcPtXAp9w/lZpIX3uQ7ZxU+1dqcaICvg34O6AtyAWqO8ySi2hDMAvBUVrADaOfgXhVnqkVlJj/I7wU/++uDbXquz277LOWZPwcpC9JuLsoHWhV+UvPpV2rwm3MCCrrtLUxGQ2EHxZ9dd26cAYuc0dZMvSw0tI0ERrGJWnMOS8dOY2lpBVe++AzdzhacNJAiW1bZKysWCxO2xm4t4uyb38KRH/2JwL9rv/o7tB+voklXmH4P0eY6kmAEj9aVXIS4WLHA0jSQiEe8Btv5OrhPyPhazPY+jNC2j9CU1x6mIrPlOZedFiQ800WusITni/nfF9g2U08W+YExRJxFKLEhCwzYgQ04PrqtZSxfuAjjO99CtbWAwCmB9d4LiQvDcTBwKJ2gU08q36adwKAWxTZhsmKPYCsOxU7PJ3gejpCORqgYwHcXDbxytIHGYh3jMMXNx0PcuPsI955sotMnKCyjVq3hlbPH8fL5ecy7Bsa9AKt3VvHZ7VX8fFDGxK6g6x1BanhIDJ5bhHI8EK9sFvWyIHJiVtQmlK4pWSDfKkakiAxXNe3hNbOwbbiG7sObePS3/w7tO1/BH26g5NhwvDpqjQXE3jw22x0Yky3lvjMF23pzL05WJBvoEqXqJHh/6cbEzyDYjtilR4Y/G8JQLx5KjJJujrpRjLTk1jKcfBvG/1Yb5EDijcvmUbRA1X1NPN8Uj+t3v/WauJH89Kc/w9079xCM6VploOQ1EAZjZFkgNT8Ew2TUmfFjrQXfm4CZn8e+CAKEBYc64qJExxbLLiOiQ4w4JrIQljaHtryeVq6MLbweNtFxaNsZsx6I+d9MPjNLQ5R8JV8R1ylNgojLk7hq5TFRFRyqDNw3Cba5KdfWf3mBpHbkqcw3USqXsdXeULGPLjYE2zqbqVaenTFVy0hy5ttyxCHs5JlzqNWbePTkqXRKLnMTE4bS2I5uYxE/MzOxYLVw4tLrsH/vPSnS7X5xB93Ha2iy9isYY9R+iiwMRTueJ1tnuuWcsJnx/TPoNEWnMwnEHjitCLh/HWZ7Guj2AdxfB2zPpJsaCu4kdQ/jdnckd6fEyVR5P3N42WvJmCWf/17Bdg5+9766Z2J/DsHMxR3OFP4cdjP1ez4f2N7uNlIcJHudooBtqy9ALEmagFlF7ByBO7+Co299G+e+9TasE0sYGykmDtvjOhJMSizCSYAR+6TZJux0jHg0QCkAnMRGF1VMTAftEr1uUyx27sIftvFeo4UyLFzfmKAdmFirnoFhx7DCO+Jfey6NcGTlJDb6Lm5vjnC/tSTMjR9GKGdAM47RQ4wt34JlOjATQ5xELHYO5E8GN9HVZgizEJZjopqM0H/yEIOPf4G1y5/AenALVjBC4PRhOPTOZeGTgYntSeFn3KiCBSAVp4TB+ha8jT6FniI5gGti7CvrOkdbLO2+r4XgsA1nc0HUG66UghcG25w1zgFwHvLy3Huhcn3KiHNB0sdxDOVWT+KzqnIOSiBUYAd0HFWHJ+I3PtVWs4gs11lr+YUKatN+oVOmQyD7tpbCs8UjB9ez4ri8zXgRdOdgew8VcFHmvc98IthWC1ZxUdAsqn4NF3wCbGV7qFh+ZmRoV0XpANmsTntLiiRtSjd4TZSSTJm7/N4pHbuSxtCGL4FhGRiEGeYWl3HyzEtwXA9fXr0izXEIcnyHjjtjpRS3bUyCCHNHjuHCe99D7Z3fxWQ0wvWPP8Jg/SkaWYKo1xUZSRaQ2eaCnTPbGRIuSLoh01RG8qyk1/PISXQ3yf1CmHIT2e4uUzx2yjoVCpRyi9GcvRbLMnmTKdxWe7gpo7RfMCxwWnscMvvVbvKC2SgzUWB7ZE4Q8vnQuo4sb2BJncpGpYXaqdPAd97FyqkzyCoNIQvmMw92uYK2QxvABFUjgG3GMMl0Ow4mti9gjNr8SjJBmdKhOEMcpOhNPIRhhhcnt/DKnI3zZ46KtIEzeX29gxs3b0sTp8WlJZw7ewZHVhbgl31stSe4fvMhvrx+F6uDGF/VziOrtNAxmuKBTwmME49Rn2zBZhxJM0zMMnp2S9xNUpPOJGOUUvYTSCXjGMMTGRNtD+l4gvU7eHz9c6z/3V8g622gGrSF2ba8OkqVJlA9Isw2RuvSaXJXjUQOihi2NHDkfBPgSrBt8W4xN6PkbJSccCyQxafGnHNSQLXYoNryd4JXZVXKOJwiNQIkdHuyfEUgUK5jmYiTiXSsnZuvwrINtDvMTgVA5iGi/j3zYbP/QzRCwoymy7bGyvZW5HYGiQjGbrVh4GaAl0CgrUImr4BsNiOC3lzo8TlleaU5UCLnzfeUjRjdXsjqczwwnmsXF9lM0EwgTgXIKya8wGbrBjHTOSHxVp/KIXhi2/ybMtvq1XaqqjumbiQkYGwL1YUWXN8Tly2JfZIlSSi0kvvMdmB55iKfqDmxIaw2Yy+vNQXOnH8JpXIVj56sodvuojwZIQkU2KaFYGibMFIDC/YcTr91Cc7vfhuj4Ridz29juLGJBjMvwRjjrSeS3WHWrji9pxpsvREoymu24aGi3rjAcOf3Z0+wXWCxp2tV4cMPk2fM/q5X2inun20A8rfLSYUZDity1qrmI7/ymRy8WAhafNLFO1RcCGZSwG0blb1soAtvNwPb6hRkvH4TbiRqLh2EbouAYPtI/6bA9vOC7PwsDjtvFbxmAEQT6BpyHTJrqfUzdLfCzAMMVrNXpKFN4+RZvPjW2zjx9tswG02M/BLGoO2fD8v3pVlE7j9NIXYaRwJ+WRgxSW2w8DrxbPG29cddRP0uFmDDNS0MQki3s35pXphOI+zATGI0ghAlt4QwsNAPYwSVmgAeNq2xCQqSGBOkCBwTZubAiFUwF/cHNmOnBpfIxExgxgM4WQi7/QgPrn2GzY//BpNHD1AdtWGFAQLHFvZQwCO7VNJukCGqUkat0UStUsOg00HUbksTCpMpWgZzk7ZslBSw6Iht6EuSGRDdmxUCBu9SCouygNiBnSq7MP49tiKk/H3qijVSDj1y5jhP4c02Z0X9sxqjorOnqME0MHY0IDRsYeSckIsOORPq5jKEdCuTCW3CTdjGma2geQ7KnWGq35Z2v6oHp7DH2t2Da7r4iWeZ+KHz/BJ+uoBPLowpUksBcDaX4bO3Uls1VpDwSR0pv9kkhNkBm51CVCpfPiWTJiK0WePkT+Q8dFMX/Q5k0kUzL5NYMVN5IrY4a0Xpk8NwSe8bMvb4bL1SCc16AxWvjE63i26/Iwu6fD49x/mt9ybUSQu+1CyGdDKVAkVlqdhPgfkjR3Hu9TfQbrdx78YNjPs9+GEoIIhMkQAdz0OQZGiePIlv/eM/BM69gSeP1rBKjWuvhyrHYKctBZKcPyxwE/91Gcnq85VenPuevOh0D7QtGvnC758HaOdg4oDYeBjY3mshkbPJg/2O956dqt54HhCi8m2UXP3O9ynkTWbBbhpl5VdmagnQnNhqzuZlaV6kxmtkVWHW6vAuvoIzly4hOXkcoyTBxHVR9qtwUxcOyQSLnWcTwGV2i6/T44P+zzqzRlfKNDIQRbTay1DrPUDdmOBYs4Szx5dw4UgZDddE0Olhc30L83M16VDYTww82Ajw2d0+bt5fw+NBhMhlD4EVwHIRpK7cS2bwzCSCG9EdScX7xHAQmr6au8RC0sorkcZbETdvCcFUiloygTUeYHj7c9z57EP0b34OKx7DoSUq29SXaijXWjArc6JtjrYeI0sj2ZgTOOeG2+wKyLltZ5R56EHK5j+0u1RV5BqoZgK2c9CkywkU461rS/g8ubkkUOeBql6CWQQlMckbfvA4/o0AWieMVNZNPP75GWSUeYtMuLYjWnNqvOV1BJryWgXy+W+ZX+z7wCwSezmwkZeeB5LhlWN21zLMMoYqOxLrBmBkvWUTwS7DqToXtQ/RY1bikvbwZyyeTtVZ9FKxT8XB2Xx6NsQtc0M6lGpfam6suEmXLCDNDyw4nov6XEsiapuWp5MAbl7cy6ytRalIkdveBn3FcEBmK2U2KfDKa68LmL//8KE0J3PitrD6MBxEzPA4FXkedqmJV7/1Dpbef0d1VP7sC8n8UEI36XRg9nsq2yDZi+2xbQocC79WEWP2P3miYBdGm6JdvcLqoLONgZY4qSSYO7+eFXBPx/U+AH4X2FZAdEqIyRjfk0TYXvw4A9HbwffsXszwbX7ueQxWofgAliZfY74p67+Dh+1O94a9wfazDf3dRx324A573wNfP01L7cU8zQLGfjdb2akxBajS7Xz4bFrCwhq7NoelM+dw/t3vYvn8BdgrJ9E1HGzRw5qNITwPFSQo0V+TxWgJd/CZFHTllmm27QoOSMIE0SREJvYMuiDAtBB4/DsdURJkSQo7TCSlT+AoTWC0HpF6NMbBmJ0gRcvKpdKFlbgIohiRESO1UkRpCN9lqAzghx3EvQ0Mbn2BR198hP71z2GwLXEawI5jBE4NYWpKoxqLjgVk6dMMju+jzpbe9TpGwwEG3Q7G46FymWCrdlb9I0RicdFjsVKLSUTFQpp9JEYHVhYJSHWiEtykhDRT3SwDd4LESOClHqwp2N45AigL2X9yEKKz4xZ1cf2SI+/LBceOgdI4VRsTLrh2hqHHAE6hqoVyaMOPxSBMrgAGFyTFchMQR9LWmU4zrsB5rt5kBz2mV1OyZmqcTNh4w8gQmQTtCRKLEJ2sjg0rteAkniw8TGcSYGcE92Yi30hKQFQRJkP2RAzjYilJ4M6i1lQAN1ldiUtc3IWtUediGBMp11G2ZFrxJkBcBSeRXXAMkiWzbSnw5cLj12qYr9bhk9zb2kRvPJAFm6l4M05UdoQ6Q44xDfpzbkuamHCzwgWHbKLnYfH4cVz41rek3fTj23eQBgGqIX3eE3imhXEQYux5CA0TzXNn8cP/6r/BaPE0bt+4hY0bN2GNJ6gGE4xoPygt49Wz4OZHgexcz6xWlnw+CYDVQyMHMtNg/TUKJFWw3g1kiyPymcG2fi95beEkc/nSgaT8HotBEbCL8weLTvWJ5SB8RgUWQPY0HcvSBgVoKClLuJxrMOPHpoxPK6E8w4J97CReePMSzEsXEVVKeFR24BkOVrIafNcFkW5sxEicCKCkjvafGvDJPOGA5cafEmEaaiRAKRkhHffgjdtYrHp4+2gVLx9fwOmGK/7YZMW7vQifPejgyp11XN7M0AkyDEsLMLwy+i5d2MnOqz2xNOwSv/9ZHkoxjmqjr2Kk+vfIzARwV5IA5TRAc7yFaH0Vm5c/wP0rnyJtP5E4wXnE9zBLNVQaTdjlhtzS8dpDZFGAWOa42lRLjocZudSEk6o5LnkhmbMxEpIQluqeOjUyyoHRFCVpFq0ooywmL3YwnPuvjfkb6p/6PaRUQmR6+pXFAaP5qClrXUAq+WF8ptsAb0GxrkJMfuSOz9CbYTvxd2T+8ivQRIlsjIu/02CQ0jHWPxVqcXK28TB8wL+bzHzEWoZD+t6xpOZDrsWx4JfKUhzJQt7O5haSKBLSK2XBJjcN5EBMle1Up5dXos9oDZUldGCYFi69/qbo3O8/eCBro5Gtw+B6krqIwgxwGzKv4loLb377PZx5+w2sbz7Fp598KBtAgu3h+gZK47Ho7QUzFPpVzEKJwjCz2JFLI/R8nzqR7Aabu1bVIuCWZ6mA9lT2uOMFz4TbVJDSMXSW7Xmm10qcKvQv2AW6iwx3/u/ZdU8ZcT3HtgPywsDXTYv2mxL57uUbZbb3H7T//wfb+TPfdkOnO6gDdjayqKvSCNn1k31lC2ECZLsErzGH+TMv4uyb72DllTdgNhfQt3yMDBNjWHBMZZtHDR6rkJkuZEFLzlQ41KmR34wSpATUkUovSjdGppsIjrStnvyeC4sOHjLxddWG7PrJGGoyRbpdybcljHpCVj0NYaUh6q4BMxwh2VrF+t3rWLvyIXr3byPrrsGMJyhlobA9sV0VCy3mFsUeTNiKFKbjSiFJo1EXRmTU76Hf6yCJA7GCUhrfGGUJ6mWEYQOML7R4gzNBavbE99Yi6I3LsJMyUrbpJXvuTJCYkTDvsrfZB4EcVJXupEAtUkUoXV+3pOfWI8lQDXQnzSwGZakjl4uH+mwB2wmtmVhAqjYN/CZbTOjADQyP43UI5yzNEaCKT8WPlZ41bCvDz0z1Qkx7MckHCNwmW28TbOtnqFhtdhGNZUFm0ZMhzDe1hUovLUlbLuhcbMiwkNnSGkGCJX4TbHOkToSxUecly5ewa7OQxb+RVaZukJpp/qTmv1yvo+GXYY0idHpdjIKJYsn4rtRlSpdLFfgUsz6bSUpdbyBkwS2ddxp1LJ08gZffehuff/ABNu/flw2jy1Q6NZB0vwgmwmxnroeFixfxox//EaJSHdc++wKbN2/BTxLUwgijzhbiXkds2uQ5aKSSs+rFxV1A6zcNtnPAsR+zre9vET8/y+I/PUazhAcC7X3ecJv0bp8Nwe5mPoVFl9y1kLJ8drQBnQEpjxm41IAVEZSYiKpNLJw5g9q7b2LuzCls1EsIowQVuw6/VILv2TD4HiKtyODQBpVjJUlE4iHfCSUDbM1N4iFDFo+RJSFKYR92HGAJY5xYYLfJeRxdLKHbjfFwtYPLDztY3ehiw5oDvApGpZbMCs7HWbkEgXaeUy8yY3meZ7uwaoIEkQE0rRjlNIS58QBPb1zBxhe/Qnv1LtzJgIo4AY+iUHbLKNXqcOstkCAZPl5FFLCoNJS5yToPYYY5d1NuUsgga0mEZKNiqWlgbKMKOGOWdC/KLgcGB2RS8rn9XOOscPBsS7bHO0yzLYWzK66TBSnH9NXTULD9vu+8PgGLjHFFunE2EfSvdzo1zc5xpxfJjK3VN+2AG8J75saKDGC2ljUF0jlSGtjaotWu1WsIxmzm1REXHJoJkOAiVc1ssMp2bs8Z5jlEQQmMuaaNcrmCl1++gOFoJC3tx6Mh/JgEEzujutIgNXXqSGwbxtwyLn3rXZy69CrW1h7ji88+hpMmmMsyjDY24Y3GiqTTS+EudnuPcaIy2fuD7e2bIj0MdwQgBbIVhlByzt1fzwSYNdaefmYux9Dkz4FjWIPt/WLj9Brl8efXuzepMAXM06GiidbiJmY7S6MUATve+xuTkfwWbO81omaIRRL/0rGOxvRK5pEaNsxaC3MvXhAP7qVzL8NfOY7ML2GYQLqhZdRvU/82LczTLeGFH9UDmZOaXpqsLJeUm9rJBlovRsYmT0vmjAknPne86qfaEnBSigE/NWYEJxYLI8mEx/AysuwxqmmI0foanlz/HGtfXUb/zhUkwx5ciyb+CcyIRTPUqldkURNdLnWHGYEaUaAtlegE26yQD4MRtjY3EYwGogkUuUHIz7HguXNIsnlMEhaK0rNFBZMAACAASURBVHs5hOGwMpst4dn0ogIzofZQMdCRgO0QqR2otPTX+HITYC6EtMTt+MpTnCDZi4EaZSSSliPYzqTbJRl3diPyYwtk9BIptnJEFiNLLQGxto4S7T7BeV4xn5KBVh7U3KAoyQd9EAiMQxGVcJHlPSTQFiZaFmLVxSwH2wzkfFaKjVYgSM5c3puBnuxZhsRWHu45S0dAxP+z2QQEJvq2Lx3RZFQJg6YChiIsyX5aSOjkISlPCyntKT0P5WoNZXoO90cY0EGBmzNhSrW7gzZ/UTr1afseeToE+5wXYzZE4jk3G1g4fgwnzp3F1Y8+RP/JExkzdMuRzQmLxOg8UPJhlipYunAB3/n+9+SefvrBB9i4eRs100Kd2ZV+D+loIGBbtPQ5+zpl0XL+XoGqbx5sF5i6/caiXg0OykTuO4x/DbC98z13yUgKJ1T822yR4iZNbcwCAmWCQs0ccg5xbNkxN54WBpYHZ66J6huv4cwbryM5voxJZiDIHCmmq1UIuB1pbUOAMhWAJQTgEtoQJ4ps4E9m+mgIJFaBwQDpeAC/vymNcBpGjBILL+FjEsTYjFxw+z8sL4m1X88sCWFB9lvI2OmGp1iPk8uKdNiUY9TfOYYSInPbQI1s47CPwZ0reHDlUwxuXUE2bMOLxtKojPNFSAzbh1euoNRcEHeO4dpjjEcDRCmLfalvJiRXDhOU5piJXQDbnLt6Q03ADQ9xVtkXbOcgZ78xkxslfY3QqGLBAS+cbuD0QWqszLa0Mv81A56/zXaF1v7zRRh+azSV3Oym12fM556nqB6e+trmmDFFUPteGSOZUwTb1KkLS0Aphydg2y+XMBqOMKAVYhRLZpEPX2KpzA9GTfWVF2+qUlElVczrX+YXl3Di5EmxVFx99BijwQC1sK8KLcUjx0JoVwDHQ+n4Sbz21ttYfuksHjy4j+tXL8NOU7Roxbi5BXcwkkJebhDUEJ5Bz+I8LoLw5wLbxcGg37ooOdneaXn77X1msJ0/sl2AeLsUZNfD+zXA9nREFLJ425sB5QSyjhn76bcLOpjfMtsFLdCeM00Hi6/PbNNOTQ1yspcSULVVEcFnRFaIqaNaA83jp3DspYs4+vJFzK0cg1WpooMKugknmHq4LMTIC0+44KiaKJX+lB20tnFS4Fp12VO7ZmXTJtrnQktwgXlSC0SmVR+vY1JsTZDYbKgTwo9jtNj4IJzA3trA4y+v4e5nH6Kzeg9pf4MCEbgeC1ao82N1PN08VJW+AttkfBUrSuDKKvpqvYZGvSYWYJvrGxgMusL+C+CEAbe1gIUXXkVj5TUYfhVjg1ZgY6TmSBhjUbmlFSBlOphsMIHkRPh5iwzvtkLDZ1taGDsowSinplR8D91ZwwEy3hWpaaIzSSpM7Jiabb3LZprRlU1BIlKWqbd0XgyUgyrdIXLbjluuW6fLqEsk3DYJthmtqaXUDIG0GBWhuN6N87ictaV9loM0cYVJVt+qNxlBEFld1qoqZludt6qsp9uNSgOEbChEIJGnmyWlPqvjove7jBMB3soqkA2KPN+XdOFoPBE/YG74RCMqllfqStUamwu/812/ysDwbyyIpSaUbf0aCy2UGjWs3ruHca8L1/FgxWoTSY6fgCtxXWQcR8vLOHfiKMZ3ruCjn/8cW3fuo2Y7qLFQKwhgRBS7KF27aNdl9csZjKlYRp3lN8xsyycdwDKqlVenlr8OPf0MYPugzz9Qa1iYMvuBbY53gmpuPBNJ0ytVP60UJWOScO47mMBG5Ngwjx/FC6++goVXX4azMI9Hji0xqWx7qJfKqFiObBSpz87t8Wmbyk26tKlOE2nqwe9IislS2dzbaYIqG+GwpmQ0RMTMSmaLQ0XkVJFZLgZWBWFmYgR+RopGEsooyLv7cU4omYMeG6I3UsEwJyv4kxtQx4jgWSnMcQ/txw/w5OoneHr7K2Rbj+Cxy2k8gS2WdapOJTAc2H4JldYiqrU6xlttDHs9BGFfNuOOgG21QTG4qeZE1UCM81FJ0dTGm6x2eiDYnjF1u6JeIUv1bBFxr6MOgNsadORDfirFyudbHrZy3LsDpOytnc3xMWHmcFe78+IZ7jfWObWU1Wfe4Xd7P44Dp6jcM24sacunYyd16tI81YJXKaNcKcva3O/1MCHAJfHFTLLqH6yK4fkM85OdrgHF9Zjv54h/er3Zwvr6Bp6ur0vRdz0I2D4KMWxkLEi2PFilMuZffBkXLr2G2soy7t65jfu3bkmmtBnGmGx14NC9h2OaNRA50N654dCbnxxwPy/YzrdSs6LX3Akn35rtPV4OjYvF+FNgsotj5HAJcLEb895gfyf7vG08zVD3bpZaBo0mPvVmXC10hev9Ldh+jh3WrwO2dbor0wBFfKS1owerw3OWM2Z3RQb0cg3llaNYPH0Wx86ew/LJ08jmX0DfaSCMWP0eC0iSdLy2X2MFun7mitGWaKAaxHBmi65XV0KLGb7uVKWcZMUFXAF2AXF51Zi6P6k1ZOUlSmkKezyGtbmJcO0RjPUn6N+/h8dfXUbQ2YSZcGEj86IKQVjQR/aTPBUnRg61hOfV8hayoqWSj1ZrDo5jo9dto9ellES14k4sG+7R4zj5zvdx/MIP4NbmMGSjbmOMzKT9lCpATGmBmLFJBQGqAVgKiDtxSQoJ98UvB9CIwmKwsIfaTF2nxPtBAEFNsgJkmYDtiT0NUXAFbBNwBEgsdr3TrLCwx1Prbg1WNckiempdqCdGIGS2hN8DDOYleE/p7as3aQY3EeQ41CaGQdwgoy2iU/6k+KamNNu60FNkJDnYph6W6U8dECzqYXltiXpSiRPornCKfxH/c83QqE2Z8hmXIKcXHhmOZLlNEwFTnYnSvQpRTMYmL0Qk2M01sVozz7dhKpaA2xsnqDo+wiyGV/JFPsMmHaymd20bjmbh1dCmSw+LhdjC2EUFMTof/Ad89su/weDREwFt1UTdA5eFXlmimVftmKiBzIx3ywHvN6vZnq6tB6zmaig+g1XMnrhHL9b7IKfnWdAOAt77gW1uMAmqBWyzzoB2oCwc1LXBTqIAZ2p5GKcZBiUfc8eP4eSbr2Px5fPYXF4Q9wUzphuIg7pThs/GXdouns+a2bcoZexKELKRjHbjGFOOZZnyfMGGL5MRsiiCl0KKLmNK6nhupidb85HhIs5YqO0KIGkFY1UEyUhCSbiuW5kW8GqQLSSJTC+t6c4ylM0QTjJGb+0BHtz4EuvXL0u3XD/swc1YoxBKPQztC5nJHBMqOS5KrQU0Gk3Ew4l0GZyMOzJ3Xe4w8s9hrYm2LpU1XIAadx8cw5SKUc9dygfy7id/EPWcq1i/zsZOA4m8RmA/sK624ju04xKvDF0kXZxrOn7uLLDb480ZC+1sPJVlqkO2X8hBYFtptvN99g6wfcjOQ7KFbALBepV8nLBglm3ua1WUKxXJ5pGNjgNm4MhssShcxH+SM5Y+AnqJzRvuqGJ5FScZ+y3XxYWLFyW2P1x9JEWPYRCgHqagvzfLvGE76FkOvFodJ998E+cvvCz1Xbdv3cTm6iMpKK6OQwTtLtzhWKj1xJplw6cxqQBg5bz0M3gesL3n/dZZg1xKouph9himh5EQxZzIjreYCo7IzO339Wsy27P7VBgzBTCdX3vRGUoeZuG6dgL538pIDnrovw7Ylkmk3Cek+Ij6Q+pXpXhHpdjBQjPLQRAniAjAPR9OrY7lo8dx4ux5NF56B8biGRgsmDQoP+GU5YSnxtGCSXaPLahTVbjGwJ6nRSkzYDqXg4Hpeda9s4Kei5cAHGG7lf8mC/QIkFgYyIWF/22gD8vsw4kCBBsb2Lj5FTZvXUc5HKGOFL1Hqxh220iTEHEcCZDnJoD2fhxwkqbVwJTnpACe9ldm4LVtzC0soMz23uMROp22ND6QY5giY1HVe7+D5Vd/CLM6j77hwzAjmBaBvcr9hkaZrTS0Fo6OAhNprewm1D4exMDs7CQ5m7GqbS6ddgn6ldpN+YgoUCpNBYQpod+pUt1R/M7CFEpCpFGKVMUrWztqqFVBo5JlIImEGVcSENZ9kSFmsyAlt7FTuqxT408nAxaxKkkG7bmYOydLpwTRZJdVOp3OLLJJ0WFdwDalhRxrgvR5Opk4PVBGoprIUG6izAwdAdtqQ5GvYfk4Ei2hvpcC7USLzUue+dXxdxxjE4PFnhCGn2lRGbP0/6XlniYK3TiDReCiF8qQ0hZaK8cGSiw8ikORE2VZKI4mZAhVcyAl50kyS6zM6MdMn+CADTE2VtH9j/8rbnz2CeJ2H2XbgRdn8G1HXh+y7kAkOuo7L4GbiUh+s2D7gBVB/+nvH2wX0715A5S9NNpqfZnNpWL62Y8ob1Ka7cRMEdoKbOdFfNwgiS+J6Unc6iUp3HIJS2fPYOWVC8hefQlutSEiKhZ+WVYJvl9WDW0UXpF4pX7GarOnsxQBG7sz5lHEysYqnGPMkshDzqYe0pyPmcH6AlWXwP+2owS1ifJvZtEcN9Z0F+JL+d8SG8ma015Px0NauRFws9i3FreRbimg/fD2DUzWH8GYDOElARy6stDqUuoaXBmzrL8hI+k3WmjUW1J/we6Pk/6GuHv4DL6MCTLZuEIokYtq301AypQaN9OxnI/aeD7/V841Pv8rZ9Ajd/DZdgJ51k4HjzxvlKNu4QDpjsK8lGzU1dqjHHUKHU+nlPhuIM1YElCqpnNk268hdyMp/rYgmSDDTO9yIQF2FMM9w80QsM3sqaxjys2I58PmQNVGTWQkJAY67Y5kmOkIk7GrqLi10IOc5IsqmFLgWmecp5kplbWmJO+NN99CbzDEnbt3pEsmx2FJliEDQ44K10XbMFBpNnHx/W/j9Lmz6I3GuH3jBoKtDnwKqPpsaNOFOwnFFSbSrje76jT0Q1TPQN2v7WCbmxJNlxWezRTsSvZytmYUY0UOtmU932Nz9yxEwEHH5Az3vsd8E2B7BzO9HYCrC8/B9jR2akCustEz8P2NykgOvnm7p/n2CXnwiH+WB/MMc2aaPH7mSLUDbG/7jELhx16fnWcWWAxJYMm0PtlthnxOQlWprgGJgDRbuqmxaYxfLqO1fASlM5dQOXEBraUV1FtzYgnIhSExHcB2hQEW8JeaYtOk3l2hK4JmR9gddjpTbgGR1g9LlpKfnvAVBFkE2xk8zeYYUQyD3dAGj7H16CG27t9B7/4dxBtPMOdZmK+WEPd76G1tIJhMJHDKYsamN9SiA9KxTyQMvE6m9GViEjAqYENg2Ww2UavXpTCOlnHDwUBeSxbIXzqB09/+HSxf+l1YjUX0zYpUZAOBkiZIAWgJkVGaTmY/U64mjrBDWnyeB4S8tzi5EWYBNC+Sx5B8XpGBjwy6o+atz3ksg6WiNAikWfTF48iUSCEkG6YkMayUBk/KIIzSFjJUTAuLZZ9IyHmc6rom7iEEqQSbfKaOo7TZiSWaVccIpU20Y9KlRbUaB+0T+ewJQG2CGIJwbt5o8UdtHscRbRwJX9hog0BczHTl1nNzkNGbVu4fz0mDIUrsCdBpb6WbXBB55KYtqgsm30sHEFEtqWY1CnyrsRVaZPUMuBHtwMTrARMGe1eNCd5jgmCbvr2a5WGhKTccZNnFfjJlej+F56QiB5CmGGSUmClhoa0G27x3BNtJHKJ/7zo2/+J/wMMbX8EcRSiT+YlVpzp6fQcRHVuKrL66jmcF27uAzSFz/1likTomf+evCba1W0ZxkdtLl7nX+RwEtvcD2NsWUy7qdB2hjETANrM9CmznqlRX0jZMePHZmRgxRhmA32ygduok/Lcv4cjpMyjV5jAJU0w49p0SDKekG8moMSj7Oja90i3OCQBiQwEvFktKwaTsNHmgqmPJZFelamQI0iMew+ho0WcpQ3mk0vqR+K2zIHoGtpWHPAt7ucHmRjqDwznCOEl3nfY99G5/hrtfXkHnyWPY0ZjQX37SPlXGMeOc5QjQJwXAQmpuLNisxPMq0qwk6K5L/PDoWCVkiZozickNNWUDSoaoLDkZZ6gFTuFL/Pp69HRej7H/GN0fxgtIFHujHGRtQ9n6jPJcpj5GajLUWBe2XzcbmzKCmpCR7b+8dyENWMDcXPcmeR3Q9NoL96DgnKEh7bZLlOenDQK2j+PCYTuA4+wvBM22skPMzRctQzp51hp1+D4LcrvodjuKtGAxPztIcp1n4GVTIiFY1PnmmUVVqK4IHJNdKCsVvP3Ou1h7+hS379zGhCw5JZXaIadPWaDroEO7yYUFvPHD7+PEqVN4sr6O29dvwBiOUaL7T3eIsNcXsC2kRG4xmV+QLMAzNX1RQjIFlHphVD+KRZPquU63e/rfRb2+xNVp0fXBYPswbDf9+3SozcaX/E0XTe7OzClDgp1fRQA8jcDTa90x9jUo0MN3xrXrw9R+Md80br+5+fUXQbdRa537erO2OEYPTQkUFpWCYnLberPP7D/sYTzrwlYE98WBMr1Fe0oL1AzeT3Vw2LkpLxLVKERgsNbRSvwUw1A1kKeZeoI4oYUsSUHG9SW4SyexcuIkjpw4ifrSCvxqHVm5Jh3aIquEiDrElIVrZEc9AWTCrJKFCdnClhKUCLGkYFWjAJEmSF17As9i8UcsqdgSiyqHQ/Q3NpCsryF6cA+PH9/HxtNHCIYdmGmAet3H4kIDrm1g7eFDhCG1wqkwUzZTwLYvDLVrEQAWdswqwqn7qYuHqPWt1hsStIbjCbpMm0WRvE+ztYIz7/wQK+/9IbLaIoZOQwovzSRUzDBBlOMicjxEtDRMgFoykAbKoV+W4lC2OmZTBAG1ukMZJQ8iuZGFOBVAxnPKGydIoYrhSRMNN+MiSKZKAXxxTLd9hAa7uimthGMSVtPiaYwkmgg7Rz/1MGUKWWCzpLNZ56g2NATRfOahLPxjeqLSIqpcgeXasvrTXtGln2ocws8CaTJBD3J23aNW1aBbg0NLRSmMh5EHc4cMXQrXNMUiT3xPpJGFajJBhsPyLYRcCJgZSRTAzSYCv4kmBJhSR6t09haUTttERJDBz5axq3SsSq6kmH9uHhIjhBOm8MUT0JYNYdfMMPYJOpSkqcZs6iCAq+sPerSN80xYkQmXxg1xiCQco+kbCMZDkQpwTI9NX7Xutjzl7RskiIIQZTPGvY8/wPpf/PfoPnkMK0hQdksos6RIB3wuZkqzqYpDZTHQloa5c49c/x6abTVkvw6P+CyR6dcD2zxn4kspRtXnuIu90k1ODgLcRVZrzyKqfZjtUqIs/kI6kRBsi8WklAMrv3rtuENGUXJ5eUMT04JZrcI/dx6nXnoZS2dfhFVvYDOz0EuBkeMhFUtATwMwA4b0GYjhUXLEZi4x65RZMClkoth/cp6p7J7KrChkowgHkfGxYJhzgQg2IutsIOGeWMB2Ko5P9MkXu7Y0kXlkBKEw4SXG8ShC0OthcP0DtK99gM76I0yGQ/gGjzXECUJ6AOTdZ9kRkAWkGTM7NiyfhXQV1FqL2NraQtLfkkwXQTpboLMQeMIsp1sWwmEQ0ntcyeFkixxTnpLAIcv9LMNrj2OUhvigF+/tHqHWKeVCJCuWmjD5/6s3zBdKjU5ykJ3/lCLvqawg17uKqlhezvum2N9Z5jEfenytlTblYSk5W25Tp3oJzMa/9iKfrq8KcDATeVCyk6BYPqugI5/NBW6e1KafmzB+INcsMtqValXm38bGhrDbUsRtO4rBzzvnyrnOPJhm7La6jRHXI9PEkaNH8Nrrb+Dm7Vt4uLqKIGT9Uwo3SmV8SCGySTlJhPqxo3jn++/j2NHjeHj3Lq5fvgw/SFF1XFj9EZLxBBhz3UohykP9tddcz+MH7+Fu0Ko2z9vA4x7xcK+4kxdI7iVRUyD04LF4GLOdg2019GYwVv07l1rOBns+Doujfyf7vHNmbAPa2zYgiq5Tj5YxRuG4/DyK93R67/5ewbbeEU+BrwCwg6PGN7XQ5Z85veG7NjF77TnUQfvp1A5l8yVwMDhRs6tS57Of0xYhU0ZA+biqz+O/J1YJsV+H15xDbW4B1cVlYbmrS8dQac4jK9Wlg1lolYRFiQ1PmBSWksikJ4hTzYW1/Zy4HJOHlLSWjUg6p9FpxKXHc3sTD27dxsbqQ0Srq0gePsB42EMQjZCmAXsno1L3ML/QRK1WwdPHj9Hv9sWaK6MUgUb7pos4SmCLhnjHrk+Qmtp8iE7NslCp1cV3m2b9W+02RiO6mdiYay3j7Ls/wvJ3/ghpdREDt6E8rlOCQYpiMoypd+eCTMCRpWhEfVCh2XN8BEwd60K9vOOhsE1ySuy4pjqf2WSUCcaiWHVSixhQXdr9oprG4urhEsBnCUZ8se0jsun3StDJhDAZ7RBZOpFvEW9kvLM+MoMyH1XQaLHSiz7jCZuz8BND0WMEtCzMMgSOLxCFgNah/VkUyPXWbHZHI+BkoYslhWaUnVAOwvHks6aQxTrUtTIl7prw2G1NNPvKlUQWL4uMfQqnZItsSdazKBM9NALF9IfGRDZlhq2YtUmsGs0YbFDEVD4LKeVeq80i77loTflL3gOM0HI8LNllATz9IMb90RhdtlkX4GuhldpwhpH4IPN+t+1YmgPRk5lsfDULBEwcafqwydazm11viH6mPJsjFt5y8xplSKJQmolc+dl/wOCv/2dM2lvih152fZSEv1QbV5Gz6LKEnFWSHiG6EDSfb8WFNg/CMmT/PwbbRbeAndFSNkZa019cUGfMUo6DDudUdi5YRfZbQnURdMNAic4ZLPTWTiQE28rxRdud6nucWwRqbkHJgRwHaXMBzSNHsXjuPOZfOINscRkTx8VGBtDxPWZhrPj0m9J0hoWNjkhGVBaGSFZaCzALo7aWQjpwrEoiUTaEqlbGlPboulqFxERSUmCbelbxtde9GVl/QtCckXEGXH4mN8lphlGnh9Vbt9C+/DNED6/JppBzgFk8FiOLG5Oo6XjOrGNQBaCBOAdR9leC65dQnV8WYBZ3NxFPRgpss3kLwTaZ+koDc0srmJi2dEolKSAF1OLFrzJtz01s6/VO9T/cJXc+HLrLy0xk3BRoYD3D20W2MZetFhjQnAnNPWYLzLRi87Uvx5R8munZcmaQa4IV1wRs52yiYjXzz8slKQr4SIpOuv6KJk9kevnc3+tip6x63v5Fmw+oYxXYVueqgKflOvA9D67H4nADg35fWs5LYSS1fSQ56Fw1LUqdzWK5W1I8rt9biAcTzbk5nDh1Eg8erkpDL9akEMg5k0iy4YFjwHAsqZFoLi7gpVdeRqVUxu2r13DjylVU4wxV14M9CoAwBth1kiBfmrPlV8JorZ5XLhkpxoqZHCLHPgqnfBNguyhTy9nvg/DfgWD70JisJas5B58DZX3vp9df+O/t8a2ITXNJSD5yCuCxKIUqbNR23i/5b4Lt/KWHh+O95+Thi1E+wfMJqAaZHmsHTvTD3/vwODH7tEJhxG8cbOefqpgCWbS1EFb9W7E/en+k74aSR6i9pNIG07GE0hKCaRZREnTXl0+gsbCE2spJ+LUWrMoc7FIFmV2iBkM6UTHYk2mRQWWyqQ1TqQFiNlOIxkjjAAbbIKcJfCtDq17Dw5s38PHf/AL9Bw/gdrooDUZqWtrUy8UYGxHsqov6QhNziwsYDAZYX33ENQA2NW3SwER5QksTEWldpa5G7zUl8El6l2nSJEWJDVEWFmE6HjrdPjq9vshKaktzOPWd38XC9/8YcXURPasBL2UKVS2GXID6poWJ7aDk0mYsRGu4iUqWYugsIJJ2xNRuxvJ+Ml102sdxXdhsykK3itwPl8Wrto1RnGDkeqhYQDNQPtFklydZgonnIqBFXswubxZcNqCQBjsxLDuAYYVc7mVDNTHIrruYZJ5q7hOQMYvQsCPJKFjZRIJxyOfquMLccitk+r74pnuTPnwzwxzBNtG5Se9tA2Na99FyquzDdx0BH5TOIAjELjL1qyi7LgymvgmIGGg1oJgQRNjMgihLNSIVh5rCCTdHGQyHMp4YGaUbGdANUpXGd9k4iOegijMFpAqAUYGYP6vRBCvpGGfm6nihUkF/mGF1Y4gv2308tTOxu2Rqfz40UZpo4GAa2CpnGJJVNKskH9HCCA3fwrmFMlaWqyg1TFy9uYmHE+YsTIyp3YeBCs8niqVr6S//7z9H8vlfIhmP4GYWSo4Hl3aQIlVRFoX0RVYuLGouKrDNe8ffq4ZDihyZRUEVe3Z3u3u2iPMsR+VB6GAZyUFxuchs72SmirFzL3ZprzPcedxOwK3WJnW+lIkQbKuiMWWJJ9BJWzzmV6fAttr85fde9Tf1Ad+Dd3QFSy++iMaFl+GtLKPne+izoFI7KHHL6Bm2FFF6HPsZ6wzoB6iZbaEQdoNtARMiP2EXU1VULZke2BgbNRVnaQkprKMiIkSqIRvsROKnk0bSlS8dDtHd2MDdL75A5/pHMAdrUojJzSo7m2bSUl2x2nkrb7LZfD50YhKJmOPBdj34C4uSMUramxh1OnCiiTCbjAVmuYLmuYt48dIbyGpzks0hESH6X8Yzi1keW1noPc+XHkTTGsE9Xqsh2P7vKt2Ac2PGQlGdQi7T121bs3OgzflHdxoSM3mh5tT0O8/yqhqZKSw1yFproEjNtqO66+ZzVCkTlYOVUErSSEiNwSkI5985ZiPG8lmdyc6LzMf0DIjOPkfTZLPQoLtlMluoLE5V5lS6emoJRc52quL2fFegPjXfmkzvmFxAJmx5hbFz0EcQhKozZ5ahHlDvTgFlBNOzpQDf91zM18oYtLu48cGvcO+rG6glQNXzhGRT9mMk21RNzBT87cEm589r+9zPB5jeEujsQZFNFi5jR0atGC92MtvfJNje9fz0danNmRoz6rmp65hmWfQLp/d+D1329ozMbEkocOdT/CoxZo+96/b7oGU1dcpI8l3CIf3e95uFhwPi/zzBtgJ4OdjOp5gOTNLwRsoHZPbl+1yNCdWEFLcGpd1T3twq5ZS2PQAAIABJREFUNW94VVh+CZZfh1muwWouo9KaR7mxIJ7HLlshO454N6tsWyKNaaJwjCAYIwyGkqLvtp8ijUIstep49cIFbD59jA9/8TfiA1vpDdAch0rja2UYZhFGWYjMt1Fu1TG/vAjbsbF2l12uJrCloQo1jSplzHStSrPkWwc9VLWMRAqfyFB5JTSaLZTrDQHfW+0eBqM+qgtNnPzu72Hhh/8EUWUBHYsdCjOUichYgGRk6NuWNACqUH8QjLA0bqNhZBhZTUwyV6QSTMOxZS2DIn+yYETkHzaboyj7LwZNyZCaFnphhI7vo4wMzSHlNSEdexGyjX2lJI2CQsplCLQj6um0DpsuKeYEJhf1JMEIZTmHsamsx7jIMzVdzUayyfGk/2IqkhQuqEPmFqjDd1zEYSQtoCuOgQYr8LXrSEZWu1pGkMSA66DkuUCoGPCKZSPgwuw4wmxzr0NQwssVTT1lRGLXx4IzpaOnFzAX8WQYC3AwrD4iyjhEa2pimFjCotMnmBltqQnQVlgiiRJRt7IYLIVDHMkGeOXoAo5bJdy+N8D9tU3ciwJsldgBlP7iJhqDBFWS+npR7NSU60tqNRAFMepRF2UzwfEqcPHFkzjxQgV/d3kdtwa0dvQwNkrCWDZMG1YUY+v6Nfzkz/8U9p2/Fd28b7jwbFd0+9IeWrtWEGwTFKpppTJM0mxHWEdd1FooFNoLZD4Ptnm2Y58BbB8AqoS9zW1BCz78+Wd/HbC913lvY3ymDJEh44v3T4FrlfyfgW2VpZN7raVHeQEuQbcMxNRCSBBV9uHMz6Ny7gzmz51D+YVTMKpVDGEiiFKEtH1MTbimi5LtqsLXOEWWxIrZlvugwTaFHHndgWwKuTlXrLNithkNLQwzznCeb854q3bzrpmINIwSsng4QNDdwsbqKsbtLaSTAL1HDxE8ug476EyL3UUwzthCBp6MvSZmmdXkGFRtyjm/HHGwsFotqVVBr43exgbskG1ygDHZ70oN9fMX8c73fwRzblley6QYdcDMXgWWg7HNAsqv96Vkw/u/+iDALVayGizP8LV+r1y/uuu9ZwM4k8p8JRWRtS/vpi01J/yleiKyJk5VAKrehIg68pVcXHU8Vd+CY6dduSXlpoC2BphKmWLAN2y4XD8P+FK3Rt+Bwn2Ss5LGXzOklktp1BqubinBPgdjDvh4HgTaIrMk8J1uSLZPam5URdanswb5cVy7+H6tmH0bMoyTCUyHjdFCpHEMczzA6p07uPvhJ3h6/z7qqYGy44ojiTTRI7nC3gjKrHXGb07xngbLgvXVWl0sPMzXbs05TK/rMBw4i526uL3ApCvgqwDxNuC+x5sejitnG391eUVZih4EM6Q9BdzTx6j11rua2kgWVr9fPltybFz4WUDx+2Y/tzHc9bnz22beszIgxXtz+E35zw9sa05s6oqRg+dcTqTuX/HWF8C4/htThyxwIxgjICCzR30X/WLJoxDEkfEmSDNtD7bjw5JArNxOTHHWVx8j7A2t0qgFFhtCglBqklOsHFnBez/4gcTBTz79BI/v3oX1dA3VUU+lWhnomIoXpxAbTqmExlwLzVYLG0+fSrEPbbeow5VCHwYC6aKYB688iKrIxClNZxXxoTVtOK6H+twSytUquoMh2u0tVOsVvPDd30Pzh3+CsLyArtVAOU5Rl+Y9MSwzxcC1QC62arPhToDXvBRHfN6nGGN6kzrKfpDa7ckkxNZWW/R+CwvzqNXIpNI1gB0u1YaIBXcP+mNcNUvw4winkhCtsoO5UoZhmuBxEuLx1hCRU4OX2Zh3Klgo26haCVJrhMxkq3oXbC+5Ebp4OszwNHQRm65IQSjpKMcdYcOPt3zUKj4miYlud4KH7UDSyCPHERBxomzhaKuCRTtCmsQYDPvosA16vYxKowrTd+E7DoxgImnukmGil0boYgLHMNAol1CyWf/Pe68ZRwsYhaHcm8FgiJLlol6two4MlJgShSsdTkPDxjhKsdaPMaJnK+VMfPa2p5ktpXmWol/NbMdow/I3cenEESwFJn718X2sbnbRrvlo10tIydqZDlrdBPOpg2rJxSQI8LgUYWhnKMctYAy0Juswxj3Uo01cevU8Xnv3FH7x8UNcH9mysQysqhQDtwj0whBbVz7HX/3Zv4H76DPRfJfYQIWboYx3m5sLpvNVe2VlozYD2tws8BqY7uemNtfdSXzWQfp5CcTng0CHgG11Ege+5V7MdjE9XNRoPsu57cdU5Ytk/h48TslwcouFGUyb2ufpOuU8CAnDrb3suRc32EyJDY1YD8E/NOqYO3Eci+fPYe7oSdjNOWRuCbHlSWdVcs6sBTAtV5x4WDApG0fxKlfZCXnmglG0nEBrShjnciBHADum+TDdRiQTlbJVjJATpSyClYSIOpvoPH2MzuP7eHL/HuJxH40qm2hFGG0+RTzsyrxU76meEQEOs2Pa71Jt67SOXORYdNGxLMT1KuYW5uCNRxhsbcEYj0XaNTAcoNZE+aXX8O3f/ceIWyuIyC1wTHPTGCYITMaIg0Hjvs9Zpmuudd7jqClg3ucdNNjeBlYKYETugrZj2ybf1sewC6hIDvWGVwDxFDCTAdYgW5qBKcBjUi4n7DA7i7LeRYNsSuW09a1WJgrpLrVRfE/VT20K6KQPwwHpAFFUa4Cdn/tMm07kpeSgXDdVNzg13qVZnQaO0vGUnZy5ic+lXbo7s3Se1F/bZjTjD52sGMtpKSs1S5Zs3MSvm64nkSsb1jBlwThZ7gmyYAJsruPu1atY++hT9NfX0WQBOmWIZNu5ZnMLSjyg/GXV5MvlMfpncb7zOoSpnz5DtXbkc38nzsvjTDE2bD9G3nGbbGX6Xr8m2N5FhhSuSwdvqS/I47gO59vi6UyOlLPfs58qM6Kz4RrH5JsxNY0KeK0Izvdg+qeAu6HB9nT47FcNeECk/i3Y3n1zBGxPLd/UWFfa0OLP2evyAJQvr1JgJOprpj111TInoHzb4kjBQEzQKm4RTFNyEdKFaGohoM2cTnNIHFMLkoQIFp5ZqsJ6fmkR77z/PlpLi7h+8wa++uxTBHdvipSBn2Ow2YjliGZY+B/DRKlSxdLKkuhmnzx5gsmgD9cluEtVsSGLYfQgVVes6R4tk2G8slxKLOhcAVRb82jNLyBMMvHc9n0Xp77zI1R/8McCtikjoSatQZYr4bYjxtC10EOCuhVj3jfxBy+U8ELNpvccRhPqsVXTFvJZo1GCa9duY3NzC++99wqOrNSUf3msrb4SYBymuPZ4gJ90QnhRiHebJbx0ah7HmiY6YYLL60/x4ZX7CO066nYZLy0v4fyJMpoe5T6ka2PYgQUztvA0snH7SYIrj0Ns9OnYQiuoDLW0j4Wah29dXMKRFQ9BZODhaowPr6yhPZhg6DtwHAuXjjRx8UwFp2uGeAbfu9/D7dUHqJ+Yx9nzi2LFS6DoM8DymYYWHvcD3OtuStfP88cX0Kx6qrBRWvAqxxgWjo7jGHfvPoCb2Th1fAU1ymrUjZIvimE2exm+ehRgvTNQLgBkzoXLE5pJyTC0NIpgJTa2YJbX8daJo1gMgF/88jbWOiMMF+vYrPmiWzUMG0tD4IRbw/GjNWxt9XEt7KODEO6kATdxsBRtAaMu/P4qXrt4Du++fx4/++QBrg5MWJUGArYqTlI1DiYTtC9/hp/+H38K98kVYep9y4NtOrDFvlEx1uL2Iv7iPGFKCcjK07eXwJtgRrlFFJmtbRZhXyMmPguwnQHpfWQkh+oSZwWS+YaxSJYwLj8P2D4oju/Fbk9jlSIUxQGJ91DJSpiJyG3ONDApSHeEjmZqn7Im0wAlThOCp1IZbmsOzSPHMXf8JCpLR1FZWJZnn4iFII8nY8wGN4o8kDAjm3sNtim30N10+TlSICmSJ403+NGwxF1HevKxFiQcIw3HsCZks9vYvHcTTx/ew3D9EaJuG55jYGlxHtWSj97mOvpbGxLnSCpQksb7oywUWejHTX7O6qlur0qOpGLnuOKhNd9Ck7z6cIio18coiDAgeVJtoHLxEt79R7+PSX0REe0TnYq4eKRBhNi2MWaR97MNsF1HKSnj/l/iHLXPn6VR2LZmYTNf+umrpnUQOwl0ZteYaWTUyHXAivmVbqByf5QdqmRFtfxCZDkE0UYmXYoJvsUKlQ21toFtgmxl1KTAufIoVWBLxT7p9rvPF4GtyE8kDBZIKr2Zktor0WGr2hu1IpNZFx9d6REhahAZb4rdnpI4Uni7/YPz5yAxlICadTGxMjTg+zqcFwm1+uxEZsv10OiAy7ZHsD0ZI3n8EF99/CnWP/kUUX+AOXGgYnZFAeaA/S4cT/u2F7DG1JKXmwJdlMpYSImWxc2sIh5kPDOTrM99z0yZZoBzQLnjKn+jYDtnyCWvpjeRs3HIJnvKhrgItIuPYRrvp8fsODY/eDYc1OVNHXSm+pQps73jJdu17o35F/Vnzpwjnnce/xZs775jCmzTE1WNVQHMXPT1T2X7oxua6LiU2zkpkEr7N5Wil0nOB8wUmQQY9UgZbBSzqLRoMoF16omsT8p8Endd2rYOrNjXPiQEImQwCZ6dZgsvvfY6zr/xBvrjCT7+6Fd4fO0DYPRYHEZNdl2DB4tlzcIIUcXgYb41j0q9jPWNJ2j31hWDarKymk0gyHILFaClMlqtpGUkYstjWlOW3qUevdmC65VV4Ztp4ug734f//T9CWJ7HwKmjHhloRSkM6s3TCGPfRN+IUckmOFJz8C9fqWM+A26sbWGt04Vj2cJuLy/PY3HRx+XLD3D9+h1873tvodWqYW2ti42NLbEvFJcSGLjfmeC60UTTAH7/5DxeOllB00oxSFLcHGzhJx/fRzd00XKqeO3EEZw7UkLSH+PBk/sYRx3UDBcrzQW4K8vSKvqTRzHuPulgFIxkESlN1nFiqYHfefsUji76gjk22yl+9sEa7jxYx5Znotms4XvnV/DqGR/HCeSDFDdvbwrYPvbKC6jUXdy89wRjtvJ1XCyUyzjWWkDoebjycA2j3givvHhEHEke3lvHeMIC11h03stHV9Bo+rhy+SbiSYqXzp1CyfDw6Mk6Ho4HIm5JnBImCfB4lGFEXWypKZaD9DZWDKLyy1WAW40/L9rAXPIAbxxdwYm0hL/71R08ag/QnqviSdUV1xwWOa2MTJwuNfHGq3Wsrnbxy3Ybm0aMUVyDafpYjrbgBn3Ux0/w6oUzeOvdF/CTzx7i8shGxk6idg1pnKFJGcFoiN4Xn+Lnf/6/wd+4Li2NXdOBI2Cb3vQqA8SFLhF/cUUpSDEbWU0palNNlAi2VRzVjEUOdAsSu+eNi4cffxizPfVN2vOtFO+0vUDy64LtXUyR/sQie6UWrXzlVcCaoYWWajIWlEh+Crbj3NayIJkTZlvLj/iD40c6X3MzJlk3biC4saqhNL8Ef/EoykdOwF0+Cru5AFSbyHwfgc34pdwhhKiQz1DxUGRTIpXSLgF56YhadpX9KpSDCIvD08kY8dY6ek/WED5dxXDzKfprDzBqryMbd2GnMSqeiflWA3NzDWz1Rniy0UZMgMViSJIWfBa0FxTJh/LKJwmSdz3Nk9K85n7JQrlWwbFyRdprjzfb6E0mGNBdqlxF6cIbeOt3fh+DOmUkFgy3KhnDLEzZ00RV83xNtL0D820fV7kUYl+wrTpczgTjM4/svLh45+Zu9t+89Tp+6KIyWbvI+RATSfE65YEcz3nG0YBlKWAt657NwnaCc2V7agjrrYGvZrIFY2vGXA1VTSMarCPaB2yLl7t2OJFX5Cx3/m8SQrpRgM4O6P2AjHuZI1mKcsmFbZkIwhRBoGuLGE8F6Bfnsvai12SFdH/mupjEqNfKMmY818J4HInbTsdmt1wDCXsUGBlK8QgJjQtuXMfVDz7A5KsbcOMY87RzZX8Fj9JEYMRsje0hk97yWsucz+v8GnMGl6VZbB5GmZOWX3IzSflpXhSaD4vpM9Ubjm1SiaKjicCPmfzmm9RsPwvmVMRiXtyogfQMeec0fwGQ78g+qJ2ajhoFUlw/8+IULDLoxemz7d4UwfZBi8NBG+JcUP6si0vh9PfMkh709wODxR4nkJP9xds4JYwK25D9Y9f+jqYHMkEFsC1TPvfUzFOdBeeRPCQUPyl32JCW23lxAq1/6Dmc0G5PeXdycrtMqUlDh9yKTS0+E+ExeSJkmbkDZ0U1rZO0FRtTtHTDcHwsnziFSz/4IcqtFj78/DPc+vA/Id24KYFVvKITWsk5sGiLl9mwDBuVcgVLy4vo9rvYaD/CJBojsxLRQ5Pd1b442zTpkqKS/KAtjDa9xflv2B68UlkAt8eUGoClN9+H8/4fIqrOYejUUI8yNELa/9EHPMSkbGNgAn7Yx0rZxL+82IDd6eNnV2/g/vpTAfPcqb/+8mm889YpXL3RxkefXMGPf/SWNM/4/MtV3LxxG6N+R2ycvHId7Qjotk5guezjD84tYbEKhJs9JE6MsGb/v+S96XMk2XXl+fM9PBbsiTX3RO6VWZlZudRKFlmkmtTW6rHusTYb9Vj3fGyzmX9nzNpsxuaLZkwttVoSRXVJYpFNkVWVxdpy3xcgse9ArB6+jt3nHoEACsjMIkVRsgYNRCEDEeHu4e++88479xw+vjXP9KpHt1nkzIEx9g7kmJ+Y59q9L1mrLGAFsG9whFcun6fQP8D1JY07z5ZZqTWUhKVQm+XgUC/vnT9MV8FSDYvio/3JF8vcfTDFvKapxcF7Z8bY36/TJey7H/JsZp6F9RXGL59mbnmdn316Ha9aJY9Bb87l/LGjjIzv5dHMPIsLZc6cHCP0Qq5fe8Dq2ipN0Xa7NmfOnuH08RFu3XmKVw05fvQAQTXi+s3bPK3XqIehsh6z3DxevgfLLdJ0uvClZ0AKdwqNUq179i3LFDdYYSCY5MzAHsaNEp/dmGZipcpK0WG5IOmf6aJvTzVhv1vindcGmJpY5afL66xZOtWkS03GXd4KTlCj31/h9LGDnLt0kJ98OcGjwCWyC9SNLpIooSjbtWJTef1zPvrLP8FdeazAtjDapmFhiROMNOEqb1xJuVfwR62AW1H26qcEoMhCq6Pxa3M8bjIXu/p/bpbiF5e/Hf8iK0I7FKAt9aWj8Gd7werVZDHRaf3XWjB0bg93LiJah7Bb7XrRJLaF3cosl5V/sXIL2Q62ZWEmYKPVl5KFaKXbeOkunxrLsvsiQVjp5ChSA+lPCQyH0C1CqRdzYIjiyF4Kw6O4Ii/p6SKyU4a31SjXcpRQTLZa4qe9CYqoUNSi/C7HGuEoBxCRIiT45TLlp0+YfviA2uRjovIqWtgQ0R6W7LqoJNKQYt5lZGSIWpgwt7Su3CdUOIuSi7Sa46QWS5BV9l4ZvE/rb3osFVvDytns6+2hIBZ/y6uUaw2qRg7fyeMef5Xz7/0Lar3DyjIQy5UPGi2IsUyZAzajv1MuX77Sn6kqfRPYqV4RJaHIFhpZI/CmF0bWkJgBE1mkpLd065zSK5mC+zTyNU0FlPHc9lfMfKTT/gfRdatYg6yBOnWlkgwAW9mhKqtSYfUVYk1D3wRAy5GoXACxKDWE4km1zBLGpZhuWzIFNHLZzqySZogDjhA88riaBxNMaVhR/SnSu9LyJE+rldpjVZrm9Eq1do3TXQlhctNzUva56j/Sz1ckKIrJVg112SpTNeAqc196XI09A466x9bLEUurPo1GgzCOlPxT5jlxuJHvVISeWgPKcSurSBX6E7N/bzd5U6fgGqyshaxXA5YM6eUR9yxxfE0oRB7Bxjrl659z65OraJNT5DWdPmWMoLXBdkN2Uw3pAUo/uxYT/BVlmtpNSPsNbNtOnXRErhr4BIE4mmy29aUDt6OJNVuAp9aJqfSn3Wi+HWxnxacFTNvHs9PKsZ1lsDPhkN6lraK5aXzR2QjZaZDZ+e/tHsWOerwTWN5Scluyl6zepDtAm++/c2lvSYwynfp2zfbuM8bz/KazgfiS08229cMWwL0j0FapBu0FSMrWtt5ycxG6y7u3LGB2Uz9mR/McFL/rttoLtnmzS51p1Fq3xjbw3jHXbjmEbEx3vkXrRt5cebcK/NZTV6VQtpDChjppaahJ7c9SrZ8kIUrCoi3ASezzjBzOniEOv/VNRk+9wv2VVZ793V/B9Y+IkyaJGamEOPHSTaSRL5aQngKOVWSwf0RpzOaXn1FvVjDcEN+rYcbih5yyhWnjghxrC/CkA18R8h26KCfnqDjjXKmA3l2g5/Sb6Od/j7h7gIrpkAsqdEVVtbiI/ECxnJ5RIlcrM2In/IfzRYz1OX7w8CkT5RpNo4BjmnxzMOTtV4/z0wmNq1/c4f94a4z+Yp4P5ruZmFrGXZvCdktUCyOsbFTxTY99I31cPj6MX68xffcRxbzB2dNHeDSxyO0HT8HKq5TP3tFe7j5b5Mu7M1QDkfxYqsHx353v4vKBElcXc1x9ssodc4BGYnNw4ynjPTb/8tU+aFao2yX6h7qZnZjh5o17LNUHGBnu53uXxvDKTdyogp13mFpbYrGyxsHLF7j+eI2P7zxT/JzsNuQ0g6Ojg1w41oO3+JTZuRWOnTxMuRFw+94ka9UazTD12j586CBnjo5w5+5j4mbIqeOHiTyfyWczLNTBTwyqtgOOy6yk9tg56mYhTbPDVoBZWgEU2G5ptgXyBasU4hneGB7ibGLwt/fm+KwGvmmh2SauMkMM6I59BnIWv3NslOqjp/ygGjOb7yKMC3jNiEYcqB2d4co6p4/s4+KVYT668YRH5YTYKuIbI0pKIM44hqSbfvwTrv7wv5JfmhTrccUypmESGZuTbZNuAZGZdjODDJvbxu0gho6wgmx79Xl1cbfKks4HHdVjS/XenES2Thzbx3Kr6Wd7gcqelU3c28F1ipd28s19fpF+Edhuve4m+Zeyt50zQIvgSLvXtjKFW/6uU/fYYvlUrUhrZJrYJ+SA0OEmubxLqaeHYk8v1cFhfOk3yOVwXRfLFacPO7V76/wcpU8liFSMtjhGSN3QGw26lpaJSw618T2YdZ/yJ3eYuHubZG0ldSIhxHNiai64nk6ppmOLJd/IqPLaXFxfoloutz3nkyjGUR7+6Q5j+mmlAyXdAVD8YBsiyDHafQVK3SXlNlLeqOHVdWKnQPf4q1x47zvUBodFaUMkiagSVuKFSrvelEWIyAj1BCeqUTBCtKiuPLjrlvj5uEpaJt7kRb+GLJFroUMijLtlq54HK6ph6gIUUy/mpur/MVWjtuxeyQIuCUIcScQUu8U4Ul7VDbHxjAxs3U3dWsSiVJP3rtOQng+zQCPI0QxM+Q098cnbVaBGTesmTBx661UKps68mNAaNj7dSs8u8g3XiSCsULQtuj1P7UyuF4uIgZHh+vTEOieqGr5msGiZhPkQr1AnzBYlpahOb7BBU7MJ7CJOo0k+SAhNVzWjNzSdZgI9VLFjj6rmqF07tVRJEqzQI0pi1vVutQB305T17LOLsJOauic9M5/9fZNcUOVsvsypo/uZW/R4suLxYC2h2qgr6VpdK1DTS3SHa5SCZUK7RFN3aPohpjhKiaVr4GNFDfaP9vHaIBwcKPBoscGT+RWWrF5CK48X5xSp1uWHNFcWmP3gz5i4fQN7bQFb+lTsbgwhRAxHCf7MxE/zEuKtsqP2GG+NW5HkGIZitg3pu1I+9eL0EyqplKphHWMqLWstx5dWFU1R6BZs16GO246h1LNSFrHNMGdrcDVmsqVNx7Lxq3WrBXY7gfJWMqADTW6Tk7wkVE3rWvukngMSt7xg67w6cKqciYDt7VuFXz2QrEjsgjpfpkC/6ORal2ULS946tywaut0pm34aW752bOzMVuutIrfTMTz32DuA8Nd+bhtmthpCvv7O3/Zjy27LrxzKTreAFPxc5Cn2qJ6BbV/5f0r4QmrDlZNIcT0F23Gpm7Erb3Hs8hvMxzD1d39F4+c/ohlWScyAQPPF3w+kOIWS+FfE0gv0dg9QKBRZryyyVl4hMWrKPs6IpIM61VFuflybCxv593T6ad1bYr1nqPj2XHeJ/OgQvaffJD7ze8SlPmq2TS7YoBCUFdgW6Fc3uqknRUpelT26zx++UmBAq/DpWoXZRkDDKCh7vEu5Zfb3FPjBPZ87T2b53y/1cvTAEB96e5heiOj31rDzeaYTl4nJFbzmIkeP7OXoWDczEws8vXWNPb0lvvX2BTbKZa5+dhdPsxgbP0bX6AD3ple483SVeiT6YIdKucofHkv4xsE8v1jr4uPHa9ywh/EMhyNrT9mfg987JZR5maka7Bkdw9U8bly/yXy5l9cvneboYMytL58wkE8Y3TfKk+VZ5tZXOPr2G9yZqvPFkyVM8fuOLcUMDpVKnNufh+WnKoHs2MlxEjvPzMIGlYavtP1yffsH+ijYFjev3cCMfc6ffYW8ZVEuV1kLciq9bsO0aMQad9eqeLEs1gpKW+s3U7NquXdSCUmr6UxChdbIs8Bbw4O8EsT88M40n3gmhpunWCgwWNDpdRJ69Jh+1+SdgRLJ1BQ/SnI8tfIYZoml5TqPl5bwG3X216tcEM325T387NojHpclbr5AYOxVrGdVDzDDJv5HP+LqD/+C/LKAbWGJMjuuNtOS3YNb4GA6QWx+bbJ524pKVmyfV2Sz13rOtn4nA7KFYdlyBLsu6b/SRd+a/lOycdOK7UU19us+/vy63iqOW6bXLWCyvQDo2JZvTaQtnWULGLealVpXoe2OkM10SlMrE7wspCyTsqRO5gtY+Tz5Qh5Hvt2ccvtIXR2y0JQoJgpC4qaP3/QV6E6qVey5OayhHuKL4wy6XYS3J3l84wbJ8hK2srX3aFgJtaJBzjcoVSSUpkixf5B8b4HV2iori0uqDklDchzIErDVNKrgdXq5MxvETrAthK40cMbdDqWeLkwnh9fwqa/FNHWb3qOv8tp736U+MqJkXYFupMmAXpgCRtUwKpZgQoRsAAAgAElEQVSwCYW4Qr8lnuBNXBMauT7WA8kJEFlOhFVeVruAda2E7RZU7VQJrWL7KpalAtRNnbXEpNYMqSDSNo2cxIdrUBD3IslrEEvUMCAqSL3RKBiuAvGW72MbHrpepRrq1BObcsMlTHJKChGFwmIv4ftrhHo3br6b0WZFve6srlGNpN1kUMllhFV3cwkFo0LJMejaqKhwtxm3BDkT3a5Q8mPO1iwlJZqzbXzbp5orq0WIZpfow2NPVMbDoSmN7HWfYhgT2DmqYUJdpiNHpzuoYocedaOAJzpyw1Q9R07sU601mIq70AwTV3aSxfJGditEepRUFUFUk5oo9pdBg0JU41JxgwNjQ9y4PcXDxRrTcbdKhcQWx6wSNa1Ib7hEX7hE0+yiruWUw1jaoJ86h8SNNXIGvDEc8vrpw0zX4PbTGRbMPiKrQCMuqHus5Ad4S3NMvf9HTD24Q7G2jiXZCHafAtuxnlMsuSNEmepuer7GX+0KKDmUNGaKNj3rY1JJqq1eqw4JWUchaY3x1jyvbvkOfNYxErbC0S066a0S5hbjneYbPx/gtjFEh3tIGyG3nvorAO3n4b5djyxTMXTOMeqc/jmAbdGrbf/q/EDlsX+qYPu5rNcLZr9fdhGTTv8JrnjEChuhNKmyNZs2Lcp2r7CTjmpoktTBHIHj0nPyLK+88030wWEWPr/K1I/fZ3V5RuJuVGCLbctVN1XDHuTR9Bw5t0Spq5sk8VlbW6bhracNGsrmKW0SbU2w2xd/7a1XpddLB5x0TzulEj2Hxhk69y7amd8mLHZRc0wKcYOcX0u17BJqkxSphRYDUZURK+A/nOvmWLfB4lrCRg2qhkbOhaNWFbwG/+kXczxaWOY/fmcvBw4M8ldll0czdYrRKtgOU1qJ9aV1uoN1Lrx6kv6iwb1bD3ly+yb9vV28feUchbzLp9fus1ptMHr4KL1jIzyeXeLx9BJN6bYPXLxaxL8ZT3hjn8vn6yU+erjCF4woRmq8+hTBxH9wtp/YW+fj+9OqOfTC6X3MzS3z+eQq3373LOF6mU8/+ozDQyWOnjjGxOIcK5UyJ16/wo2ZMteezOE4Lkko6ZQhewf6uTDWSzQ1wcz8AidPj1Pq62etFlMX3z5Dx3V18q7O4swqX3x6je6cxZVLZ5SH8fzCKvNNRzVBrumGEiA9LHvqnpFFC8J8JSmz3fKoztrRlJiBqIyrr/HW6ACng4Af3prm07qOmXPpLuWVtn2016AoVla2yWtFG2txkV/YNhO6jRfbzM5HPFxYoV6tsrda5tUTh7hweYCffvaAp3UJdBBme69isSp6Eyv0aX78Iz754V9QWJpKwXbmfZtum2Zbm+2C3a6+m2B7C+betjH4UrHs/1Bge/disLNMLzvWf0Jgu/MMtrDLO4Dtds3e0vW/WedbDVqt11HNj9nkL49ZkumoiStJKkMQSUEKaFveO+mkL/eqMHOiJxeJgLhFBElIPW7gDPeRf/UYB/btV4E1D3/xOfHDCeWVL85CspOHZaCL1jiUhkqHottN73A/jdhjYW5OvZ4AW+WznUkKUgFCa+dh82eL8TeTVN7UdCFfKqqsAamX1fWIagjdR1/l4nvfpTG2V4FtT9Nx0HH8iMjW8CxZQIhvNIzGZU50w/6CTo8p6Zs9lCUW0xIJT0KttszC8gqTDZP+gUFO5WK6DOgSY0UJ87FMarHB9bLN9HINT8uppvwTAw4je4oqYn12NeThEtTra7i5Ov22zcneEj15aQYP0K2IREsX9I1myPSqyfyGyXxcYj1x8XOSERAxEFc4MZznsl2jFDV54gfcnVpgNhynGYsILKG/y+b8aIWxXpvuSo2an/A3K2B3uewdqdGtw77IVEz1ii5e6R4Nb4WVSqgY8v0li4NujJir1jUX0xeAnKhjWPQqzK95RLHJAb3GgZKFWejHCw0asliyTIK4ycxKhWthj7JhNTQfXwLPBDyLXWpSUenFNbOojtfxPQphhUvFMgf3DfLpF0+4M1tmyRjAzNnqvgy1HJGWYyBZZV++SUMvseyh5gtxFxOmXPVZNirKFvbKYMg3L55isgLXH0yy6g6Q5EptsF3wmtQXppn86z9i9uE9uv2q6qHS7F50Ic50uVvSfAjZuxCry+dwAVub+DISbDum6hyH6d2d3c0tINsBsP8xwXa75uxo/Zc9+msA251s+s6Ve9PjWy1A/jmAbXVSLbuibWfVZkV3u5X+CTDbvzmwDa6koXWAbdFnK4cUZXkFlqz4xQA/V8QX+8ChvRx74y3GXr1AvDjD/R+/z+Pb14gaG9JOiWunTf2qD1OTAB0bDImtLVEo5GjUK5TXl1QRT5syN1e5WzaYsptfmlLkb1TXdquTWwW7uPQcHOfg69/DPv/7+IUSddsQ52pyvqc8cyV8ItCL+LFDj7/OsBnwv13oYa8T8GSuyVoN1iTt2NW5MAB9eYv/57NZ7k7N8+/fGaCYt/m/H4TcfDRJPpgjMm3WCnvpcmxe6bV44+JZcnrMxJOnrC3M0V0qcvzgfoYGe7l+b4KHk3MM7t1P/9henszM83RmHi8EPxLnAJffPxhxojvg0yWXL6er3HMOEDl5DlcnGbZC/uD8IEFtlR9fe4hmu3zjyhm6ugrcnFrm2KF+Ht58wpP79zm5f5Cjx48xtbLEer3KkQvnuT2zzu3JedVpHng+SdPn8MgQFw4OUn3yhMmpeV49d5xcVw8zi1VqzUDR0a5rMtTfRRLEfHL1S5wk4ZVTRykvr3D77gOebsQ0Ep2GxEr39rJhF8n39uPbJaUdjZQOP5UgKfVjKoBNHZYFbGsbvLV3gFORz/s3Z/m0Jh+myDogFzewwxq9ZsyBPT387oFB6k8f84O1Jvd8kYJ2E8YWNdHRajBWKXPm+EEuvTHER9ce87ASkZgFmvoYoWZRFbAd+wQKbP8lhaXpNthuNUK9DNhuL2jV/ZfZxaXVcYscYXfN9j8A2H4OeZPt4G5j4junuzSR9dfx9XWZ7a8LtjvPoqW1azFsUi/EF1++0wRFPd3izmRnRlNHD1Nvb/mWNknFFmeMtrCkaXNi6nghsfJq+hNZhi4MsDBNBZzxvRw5eYLYNnn86ZdUP7tF2KyhCeMrMEW5qtjKw96MbXJajr6RAQzXYG1VFoY10sz4lABI33MzPCVtym3JSFLezxbtMlC1ApVEWOjqImfnCeri85+QP3hSyUgaY2P44l4iz0k0nCAhMWMCXVympI5rHDTrfPOoy5kRFyfwWGxGyp9c2RDaNpZjqubqD5+scuDgfr47XsARy9NaWbHODd2iHGl8KWB7KWa9XFV17/unezk6ZtMIAiaXDX50vUGlvo7u1Dk+2MO7B/ro69Kp1jz8RICupNFqOJIAWna4O1HnkzmDGc+hUTCIbThorvGNU0V+d8ikN0l4VA/54OpNri0P48WW6vU5MNLNb52OOTJkMNCMWC4H/KcbK/SPDXL+iEYubOI2PQm9pWq6uDkbM4l4PFthZi3m1GgPJwcMamHEalP6AUK1GMrnRFZi82Cuwcpqg2OlhNOjRRWctFL1JTdJNWHWgphnS02+aPTQEHl1VCcQ5yOzXy3cUrCtK2mdjE3FbAcVXiuscurIPj69NsmNqTUWjQEMx1I3YKI5aLrDkL7BxQPS5N3Nw7kya/Wmkvcp1yR5MekTiH1eG/B559xxHq/H3H4yw3phj5IXpcw25Bs+ldlJJv/bHzH/+AF9YV3NBZrViybMtia5DlGb2X4e2H4RodcG2dvj1bdZB/6mmO0Wj7JF9ZAOs01U+OsA2y+suf9swXbagLO7KdEuU83/4GA7pxxMJP1REsdkhZ1a4aUuDOKUEuJJFGy+QGg61HIFRk++wum3v0lfqcjd619y42c/xpuZUCEsOS0ijnzV0CdpZ1iSqCjesRZ93X2YukF9dQW/3kidHzpWm9vBtgxi0YQJW6XYSGVZmH7C4uecHz7I0bd/l+7Lf0BQ7KJiyITj40ShsqmTBEzdyqniki8vMigykvN9RKtT/PH1Z0yUA9Z9cHI2v3emj29cOsnfPqpz4+EE//7NYfq6cvzZwyYPnk7RFS0pz/KKM0SPZfL6QI5zpw8o73CJj5fACtHQSONTX5/LzMIqN+5M0juwh9F9e5ldWGB6bk6Fb6zEBfRSP9/ZpzOQbPDxTMK9RZ+n7iF8w+VgY5J+o8lvnx/FK6/y0b1n1LyAV08e5MqFI9QClIzi5+//nMrqOq8eOcTx48eZWVpmdnWZU69fYKXic/fZHE2vITnz5G2L/cMD7B/q4+nDpzybXuHsuWNKPvLJ5/eYXVhUntbdXUVeu/Aql0/v49btR0qzffrkYbxylUdPnjFRST2267aLkS8wH+toTo4arjKhJEtvVM4RCkG0wLawbDXyWp3X9/YyHjf40a1ZblQzy0rpaG9UiOobFGhyaLifP7w0zsq92/znx6s8iyxCrYBp59F6unBsi5GNNU4fPcDlt4b56PoTHm5ERGYeXx9VzLaAbdny9a9+wCd//ZcUl2Yl6FTdS4rtVEfY0RSU7i22qI4tzHZL0tSSMqR/+o8EtlOKZJcC1slHbf+bbKwoOLn714sm01/+uV+VkXwtsJ3VhrYftpQLXSzQ0iYtFUIVRqqxN/AlS7f12abaWgm4kt25lLhOQXdbH90+kMylSX5XqDz9XcKdauJnb1kUhoY4dOEM4dERFu89ZuWDq2wszGEZ0kQZUQxiKnmTZdckF1jkQ4tifxfFvqKSpKytruFVa2ljmpAGWepfe3HWAtuZflvJ+KTvRdepmIGS+TnFPKVCD5ZWoh4baMOHOPvuu1RHRgl0AduSVKuRCyR0R7pmBNpKnpXHQLTE28d7OdLvsPzsETcml6hG4sajMTK4h3deO0ZlvcGPv5zgwPg4R4/28ezpGtO3P6eysa56Rnw9x7QxohoYB+0GRwby/OEpi6Iesr6ySlQa5a++XGG6VmfF1jkz2MV3RwrUfI2rt58xuVFhJYYDpZg3xofYO3qIuaWAHz42udfIs5YzqGkJx/VFvnO6i381qDOkRaw5Jj/98jbvPyhQ9qCQczhzbIjvHWsyXNDpbwYsVwL+z5vLnL1wgnGtxr17d7m1OEklNEiKY5wZG+ad/QMsVZt88mSFQyM9DJfgwdwat6bWWK1XlLXgO2PDvHXkIJNln8fzy4wN6IwNdfHxxBx3pxeoiS2hpqtAmASHjdwxTLtAjya9SgYrZl4t5kSznTLbBTVqLb+B65e5mFvhlWP7uPrlJLemN1hxhtFtMSKI0cQ7O2gyZlX4zqsjeLkBPr2/yMxKWUk8YjOnALdw0KHf4Fyfz7cuneTRusadiTlWXZGR5GjEefW5urUm5ZkJnr3//7I48Yj+qKFcR7CE2bbV5yhg2048JSPZDWxvkYBkY2Y7xtoCtp8DMH8jYLtTOrLtv9OFfKvcp7Vq5x3C55bPHR/cvCY7P1fJltV91CGx++fCbLcacNIT6JiAWv+521z1PzjYTgsHBCIjURZoIiORZhdhthOsOCYQTZ00zUhcumFTHBrj5OtvcuTYMVbKG1z7yd8xf/1z7GYNO25C7GNaGp54cVqWaqgT69HuUi+FfJGoXKdRqRFJ2qT64HaQkWSfl+gw5Uu6yOUGbslKhEnKD+xj/K3v0f/GvyLu6mVDHE6iAFuKiKGr2HlhWzXDxq0uKbb4Dy/2EazO8F/uLzPlQS0UEJ/w7YMO37x4lJ8+9vj0+l3+wxujHNm/h+s1m6WVBr2xhPeYLPg5Yi/g4v5upXS7desJ8/MLapJ2JFXSzXPkyAjFksvjp0sUSwX2C0PrNVjfqKuJc80sone7HDPrNGen+WjS51lVZ7pwiKaWY6w+yVAu4bcvjFIvr/PJ/Snml1Y5vH+I77xzFtMymBZLvL/7GZHX5Nz4OCdOHGNmYY37Tyc4fO6UaqhcqfkqDdQxoOTmcSTxsepx8/ZDag2P1147Qd2PuXF3kqWVVbWD4eQsDh/cz6VXxnhwfxKv0uDVM0co2ibLqxusxo5KpqzJwivSuDVfpez5VGJH6Rd1zU2jqFtgO4tWlgnFiOqUtAYXx3o4EFX48c0Z7tUNFVEtOxiysNOCBoZfY6CU499cOMjao/v8zazHqt0FugB6HT+Xbp8Mrq8pZvvim0P8/IvHPK7GxGaepjaiwHbN8HDigOATAds/UGBbGCwFtrNx/1Jge0u9/Gp/+YvB6q/IbL+QIdmtyKW2ay17q92mjBcf/y8L1P9hwLYCylkAjehFpUlLwLYcdyAa4YzdbjHfLXmJBBjJ4qotG1EytJaEpKNrXq35s94QkZOIHEURENI0bihnk73nT2NfPE60WmbmRx8yeecWThSQD2KKQcS6a7BUFLBt4gaGcvXpGehRKb0CtmvlitqNke9Wg+TmVJsx2+15S1P9LOIBXLVD5RduOTbFUi/F3ACxlSfec4CTb73F+uCg8tX2FKuuK2bbkRZsGUvS+Bb69CeLvHm8xP4ek2f3bnLj6RLrvkbY8BgbGuL3v3mJwAv54NMnHDh0mLOnB3jyaI77Nz+nUq1Rd/cQmHkWrVE1D+x3Pc4dGuS9vgqTD+6wurzKqTfe49O5iFszK0wETc4OFPitkRxLVY33P5/gac1n1bQZDBZ4c3+Rdy5exG/o/OVDuFd3WbM16lrCuLHGW8e6+bZTI+9toI3sYXq9xn/9zGdhra7kZm+cH+Z8fwXbrzOGQcWL+b/uLvDt75yDp8t89Pk17jaXMIp9+GY/h/IOv39kkMhx+eTxCvuGiuwpRNx6tsiNZyusBw00Gy719PHuiWMsNjUmFlfZN2AomcxP703xeHFN2iXVfCI1RLfzrOXH0UxJEpa9Ep26nlM7eFam2RZmW76swCPvb3DRXeHU0X1c/XyCewtV1nNjhJIQHPnYUZNCFDBilnnvzAh+YYhP7s0ruUqoC9Eg1qiy0DQImnXO9wd8982T3F6E6w+nKBf7lR1rIy4qH223Vqc8O8n03/x/rEw9bYPtxOpB0+U8LJVW/NJg+3kguoPRbmmpUyC7VZjyjw62nwO0U/Kk4xh/Tcz282qrMqTsuEQvlJG0MGy7i3oX4c+vUtDbi4907bF19ZH1QaYsWnvp1fbB7BTH77IEydTLu2+ztld3rblDNd6mv7RuqN30Ti8+72wi/vqLp2wl9stvD6tVt5qMdSIV8JGmrKmwHNmWFbcSyQWUZErpPNZNPGE0CyXGjp1m/PLrmKOjPP7FJzz44G9haR7Tlw52X9lP1fSIUOyIpItcWBe7m4JbwmnqRF5APagQJVkrd6vzuOM6KJslFTgmtk8Zqy3b+Ap9W7i9ezh04RsMvv772IP7qOS6VDCMStU0TdUlLd7NwrgWvHW6tQbfP+mS1NZ5f77Jgvh8G67adnul0ODc+AD3n0U8fjzNvz7Zy+GRAmtJjjjU6A8Clfq24kmYS5PiXpP1cp1r15+wLMxVIFZU4oaQZ//+AcbH97GxFmCZMSN7cmr7VLatRS6xaJpULQNjcYGlJ0+5u2bRsHuo9h1WUpWejRm6zIjL4z2EnsedqVXml1YYHOjl+LG99BQMluerTN15imRRHxwYYWRkD8vLNR4+eUZpTzfHT+3FLmpKQy+frMhCKuseU8t1Hs2vqsacQ0fGCBONxeWymlQFhLo5i7zrcHC0xOLcCl65wsljwwz3F1TAT1N2Pkydiq5TburcmPZYqwbURE+pizGbk3aJZ24eqUY29X83gxp9SY3XDvQyRpmfXHvGo6qB5hRU5LQENiirSiJcU+f1/V1UZia4WXUoG0WlwxeQXbclaCliuLzB+ZNHuPjmHv5egW0xwcnja8OEmkFdgW2fMAPbpeV5Bb4knvjlwHZGhWYjvYP62LxLt3tu71xktu1ZvmCwZ0x2e2Q/RxfeoWDeWUaSsSfPq08vrlG/IbDdLufZ0Wd1VwWWyEDKvI/b80PLtUh5aMc0tCaRsnhLJRNqN6Pl/KE2XbKQkqxhS923AqTkW5jiwFIbM06ui95jh3DfPkdXocDE1U958LOPcFc2KEQxhThmXfocigZWYOD4Epah0dXbTTGfp1ar0ajVVApgHErbYuq5tJmZ0DFxqX5JDT1ylC1p3QmIVMexRt4tUnL3YBZ7MfcdZfzyFVb6BwhNC8+URFQdO4jTRslQAk4kJCakj3kujdscGrBYmHjExKpHNTQxgpCR/n6ujB+gvLzBp7fnOXL4CN86W2J1aY67M8vUQo21wj5qic1UzaRWa3C44HHh6BD7gyWufvhzNipN3v2d32HZLvLJvXUe1Suc7XP47RGbZ408f/rlOo8jmxW3wFj1Md8c8Pn+uWMY1Tp/eafB3bJF2dTwTdhr13n91BDn9TrV2WeYY4MUBgZ4/+oyswvr7B0Z4NKrvdjVOby1Vc72DSng+Ee3HvH9712h/Djio9tTXMtvYBV7aPoOhxOffztaJM6ZXH20zL4hl9G+mEcLazxYLFPWA3wr4kRpgFeG9zG5WGVxtcrJ4QIn9g9xe67BaiOmqtuqrjTimJW6z119gMA0EMdQmcbElSRli2tqgdspI8kHZQW2zxzbx8efP+PefIWV3LC6N82cTr8Z0hNU2cMGFw72EBQGuT6xwnI9JNQlosZhrdJQSceygLo4rPGtK8e5Nhtw5+kC5WKv2nmuR0W1e5Kv1anMPmP2R3/M2swkvX5dNUimYFtsVm20OFRuK4LdhGTbXiO297x19li0xlzLOGMTI6UeIe3HO171Hxtsb6lru+ygZ3FXXwm2aVf+1iKjFcH+kjitk+3f7Smb7Hb6F22wvQXw7rLKSb01fz1f2yeEjPTPjjJ1Puj4hHeUk+w2qaQLhRd7Ze/+/E7Pwa97/s8H27/KRPi8I2m9a9oOKYNNeOwUbMv4MLKIYlOiiQ2Dplj8aAaB7ZJYObqH93Hw8hUGL1yi+mySm//tr1m9dxvDq2AbAZYRUtclzQxCSZZER8zdcmaeEnkRXFBprhFEqUdnerel+u2WbaH6d2GDxD3C0NPmp8xxQBYI4g4ycPQce177LXoPnyLqG1OTUhpiJkmWEldvESY6uWYVqisczdcw/CoTuX6qdh4kca7p0VefZaBks1w1qVY9TlobuHrMRtKr7Al7o4ryYG1qeWrNJhRS656NSgNd3qOlqVPNdyjA6ntNksijkDNxTAGgKq6IDb2AZ+fJ1+cx6utU3FGS0iDlwohy0eipL0FjnUG7qYDyRmyppiKxTxSQaTlpkmNSi4ibEU5oq8+oXvMp1+uYOYuuvhKxHmJLejW+svhKwlCC2qlJ2phpKYcGsZ0SWzFhDh3HIY4CAr9JV84k8Jo0NtboKuQoSCNPFBFEEhRh0nRyaHaOZRG3CjMtCXYS+yuNV8p3PR2hsYo/l8ONVRDNQFzj0tE9DOtlfvrlJI/LOpGRS7vh5XkiZxKP+KDJqFVXn9lKbi+e3YMdi31YTFDIKevE4UqF00f38dob/fz8i6c8qopeVcD2kHo9z2xihh589hM+/uu/pGt5XulrZfG2HWynxS6TW2ypY5t0QqsgtvXPrQKcpcE9B5K2JSs7/U3n/d8aCJ2V9EU1QI2elrfvNgeVtJVl59q2ZYJ8AXu+Y3P5Dgvkr55fZpa9w4lvn7w3bbp2mEeUMmQHpmyXiy6vFegRsXQ9djRopSx5+jqt9L5W2lu2x5b6GqNjx5YK0JEFuTs2RNeb5zl46CDPnjzi9gd/j3V/QknWRF1dL5isisdzqGNFQi7EFItF9S15B36zie95amzJ2WWOh5klYjYDtW0OpedB+l1EyhIQSnOxDDPToWD34fQM0H38VcavvM58Vw+BadK0cuiRSGd0LFUrRT0mRSJiKJnn7WMO5w70Ea6vMVuJqARSkwwGe/LkSXh47yHXJ8scP3aU/+nVEvXyCl/O+WyEOqv5YRqxxcxyhWq5yrlhm1cO92Muz/PRzz/ECzQuv3OF7gNjfHhng2sr65woafz+3jyzYQ9/dqvCpOawki8wWnnE64UGv/XKEZy6xw/uN3hQsanaOqGlMZQsc+X4IGdcnWf376lwn1NnjnPvacTk5BxHjxzk0D6DZ4/vsrG4xLePnybn5vjTL27x299/k9kpnWuTq1zPbyjphd+wOErEvx3MERgJnzxY4sjeLk7sK7BYC5mpin1jgmeE7HNcCiF8eW+a9VrA2bFuXjk0wqO1hJV6RFU3EafTsh8zv+FxC9llMLCsNBnVaYqlt4DtipKbtJltv4GA7cuFVc4c3ceHn02onpplexi3VGB4rJdDPRb9ScCeeIPjgzZBoYd78w02fLHjtVmtJzx8Osfi8hJJFHF5zOStCye4uxTydGGDZVvqnqUMAaRhVcB2dW6a+Q/+M6szE/Q0q8pPOzF71E5viDiBRR1gezNYZjvI7hxirTHbORbbbPZXGhC3Ds7dwHbLiX37+3x1aKcjtFWqWk4ku7mRdNa33V5bJQZnXynH0ZKTbCLMdtVpA+5WpdjZfaX9etusELefz47MtoTa7Gb911kWtz/568LO3f5+t8mmE3B3QtadJobnT1jpJuKL2B9popHAGDV9qQuZAkD1vF96nbE72H7RJPurXl95fbFuSs9dOr2FPRb4HSuGUX2L54QMIkNagXSakg5pOOS6++h55VVG3v4Gg7bDow8/4tZPfqTCHixpdDMCAsMnNERHKzISHSNysDSHktlN3s5T9dfwA09tA6sdiOzm7IyzbQOc7GRbn61qTNIjjJ4RSscusffMRbrHz+F0i9+oRQNDFZ/YFn2aAc0mUa1CrrGMmXjUS4Mk+aLSkksTkFmbJwnqNPW8Yn2dyhRJ4FGWTcJYIs9ranKOTZFJyJatge3kMCU6Whw/TAljSFS3fVOac7w6xIFq0jQkQjcO0GVrV+KjcZVLS7fRpGhBUBwmznVRz3WTGAZFv0JYK6PVVlImttCHYbsqVr3mNSgbDUzHwWIVvqMAACAASURBVElcmjWf+opYlkksQtpAlBixkuiEUQ1ksaSJrEbifXUsp4RhFhXLrkCHBCVYJnbOwrYk3ECOvUHiewr0GpF4qMYk4j8cBFiRXHedyM1juC5RoYSVy6sEO7lucZA5zGQDQsC2FLRYi8l5FcbiGhdPDNNrrvHJzSmermpKgxpouZSVTgw8acoNQ/Lhsoodrtv7iK0e8pFcjyZRwcVreBxJYk4eHuXsayU+vD7F44poJ10CbVAtHgPbV7sY9vUP+eiv/oLi6nzaDPcVsJ0O4M30uFbnzNZBvQWPKop0t4qxpbRnV+L5uunnjeWXqQNbAbsc92bISGq+uG3i65hUXub1W8/+2rU1CzfZ6fx2Ysp2vQ6dYLvzZLZOQNtOMoPvm2v5LY+nHv9Z8EQ2f3YGb6Sfr+hZHfRSib6zpzl8/hUWdI+Jv79K+N8/I2zWCY0ALWdTi0U3LvZoliIFpBGwVCoqyYv4d9fqdaWhFkZd5CStyt/y3N703hZLPpEkCNhuKmZb0yWczMLRu7C7+9hz5gon336HmWIXYtfadFwkVSqvWQQGeKb0O2tYwl43ZvnWIYc3Dw1gVKos1FBgW7MThodd/Cjg8xv3+Hyuyqnj4/y7AxHLs8/4rw8iFjyT1fx+VX/08iwFK+Ebx/o5dniYmek1fvGLL8F0OXFsP2dOjvLZRJ2fza+zz/D4vb155uM+/uxmhWkzx3JBmO1JrhTrvHv0AHatzg/v13ncyFN3DRoEHIrnuXRkiIPdvdy7fZfbq7N8893L7Cv0cPfmI44c2qcaXT+9d5fqRoU/uHSFfC7m/Y8+5nd+79vcXjH5bHKdG/aqirCP6xZHAo//RcJkTJ1f3F7k6GgXrx7qYa2RsFCN8V2dphEx1mUR1Tw+uz+rwPYrw0UVLvbls3UmxB5VT0kBX0KODJvJ4n7lAS6bLGImYAebYFs02wpsS99T0CAvmu28MNv7ufr5JHcXaizofcqNpLe/xLCTqCbGUbPKhYO9NPP93JxaZ64sTf42lUBXQWVr66uqHl/Za/P2heM8WNW4+2yBZcslFhlJUlKEgoBtcSOZ+9GfsDz1lJ5mBVOYbaNbuUZFtBokW8x2Cra3AOLOgrdLP1ybwd3sQtzyGl+phNl43VQG7F6btg7m1gBtQa2UQW/9b7f6sqPLWUYSKCTXOp5dgHb7ODuIldSSNGOidyEpXqa2qffvOAD1nFaCZLqCyS5ONtFsov6tYu9fFQi+eJWzdUWirtkuc9+LJ5OXANvyAWVgWyYcFQ+bgW1FU/zSX79JsJ3lZanP1VEhHwIk0yYwFWINSled5skL6+2L+b0k8OVKmAcOMXjlDc4cOUplaoZf/O1fs/LkEUYg+sSARPdI9IhEmBa5fpGE2NjkjW5cy6UZVwjCZuomoCikrcz2rosvBZhkwgoIrAJJ/wHFbI+evcLQoXHMrl58U+Kac/jCRmgSjSxuGIFiV3Vh0/UimpVT3qniX2oG6yRhUyUg6oaJE6wqsFzTcup6CHxXDVniyCINn7GwyWKfJZrwNMpbliZi1yWvp2KFkyh1RYnFFkrAtixX5EoIFWKS0wJsLabh9BAaEgyTU8lhpaSJEftYQdpUldiprZ5sC/thQEVCJuRe9238RohfSYgkoj5JkyY1Q6YjSZATFk3cElLHBHkt3XLRpdmmFSeb0WyycyCMvEpMk8VP4KvjF0ssdXdHgZJ55CKJn4bAksnLxHfc9PyNnNqmFxsH1feaYT3FbMs/S4SwV2M0rPHKeD9DXR73J1d5PB+wVG4S6G7mE2vix5rS+DvJChZ1PG2UWCvSpa1CVFcyEhE7Xezu5vC+XsbGdT7+YoJnNU0B9pA9KmAnsnzi+gbO9Q/58K/+vA22FaBqp311MhnpWNxcxHc+9jLAeseS/1xW+2XKxovr1y62purF0xzAncD2i153OzPUCbTbi97nMuJZbXtOXX7uMewApDfDul505VoNutmLtALAOp7WBhYppbWlNzaF4DKGpN7JvWlT3H+AI6+dJTmyh/W7D5n90/cpb6yq5FiZAqRZU8aE1Du56LKok90iSdGVy6TkJI16ajPYIV7cDrZTlyYB2zoNW8C2RJTL3qCBrRUwij30nrjAmXe/xVL/HiUj8WXBG4AT6fiy0DakSdxQzXyj4RJv7nc40ZujOjOdulxIaw0hBw+Ncur4CE8mp/nvd2c5fvwo/3I0YvLxI/74bsBanKPsDCtvctFb7x/s5o3DPcrCbnbVZ3Z2CdPOMdTjMj5ocGMh4G+m1hmhwfdHXVaTXn54e5XpxGa9UGLUn+VSf8y5/fupLKzx3x77TMc9VF2LatTkVDTBu8dH6c/3cv/eI67NPeWVsyf43plDrC9V6Ostcuf+M3506w75nMv//OabOEbEBx/9nG9/99ss1HW+eDLHHakdbjdaUuJAHPA7fTb1KOKjW/McG+tjfNjlyUKFBwtVqkQ09UjZop4eHeLhfJnJ+VWODruM9hf52b1pbj2dpS6Sw1weS5oaLZe5wiESM6d2NpSDjTS1JiEOlcxnu6gGnriRuJlm+8yJA0qzfX+xzrw+gC+7ePKcZpmuZpmDhSbffW1cabYllOzhzDLNxCRxisrxRhFfScxrIxrfunyCeys6X95/xoZbInbyeEmX8tkWsF1bnGHhgz9h5dkTunxhti0SI9VsR6LZlt1MaZDUZJbIxuo2MLxllG0D3G13j5Zmuz2MtmactJnnHV47pS47sFw2FjvUG1uAXqs2txoZfxXAvYUk3abZTg8jlZS1dg5TcJweccsBKr0GO+O/F9XX54JtpXvLmtTab7xFy7I7cHxRaXze4y866Pa7/prAdnrdWzGj6YU2VYR2mrYocattY/evfaK/ObCdLo9kohCjevGklc1TS0XSSmy4hFgnqqtdmWYp1iYWZlvYbz1H0NdP6fRZXr/8OgOlLj79+59y++pHNDcWVSqY4pe1VEOtYohj8by1MY0SlgBdTVhtv93g1JKNtC/hbp9nxjfZmqfYa/EztXv2MHj8LPvPXKD/8AmM7gGadoGG5uDrDrE0WMoCSVBmGNHb0HAjXXWNS6WU2GU1/YhUQ/6OuppupdNfmFldD9SgigVQqtZRN9O6ZSYGMi5ahKieqMm35TUt23VS2EQDr75VLcoGrXjkStqbJouCNOLcFRCug6OLxjsNHBBNs6jbhWX3JCbXj2k2DHwvIvZlwaASjNNzkeREmZz1IH2vlk+xQGkRGMp921ogZrdfuj+THpt8VhJ2IRHKttipyb0vi6EopCBsvdwVktApTWSyWBGXmDSuQ7FpaXNken5ipS5AW/yIXc+jv1FjbMhkaMCnXIXFNY2Z5TrVyMDT8zQSSb6ziaThS1tBp0YU7IEkTxH5vaEsHsWR4nJ3DwPdJsU9EXcez7MQWIplC5N+pdMXsE19HeeGMNt/Tn51LgU5O4Dt9J7LwHY2ebSkJunPraEKLz/MWxrGX35B/qL6p3iGXVl2afbrILqzA38Z5qVV99pyi+x9tm8hP/daJK3J6qt/9cJj6Ghw6gTZLwO41SSoduk20ytbUsN2M31r11hpudPxq9aVcu8KwSC7c5Honl0MaQwvDTJ09ji5N09ilWs8+C8/ZHLyIb7WJOenriSxY+HLolUW35EE7Ggq0EscjzzxPq7XiGOpB2mKpLofswVt6/e0kDhq4e05vpJgJUmgAsBsyS7Id9F97FVeffc9Nkb30tRSZlsPdRyx3Ew8cqbUbY0wCBiMV3lzvJvRvMbE7Zt8/miejaampFoH9o/yr797kY1ylR9fn+DIkSP81rEeZmZm+MGUTdPO0zBc4mbA/sYER0Z6Ob+vW13X6zNVwjARvoEuzedUb8S608P7cz5d9TW+MZBDy/dzbaqs+mPWLYdBvcyJAYuu4iAPHs3zt890FqwRal05PD3kSvMW3znSh2X28eDRFF/MPmLPnl7+43sXKVpyDX3+/uoX/PjpAkMjo/zO+XNogc8vrv6UK5cv0dvVw+TCIk+qCwS6Q5IfZn/e5Gze4PHCKv/95gynj+1n70CeL54s8unjZdaanto9+O5wkT84f5TZRsK96QUOjeU5uK+fLxY2eDi/TEOCYGQ3M4io1n1mgjF006E7iVTvy7JTUvIhizTUZrNBsoHblAbJZc6dPMRHIiOZK7OgD6jlXJQEaPUqblBlr1Pne5eP4jkDfHhrgiezK4osMtwuJdszVYdtxIU9Me9ePs7jDZObj2dZsQpEtouXlBQRoZjtxVkWPvhTVqae0C3JzeIOZvYoO17JPxWInYbaZGB7BzDcAsrt3rQOqVOLHGvXp+c8v018fwWYprJRxVvvAvTVW7bxe6eMJO1+2E1Gsonbdq+9bcXgdrDdBv2bz+0E2il22h1ot977ebWxrQTpOO82sy1FN52Ls+StVpFva27T9fo/9NeLJpt/LLCdnlf6yctkL9/CcItlWihs4E4T3gtDL36zYFuYa/lcLd3FUA1u0hQkBUDKT0isdYJtiWk10RTgNvHcAvrefZy98Brnzr3G7NQzPvzxByw8vguNKk7SkHgbLFk3JyJtsFUccGwWlP2QbYYkcbjFKzeFPNtv8K13lDwqDLG8tlgueZpNaNiYfUMMHDvNgbOv0X9gHKN7D6H4g+vCcIttk1Kiq/MrBuK0kg5zkeqmOxXptlLqwyvgOzPhVWMqo8aUT65cB1cdVEvzJaBS3R0yo6sFaOojrlTwMql2xDPrgoq1SLGvou0LhHFQwRuykhbbxRBLbAwV0yyhBjpide6r0A2xjgkJgwjPk/AgIZ0Nqb+pjlvYdM1XfKahwLbSAKmoYzlRSZQTmbVaeMhj8jML+1AgO9tY18WeTMmM0tV9ylZLqpyvrkW6CBF7x5TRT480TR5Vd7SylBQJSfodSWx0MyC3UcfQV8m5S8RRDo0+ar40HVk0zTyBkSfKdgoMYwVdq6H7A2ihixGvYJihYrbjMOaINJxGPmYpZKNWxyv2Ylh5wqRHpc0ltoDtDXLXP+TjH/4FudWZlwPbLTvAttwkHffp8P66DPdvGGxnSWU7MdudE8Ju8pDtgLj1d7uD+86xmtW2X5LZ3jKJt1i17LVeDLgFPCvRkPrI0nty82frKFWlyRbiLZZNLTxloWuGNJshxC6WKf0m3eQPjtL91hmGe7t5cvUqX376EV55hUIzpDfWCQ1ZgEo9sRAjJTlO23aUrljGWdP38BoN5V7UCbbVkbZqhEIAKdhu5nxFfAhjKvjfjHPobgq2T7/zLs2DhxXYrhkOeqyTi3Ws2COne6pnpd4MGDArvH6im6GSzbNHT7gzvUEtcUiaDXqLLr975Th+w+Pz+wuMDg/x/TN9hIHPF3UXTSz50PAaEYWVRfqLLntKNo+eTvP+l1OpPNDQKOk+r+112f/KWSYkGXh1iTMFne6BAZbrEesRlNEp2TG9tsbSWsTN+3PcqnVRLY5QcXTqsc+F6DFv7C1RdHqYnFriy7knitX/X79xidG+AkuLVX5x7SbXVusMj4zyzaNHMZKQj65+zEBfH6+dGKeQzxElNeoJ1HNd5ITsWNvgxtM5bi97nD15iH0DRW7OlLk+V1N+21KnLxQi3j06yGpTZ2JujUN9GscP9rOhmax5vopDxzCobXg8m1vjZrlbSRTzBApsV82etDdFfLZbYFsx25L9sM6l3BIXz4zz0RdT3JheZ17rU6+nWRpmKNZ/HkPaOm8cH6Jm9nBrYpmlqnyOloRBqM9Tkx1SOdY9IW+dO8bjDbg7ucCySAPF+k9kJC2wvTTL4o8FbD+ly6ukzHYLbMtub9tnWwiRbKy2gF/nTk9W9truIhn4bYPZ7G93laC0Fvgdr7mbjGQTi7cwQKt4pL+3GO3Wf78U2N5+Lh0lql2atoHt3cByC3C3cUpGwn4V874IB7foqM3zUjPFFhlJplX8H5fZTi+rNKSJBZXcNLK1L1KI3b6ev1j4DYNtraG2Oy3y6LqJnqTaY9m6jOX/JRxBk+lHtsp0zMQSxbJ0PVK3LJqFAqOHx3nzvd+i2NvDJ59+xr1PPsSbm8bxythJSE40y4kELVjEukndckl0E9cQJjVOwb3sDmTNj506qx1BgJKRSAgFRKIn1nUCTccXN5D+YQaPnWbs5Fn6Dx1Vv+OWlC2TtBuKRZYAbt1IC2yKXtNgFWE8DSUBiUkUyy8BBekWcRp9kaCLjCKW5il7c/C3MIUKzJCJMW0KVMuGTLPa1pYJoNc9Yi3AN3JEim0Q6Ycw2em7SF94O/RHmLZYLM5ivEB8hWPyYrQdCea2CSINsRhWt5+6BSNMzVPsR8rWy4vKjkLqFiLby74uYD89bQW62/R3toOzyfEqCK0Ae2aPpiep728kkirZfhSXmGyBJOsMMxL2vtUBIYy2pJ8lhFqiGsesuk4QzeHHT0iaBiV7CCvXDVYeT5ddCGG1hWlJMKw1NK2G6/VhhaKL90jMhIpp0Gw0Gd6oEDVq4HrE0lPQtQfdzBPFwjCJ7WSIVt8gL8z2D/8cZ03AtvQGfFVG0qkhSOVy2WIka8j55YB2qyTvPsZ3LRodD7yIbFBz4W7M9nPA9su87q8GtluiyJ0nnhcx2+r4Op/6dQC3ePRnqZGZCq7dRC/3abqozGRrIr2SXasOm0CFbHVpLNawIwkKsdGDHHp/NwOvn+HwmaNMrU/zyY9/RPXhA4rVJgORpKpGBKrRQmwD010xFWziWLiutCLGVKtV4kj6N2QRni5M22A7C/kSp2zRazUVsy1StEDtyllRDuwCuf3HOXrlTfRTZ9DconKJ0kJwQgHcTXJJXfWt1DXJHlhnqDfAMWPqtSqLQY7AKmH7Pqbf5GyPhe55LK0Eysf69GAVx9KYSVw0kYqpdnmNZG0DyzAIrRwL600+nU/QcyJxE/eTGkNmhX17B0lEz1Kusdcx6O1xlLxGEjlFS+4nGjU/ZnbVYLFq4HXtJe7qp2ZGeJHPweY0e52ILt2mWvWZDip4gc+Zvh5KrsbGepPlco1FzcJxcowXcqqv5frDaZV5cG64h5GuPMNaqHbf5s0cFd9jcWOJ2VrIhjPA6J4u+koGz+oms7EEz5jSJc5ovMyhroR606BWDdmXbHCgx8TIuYroEFGe9Pj4sc5SJeI2qYTHtEIkey1OepX0zhIZiVgBWqlmW8lImhtcLqxw/tQhfv7ZM5UguWgOqGsnMjvZsUzCmL5gkUPdCXWjm/laRJBZ/knGg1oUhj5J5HNxT8g3XzvGw9WE64+m2HD7iGUnNy62me3G8pwC26vTE5S8MqbMAeamZluOVSVISj3vBMK7gdPO8dfp7rEtzGanutL5b9sfbzVIdgLtnWQk24G2jN6U/t2lvrRq+HNw7/PA9s61OdNHZrvFu9fQlwfbm4y+3gG2MzlFttDJGLzskLYZdL/MJPKyf/OiSeHXzWyr188kNAJE5Vu5Gkgxz1hMxfbvcEIvmlA222R2WBs9Vw/5slfvOX8nKY5aXdlcGUkOXTPRY1GgJWrrXwB3ZIZKoyugVtgYK7EwZQsqMmlI8qRpkBsY5PSbb3PqtYvMra5y88OfM3/7Bpr4GgfiH9oUvlyF3EizZMXMqYnQFTu4LNxOAW61O5AKGlrdATtvFggANNATC99vYuoJiWXgCXtuudgDwwwcOc7eE68weOgohT0j+LkuFTnfMG0CWS5oYmkYK3mEElBotmIjzDhrCJTiJqls0vSk7m3lvqt01ykkTqOD5TVaGXXq2IWFkoGoAGzGrGVa+HRZLouEBkYS4Fk5pQEXoC1/mnlypDoxpf1Oi3AUyrWJ8SJpvEqw6h6iKQniHKFoNCNDPS5acRGbmHgiblLNmSLvQBMbsfRbE1kPKWBO61SL0c+8ztV9nT64RQ8nT1BgJEqLswLbEMm2pmLl0qtiC9hWbL4sWITVlqbF9H7ShPHybQy7TGTMoDV08nEXhgTVmDlkH8QX4z+1IEnQzRV0vUap0Y0TuvgOyIZvxRJmO2RwvYopn4+Tgu2GVVSvE0XFFGybIVqjnILtv/5znNXp54LtVp1J7710i3DrFuXXZbX/aYLt9nm+RH3ZqfZu124/tz7/Cg2SnbWzk1XbIil53iIjk4a0GO0U2Kb3aroWTu9dkY3J2FfqjQxwi2WgRwNHd8j7BYik+dcmzjn0nR7n4BtnWB82ePjJJyz//Cra4iq9zQQ/DolNufdSYkGAhOx6Gpah3H8MQ6fhNQjF0UhJSVJGuwW20+h4GVsi9dJpSpOvJmDbV6msdphTFm9BzyjDJ1/BefU1ekfG0LsHMBMDU5WrgIAmTfEhFyenxhrUV4i8Mq5tEHeNkuS7MfyQoFal2FhC9+vUQkc1b1p1CezR2AhlR8xS9SgnSYfehpJPhk4XZqFHabndYindGWtWCFcnkMV4HDXQfHDFK1z2Rz1pfWyg5WJiK6f0zrE9iFXoxyr1EUl0eK6BZvhQqRPXGxQavspKaPaIc0aCtlZXSbgihRAXqpplKn9vc7mJLZ7/bg7LsUi8ZaxandE1TzUxruS6iMQmpFiBfA8Nqw8nqtOleVTtXvyufeT1HHozwKjOYjbXVfZChEmxMkVeekRiRxkDyELBdhy6ijZ2vsBKzxFMt4hrprteQeyo+u9kzLaE2siXrdxIKlwpSQjXXn7+yRMeLDZYsYdIpH6aYq2rq1peqE5T9OZpWF3U9SJ2oYtYXJ6kjsvOZ9Qk9htc2hPw7SsnebQG1+5PsqbAdjEF24lGoV7HE7D9kz9jdfoppcZG6kayQ4OkquMdtWALMM6A7Pbx19ZrbwO0W9jtNqOziUG2P94SU2bTSzrvtHFquiR+vozkOTuH2YJgt/q0KeTcrAWdgP5FCCutT2mN//pfmbyufbJZQFqnG0mLEWi9+Fayf6tJ9/YDeBFo/voHnLFz26QHO71ORtbv+haq2LYe3Tanti6q/EwlNB3gu+VG8pxrnjJlu31tjezs/Ktf1/Vqf3YCgPS6AhTi66oMrxTYFjCVSQCsCE30uUlIHEjwiEBtCyO2CASQWwZhvkTXwcOce/c9isOjPLt7hwdXP6J69xZWrUwpFJfQhKZtKl/SDUsAr05OlGOGrnTJcvFTdlsAd+v23XrVWrHGKRCUBo+8amI0hUnRE8WeNEX77BRw+wYYOHiYvafPMnJwHKN/DArdNOyCYmrMuJnqmjNo76soCGGBRJMsxH0Kvu0oSJl3tTmXKEcR0W03RaioqoBS3amAm1RqkraayCgUxl2F3oudnWqKTLUmbuQptr8hYNuyMvmI2Hb5amuv1e2cZIx26KeR1KHmKkmI3mgQiYwkku1Sgc62AuVx7JNIoJBMbKrBVRYCwpPnVByw/JTFgxM3U9mMCgpKa4VacPz/7L1ndxxZkiV4XXsIaICgBjWZzExmyRYz5+zO2Q/7h/fsbM/0me6pqq6qVEytqLUACYKEDOFqzzV7z90jEALJrBbVVahmM4mI8HDxntk1s2vX6PilUVJ4Jgo0LQdbwAgHfSh1hhP2iBCEPkN5Rgag7Lw3JVk2horGtgHbKf+mlBodOiX9otfijOMeue8MCHx0OfyIIEOCjwJu8AKeu4vZ3VlESYTtOMBekaHXCAUALL3aQSwIn6XWDHu+SjnmWUt03eFncDs7aHz1BwHb4etHJdhmgKlg2rDvrEzTSNm/w007n5zleBuDbO2b+ewocHwI/VelU1TZ72GwPYkSMnxNB+T3JslbiR0dn3nSbWIss9jf2qCZEY5yHOCWazO0LbERRonVumG5egOyZblaqpPpW9AG0kICNtm3khXPsOPSbkVo7cfwZJx2m7L28BfnMf83l1D8n+eRPn6C5//9n7F14zbaOx1JSjgBwXYkQJd630zIuFQCCkMB3bQbVCyirXNzAm3dO2UgQFtI3WMB2z2lhgln20GUx6JOse3PwV85iujqNRy9cAnzp86hFbUQpC46kYftSKcBU/0v6uyhlfTg9PYRce/OLCGNGsgTTtlNEfRewndTbQYn/WWPNUAHeXcXgSQBeojDQIaE+eRN+y1kzNw35xGGgdhgjhB3u6+lokYFJBQNpEkLRcoggcH9Hpygi67XQBLOwAnmZAgYEwxIEsw13gDFNl4my8jcNmb39jAT+thvuRLY93cdZJyLQC58kaOTczDaLsI3TH55eMOhLqGLXXcbrU6CdzZ6yNwQbxozyBod5DNv4MUzSNBCuLuJ+XQHXX8OSXMVrdRDg/ci20E/3cc+bWUQodV/hrjoYKNbwIlbYuW5Uma9DGHUxHbjhGS6m5LkcJCK9ntaSv91fFYyCqGRNHrbArZ/dvUcvvjuBW696OBRNoNO0pPKZq+IkCBCu/sMjZ0nSOIF9Py2qFyB9A/yqosMTTfHTBzg16sZfv3OcXy33sM3d55gM1qWBslO1pa+mVZnD92N51gXsG0z2z4KZrYNZ5tUTGmQFOnfQfs0HqDWMrsD9BFroyrfPYBD7T4XS1ShMQlua7SUelW7gmOGHz1MI7F0v7HoSsFwHeCXIM+cbl12sB6AHzS1Q/fH+PjJmHWKza9hTptYcGYXL1bZ9olfMh5s/2sCRwtlJ0HaiTfF3JMBjF1zugcyQYbNX4Jv0ww2+jvqkdq4MGCyDu7bBiHTPkdw6EhXHQ09ecgiUC3/lvKnplsEI8oENzqGnDDFlWadwmP3fY6ETTvtI7jwX/8bzv7q79DrdPDt59fx9Pf/G/n6U8T9LQRuirThSyZUFE2k31KnpFEXlH+E7kxlEiE7kkqhzYviDI2EnABReV48X2bjCdUSCYLo6OhgSM1gZokygKvnL+HMlXexcvYSmgsrSKKWAH1mfUhtkOYklpBFvIn6tuSR85opUM1Mt56LSPRIJoog0kFCQrXeKfkjcomW2233iGwmgjpKjJkUvgwSYqY/lWZMadw0oM83cosiL2kYLpToYxmW58TsOxU/sh6QUh4vY2VF5n0qIwX97wAAIABJREFUmJJzZ05GR1eTY61NGLwWgm66UHKu+xLgiHqIkVSTNS6KJTwfBdoS+Zvx1SKTxvtU8Foc4X1LF7sB2wJs+MyknpqLygp9D50vG8IkO0cpxiJEDwnyKIPrRPDRRGDkF6lBzGtgtSMMeb77yPMeomQGTurLSGyC/SD20fB9zO3sw0374iTJa03J9S5IEWrK/eGAowjA/g9f4ff/8P8ifvUYnqx5DShKm1Tbz3ojh3fOtD08WW+V96s+lnfavqy/Xtq0Q2Shx9HJZb/UcKwuz6FAdoxWeP19k3jdY69pQma7fh5iS2sXUNJ4BrM5A8PKBr6z9swsaLf7yjZECuyvBfJiX8wO5gs6aVPXNe1Nz+3Dp3xej7zkEA6lKXNIdax1/hRO/t9/j5W4gXu//xC3Pv4QOYd65T0T/LdQuBzfrZVQydx5LvzQhx8EIqOZGu172hXuYO2NYFDK92tmO2djtlD4hLErFD7u8F0nQhbFcFdP4sjZ8zh+8SqOrBxDzIbGuIGdRkPsHKVI/SxFkyaAVbs8k89JtlQUjPj6vrR8U3aTykIFbTzvRdoTPjZtFZWMJDhgxj6I0ef+ojIT7QDBJifA8n0eGzTZyh0iYcNyQVqbtJqjcPrIKDvHhnBG6aQvMpBAjmbUQ57to+O1Rbff32eTZ4A8DoRqQbn8NGHDJ+lzKfppHynlTvdyGbbFJIpkiP0MjRxY3WP4zWCFI8pTZOEeCl4bQp3oWPSQUsrPbyLMdBRX4abI8gR9CXQ8RPkeQjfDblqI4grPl0IIrKbRhnQJhqnHLrQ5m6kkrbErSQj2szCD0Ug6QiW5FHTwweUzeLOV4O6LHdzd6mGru4+Om6NfUNEqQiujcsku8qiFvhOiy/VDP8T13U+w5Do4ubyIS8djHFtu4JtXb3Bn/SV2wmMAG1kTX947s7+D/Vcv8PC3/x82Hj9Au8dhc1zHqjrGNJN6J+mql2urY94SEE/LEVjAWGLtivpVZr9H2C4LxG2XUL1D8kC2WE7M1LtrCF7393D1sWYVyhxFhQwrBrit1EoW4oC+9iQbbe2KtRc/uo3H4gP10uVXyXEJtqfqbEvWd0L+9jDO4sd4oYF7arMnE75/3LHlI7Yf1r7Jou8q61I6BkOXGXRWWpB4qx+TWhxHQXmrYx7yQ3ZRy9+D4VS19uu31LzH5gPhsPTXRZ7PonCWMHP5Zzj3X/8vLB4/iqfPnuLRb/4Rb25+i3zvKVx0kYTkgAONhHQVx2RI6D4ceI5HNVsxTkU/UaMmWnTK96XzY3OfkDYE57pw2agpy1Wll+Q5CnBmpM5gwEc8t4Sja2ewunYO7YUlgBkdP8B+axY9ygKmqUp2sSGQNE1buTAgkxknmxVj0CEcbNIiPNIk7I2uQSljsar1cXBNFi61y+lEdd0qsNAr4f8s2C6fiTknvUIXKZszGezIuVkUVcj561HM76zKQck/ZsY+RcJac1U5MxM6PRmawz88FWqP6xhsDTYsscfPQrkHwkeVCoiwoM0z4Tkws6VgW4RPWBnISG3JZfhPXvjYJwe0OYtobhFO3Eba66C3uw2nuw032ZdJkZHnos8peJkD15uVKXG7bQ9+O8bRdgszUYRg6zW2Nl4g2XmlusV8LlmKqNEQug0rAo24iY0nz/HNxx+i9ZoTJAvpt7BgW5eNLuxJmelJ5mt6IuHtwbals9j7P2prv6XlKQ81LOM3NqtVo2xMv2ZzP6eAbXvfh8E2+0hKP2QucKBBq26qhyTJyus5BNAfeR3GJ6j8KW2LBthc61zJ+34T0cIyLvzyb3Hx0iW8fP4UX330G6zf+RrFzgs0cqowzcNzZ3VvUABJ6GUO/JCN9QyamdBNkPY7st9lr4hkIJMa3Fka7Iv8quw+nbSre82R4VdSTwubaC+u4NjZSzh97gIWjxxHPreM3eaiZCulQZmAmD0NAnotQ0qVmQRsG+64taYJgbWt+RhRBA3GdRVaHnpVGSodg+R+CWnFCpUL0+wvE8jU1zAPKxNB5W/S0jiGURWDuAZY3ZP43fSlMF7gsJ60XyDpc/gVkxEMUDRZ4HM6rAQlauA4H0JbUjRpJFNEzazkEnhpkY7iNVqNs/jLTKAQKD1QwdFP2mF4ursdeDSVTiHTKHOP/krlXhsJufEJ5vt9rM7PCgHx1W4HG70O9h0Oy+F8Bt7XQIC/L8fxJHFETW8+v2ZWIEwzrCQFlhsNNGc576LAY3cf21mCPe+UgO1GQhoLMLP3BruvXuD27/4ZL548QivtInQglQqF2fZ/KmFMAD4AYUrwbLzSBAMotD8Lhst9aQCuabAfC0lMZrvC0COoGaUARz1LbbPWNTsx4kvKzLZ5zeie6KRY+i7DTNDvH8R7+pGqMb7OaFB7NTkSmWSXzTcNMFDE+08C29X1WcA7+rYexjiPfSBTXtDHOvn7Jz1sXWXDt6YabHEQOFXfpc/HfvYt3N6/K9ievFimPrOii8DtI/NnsZfGKOaP4+S1X+Pi+9fQas/g+fdf4ofrH2Lr0XdAuo8iZ+k0QdOn/J+PXhHKdEdufl+aNE22WPjHxtybjWxVLcTQy8Ym2Nb3y7I3YNt4BFEeSQo6SA9BewbR7AL8uAEnjOBFMcKYlANHQGW/x6EwXWRJKqVaoVJIOp2TGkmcVmOsaiFaSkzRn7AqdSOP+9GQgRlWPXsB8PJ/ttxvtmKFo+2+V7qHZJVNsM/fCMi25XPNTkspvQ7nRc7QQSYNT8yMp8KPZ4d6HEfSbBT45GfSmSUyNIZggO+ROyzBR47AZHHKZjLjhPl87D7SgohOr2NDKbNivni8AEkRIgmoHLOCo6fPyPNZf3AP/c1XCNN9hKL7qhmmJPdRuCE8Z0a0wXeXFjF/+hSunDyBhufizd1buHfzJrqvXyCk9raTS4AQNWL4PrOHen39vR7evHiORqa65XS4g5ltE0yM2Q7T9sG0121m+y2sg64Py/V5CwM57dxG0ULGrtsfC7YPaZctkKlntofB9gEKiQ3/aokC+x69JrP6x9x0e1/G3x9t8tXBXqmqFEk1zBO95TxsYvnsZfz8l79A1Ihw/+bX+OH6v2Dj4Q3ElN7z5uCT5iYkEVbd9Ow8jvcOAuU+kxqW9MUGST+IVf6RCpKdvGlkAgm6LRB0eR4+0oI9DNT6j9FePopTZ87h9IXLiE+fx/7iURQ+AbmqhSs3mBlNtT78UbFOqh8xG22mMDsoqWJlgGf3RYWIBpaIBfBizWoa4iVH7WCfq3xerpc2Vfajgu2CDdVS4lSwTnAtYFqT8lQflX9nCZASbPO/M+1v4fkK1Da2ThWXLOVTWXz6mv5U+LGSqTGFXbXHA2vHHnfU7tBjSvKHE3l9nfhZsMGWVT5SaZIELrVOU1KHchS+hyIOhYbZY4cn6YGsZsgHNZmhTH79idIMfl4g4rHos7JdnVHRdGSw2n5wFK7fQDMlTTBHe/cNdjde4NbvfoONZ4/RTnsIHUdoRJZWpUlGc+Nr3zV8hQeoGLU3iNUvoVIFsPVpmICnPp9ljHEZBLvlp43fs8GcPb7xm/IhQ4Ucd9wyiWVRmrX1k8C2/X5TYTa+VT5pgi4NPqcA7jGDgMzZDwBtvVV/Bdu1jFfd6tgoiLfpPzLYnl4CH7NOJ2T6dJ1QcomUhX0vxrYTIvdm0F5dw6Vrv8C71z4A8g6uf/x73ProN0i2N9Fkw17aE14zuX4JG/6EE2zURaxKhMFtCkn1H1XzkqGRiIMwvchGKaN6DiwJelJCZdk389mFbTjTVFwJQ8z4Dpp0fFSUYXNLv49OpyMjlSmrV054s/u8Fo/JFpOU97gfgdLjX811UqehvBnZPDUcmlAynx1YVooqJNDwusYTmDfUTkUUVdiwZNMzZQVOMzyZQwkp8pp1MFMURqKSEMWRZLUZeHT2OzJFMkkIAtQIaMNmisBVnW1rYEupQ+OZNFOl4JzlZTo/my1Pcw+p10RzeRnL5y6gPTeH9Rcv8fLObRRbr9EoOojdBP2ih17ehxO2UHgR8iRAELaBS1dx4t33cfnkSXS2tnDvs09w/+YN9HdeawOXoUR5ga8a+LmDImOJnkNwmFlPTcCkgLsEWlUVceQzmwZYp73+Hxlsi/UaAaLr1zRpmI1dG+MhyPQkyESwXXdYQ2okdX7nKFmyqgt4/E4dn7CzuSeq66Ql0E1dDx0vQtfxES4exdX3r+HM+bPo72/h609/j5tffoR8/w2aTlMUi7T/QbPbQupyHVWy4oxvBs4caiJVJM1cM1Dm61QX0t6VQbAtn2GWnTKehaM9KqKf38Dc8gpOnD2P+XeuwbtwFdFsW3nf0mfiwAmoiW/pDpKu0GFXYoNJAVNfRvBXjbGuh0BlODNwQ0vzY/5Da14WmKiNFolR5awpypXAQm2FUE+UVSL9GhLYUN+cjeHyJ0OeMsPNbHYmv8vTQjLclAAl1U7wEE2jOTMLhizYtrGXZDTFSJmEiAkE1FyygqGSp4OZbD2ozhkZk0SRe8hqBJMhnPjJI+rE4IDKM6Ta0Lf0+lK99cIAbhzKULQ8YKJAm2FSebYSekkoxCy3nytI5qLopx0zCK4j5xv7jvjSbrws/PG410eYZ2jvbmHv1Qbu/P632HjyBK1+V2RcY9PeX+ZG5Aa5ZlbC6H0ykZRg9entm0Zkh0fZx2H78vZg2yYjJp17WYs3WE0/U89s63otYbDxwwZRlJl1i/nMd5p1fAA1l8XS6emV4Xvz18x2udr+3MD22wNtayzHAnE2E9I2phm2PAe7cQhuZT9s48SZS/jgl3+LhQun8WD9Kb76zf/Gq2+/QWN/Fz5VOPJdhA0fMv3BAku70EsQRAdFdY/BMyghLME2DZIB2nQW+qN/C8WBjUauJ3QSKQGLfrgD1/fQQB9N30Wj2UQccbKlgz4BN7u4O11xgLbpigbUuAyJ1+lMpLQ8/uYMqVgMvlGyCTJww25udT5201o1wmoT29QQ30P6yp4AS5u/qx+detosR2uTJZsmTZSgYTmKogHXm0EjaqLZbIhWPA/ETDcz2r1uTzLaogxjP2u/gE2QHE2t+XW919IQqo2Q4pAko68TILX8ypK5IxxqDiDyF47g5Ok1rB47gZ03r3H/9m1037xEmHVFHzhyEmRs9CR3NWqhWziikz63ehwrv/h7HLt4GXOuh/s3buLOpx/jzauXCDKqFLAioY5HsnfsL3DIP2WZ3AZVBgSYNWbvfxX0jDPY4wOnaftEj6gZkOmmd9T3/7TM9rglOvz7utEf5RzH8bWrpXHw6g5bcZwEtsvvHQba5osF7Ns7O7AhJme27XmPBhIlMUD16qUWpPuIjcE9N0CfIDduY/XkKVy+9gFWVhbx8O4tfP7pH7Bx/w5iasoTzFINxFS5Sp0lNhR7vlTQ7BRiobMRkAkY5BRfs73E1ggxzvxCqXIEZGzWZJ8C+d19Vgg55XJ+GTOX3sH8tV/jyKmTaM3MCnUvEfodQZXSUATsGtqagm1tHOUPR5drpaqaqWH/W1azoZaUz35oMYnKkwEideAqT0QoI5pUUMCjPsoIIMk10u6TvpammVSnBGxnGvDz39K/QmoJATkNjQT2ZhUIBcdQZbjnLP3DVOCEWmLkTqUPRYIAw9dnz4sMHbPnpbMPyrUykTZAr0AfKDOYjbqMKlsJBUi412qzhcdPCo98jy/rw3T1oMeeJtpvPs/CRSN1EPDapapRYC9IRLqVU5App7vQ1/E0W41I1kTY7yEqCsz1OuhsbuLW734nNJJml5ltihLoc9fAytgmsy4m2adxgFuSSjqlbSzvWT5r/M9YeznAmzYPsDIu5lRHZbZ/GtiWYYQjvtuestkEhtI1dI0mUBlnYxWSjL+rB4D2XzPb9Yf55wW2y1LppCzrj1gM9UXFZU8jEGYudmJudmZIAjT8BuaXT2L15Fks/uIaWsePYf3mbXz7P/4ndn/4HmGeIg124IUO/D6z06YRz8puWcvLaLvkIytXWvZz+TfPpga263BGSraqA60ORnW4OUqd/DI6OGZROWyHWSRSKDh0gkBNqBZZht3dPfSTPpJ+IsCbm1JpJOSX81pNY8mInSb9DeN2oGw/bUQtC5ol0DYReNnMVl9vllPMrDrBtnLG6xkB+5XKgLGcPAvZ1cGG/hxajRU046Y2auUZuvsd7O/vC9AmfUcyOMahKn+caTY1NK4rcyzLIeAuxX01tFHTLVk5lq5ViYU8RG0h9RDOL2L50lUcXT6CZGsXT+7dxesXz4FkV0Yuk0Lio6fKDHQshYe9vEB47CQufPAzHL/2N/CaM9h88BDff/YZNm7cEMfcYrMqnaTvoNFsIMlyCRgodcXGW/o6yRI5qotfAgG1/NY3j31i0zLX017/jw62xwFt+/tRg2yGr3m0Hr4NIKcHKwOgWbKIVfOuVnGrDk8LritCQIkbzLM8aKcPPlwLJsc9dn4/iW1cuQwwdY3LICfXR+L66HB9NWdw4b33ceXqFaR5iu+++RI3Pv0IyfpzNFjZEXUfUgT0nKz/5fV6vg+X491pcxjskl5g+yOsnbPN12JvCNDUtlGukOucmXbHD2TKoDRLewGcxSNoXnwPJ65cxumzZ9Gam0XOfcm7yKSDYZ6pLdWkhQBMo7bRcxOdomnL51bxxiQ0XNPXMerOiU0qcwcmQ2x7UkwDtg0+BrKb5rtkcjGbODOTtTZ9I8LdznMk3UTAqgzwEmlUTSOqSphW0yp0rFlbue9230uPiV0vFoyrfeCwMUsMKIOEMjBXsF89xNrVC42CAVAs/olgl4ntgI3hHHNDW01AGnGwmsP2cLm1nFjBaQ5OwsghlV4VSul2fPo1znxw0ey7CDlTgdx7D9husfJQICoSofQd2U1FwvFV00HqA1HSR8NxMNfvYW9jA9//5rdYf/QQM0lmwLbSNoVfLnZWpygzAJsMtsfsYfHbNloazg4rZK1RrhW0Gu6/2l7z+r8j2D7Ys1ID+wPnNXgPpMoxgS46cq2Ua0//Y8CG8b78lbM9CHpKPmDpqwezqhNw1sGXDNAatdCnO/HJ31SC7Ul1oEm8ogmfEyOdsps8RNJwJOIOHBdzrRmEcyvI41mEF9/B2s9/ibmghW8//Ah3/9c/os+OfW9bVCYaGQS4qs6tcguFC6zdbjaZJIZHuNSWcmKgLCGfdWE68ti2rJj7woxqDQoK+DbSXgSTkg0pqJrhyhjeRquBOI4l2yv6uGki00Gpi9vvJyjYSCmKISztjQfbo0qQ5ZOiQxCFAZ6Z5S9UmW0xPzXNen2G9cw2sa8BCsZoKeg2QYuadzVqzJj4pFRoZpdOshE2EFPnNuPI976MkKYMmTSJ2iBB+IoGlMrJmO+z+uISbOj5s2VMwbcgWqXvEGw7pHVQHYTSVSEa80tYOnMKM2dPw9vp4M0Pd/Hm2VM43Q562Bc9d4cZmyJFo/Cp2odd5ntmZjH/q5/h4q9+iWOzs9h48hR3v/gCj2/dRvb6NYLAR8zuMt5Lj2whXxwHJdf8wtfMokzX1GCw/nOo/WHK4ZN22vR9+h83sz0NaNvrtmCmwimDjudfDWybKa9V8vqgPGAFrmrOSzbS+L4JAWDDZbOBh0ywzYqX0kikmkWYZLPKLgfGeDL9dfn0OVx45x0snziBN9vb+PzTT/Dy6+vwdjbgs2mPikvM6Ep/RrmdtG/A02FaMpNKZAItCLLKKfxeVY1ghltthtIySJ8gcCaA5h6j408pF+o34C8ew+rpNZy9cB4rx47CDSN9X6AycqzySTsKM6yG78xML82uDDIzgNBm5hSYVRnKseGTnJvxZhZUCarQT9hA3sIZA+m1KdTojgt45lfJOWrW2j4v7R0R9KwBmOJWk5ixFTc1meINrH+1EQAbu+0SksZAF46vz4dN3ORYM4AnsNewxtBO+Pky6BiyBgZw0uZJNpp+jUkCs3bZ5Ji4wH5Imgi1GEO0whghm9z3+8AeR6anMmgt8TwkokpDGV4PQUbQ7SCNXDiNEN22h56bwe914PQSLG334BBszzrIIw8hkwxFgWavi+7ONu58ch2b6+sIen0ERoRA12HVkyY0EuNuR9k59WdjLKDxpzbIKndg7QPDNLVBsF17diUFpQZ29cEbZPqnz2zLMEIDqOuJK5uNt8WyeoKmwmoGp4yNQyYkGep7w9xauc916b/xTkdBwXTH86Og6KHefNhy5ciDGQsiGsmlZ6nfJJudqS8Avc5qDViTcajTHXxTCaYmZ3/e4sgDGraTPj/O6Ux6lpITyam3HSHzEyRhgkbkY3ZmBmgtouM10DlyCkcuv4d3L72P/vY+bvzD/4N7n38KdJ8j2d9Ci+PAKY/kadd8n0N0WGITnWWjKccIn0BbwFIFuq0WuH0qCra1QYdmWOS2jGySMFVMu7sI+BeFyCrJ4IgyjtJME7l0YRiiPTsj4FQcWpag1++jT4pFvyfj0t1UjfF44zTuefJT+yg45bFcUoNUAdsYU97/kido1mJK0GgbNGqdPsLVtuRFT5QPwihEyIbQKBTAzc6ihNz0PkF2H2midJm6oxNHYyaistwtKglSreXxOaiBz4F8bp6pltithKRwSbMCud80Un8B4pl5HD13EYtrx7FZdLH5/W2kD9ZFLzzM+ugGCTpeXzJA3IeNxEOQekhabaxeuITl//b3WLx4FuHzx7j96cd4+Oln6O7soCGykczNpAiYITQSlS4rFBxPL0jEQciMNqFOOtRxXzNyk/bHRJs2UUPfHlUzaKO4fYfb19Vnh7PN0z5/GHs8qpw5fNxxNJLJgFVB0bTrtsHpgQbJIRqD+N06ZcTsHxtyV/ultAqTqrgDYHvwOtSJOi6L7tTA5lpXrWteDqtjpKd1XE9GpXtzC1g5dQYX3r+G2cVl3Lh1G7d/+w/Yf/CDhqeuK3ZO1ypJvdWsBqpOiKScabYyRKdynLtVzhCwbelbBvkyK07g2Kc0KNU72BBZMCQIkPttBHEDC8vLmFtagscEAoPuKJZMOKtP/Bz7MkQmU/S+NaiXCZBGj0TWQc3MaaN4RaorTZh5D+24xjj1yoG1hVW23OJgsdpifpQeIhKwtnfFJFMspcaU14zd1Kyori8LwNn8o4310pgqS09V0iTQEAqHTUpQIpTc+VD0z6V3J+sj7/eRkEdPKp1RqlCutknrjEn/8rtSStkCaPVVqi9iwhoFuh4HugHbkQs3DtBeWcRiaw75Xhe765twdtiDk0jTvQZzHpyc0rYc3MaMuwd/oY2lU8cQr85jN+3g9cOH2H72HPM7fcSejw2C7dCDlyYC9BsJk1/AmwcP0aedTXNJhoU8toB5i1+MJO1YwFg1BY52dtpDYNLVIyutEkhZO2n+tuBVVkq9Z0QW1OiTUTCs/0/fUj2X0XZOH5bYB9N3ZNcQ389gtz75uw6269eqy6i2BszyLm26Od3hSttw0m1Ub8zA9/wYGkmZhZvmAf7Er/8ksG2fbdUxoGcnz8kEEDVSJzeufdAVJ8c8VCN/86Mubwrv50cda+jNh8ncTXKWkx01N2uIoojgZR0ETg9O5CCciZEvrCDjtK5oBY3F47h45QMcO3YCWw9v4vPf/xavv/8MydYmwqIvklei+MdJYySScVOIpLO59yajTeURC7aZ6RZwbpoUK5BdU+gwNAp5lNqBKY/TiowoaGT21RhR5Ukoh89zEcYKUNk4SKkuviT6rtSCZuNgN5H/ZkMh76F21ashsxSO8c+OYLtTUjOUF2iyn4YCo1bCGsJ6wyMzHW1lBtYCBQlOpNmIWr5UOwjgR5E6EWnQypFmKZLuDpL9HdG+tnxuOYyVPKRDkm4uVUuR67LZIUlfzAhfkrq/5ElzgEWe60AfKi0k5H+zKdUjNzxE3F7GibWzWD56Et10D4+e3cabR4/hbu9JuZXNPJR0ZGmV/FPJIdLJhC3Mnz2Pi7/4JeaunEcSeNj55Dd4+MUneH3vgQzRmQsio36QIyBXW8B2gYJlWEnRKdgjGYCGsW+0ZIefy9sAUn0++gCmhslWb/2tN7PZC0NOaCrQNd837fpGvT4K1Nffd9jvNuht7JXXbVSdKjLpu+qgfJSDq76sAvpVqXjwiVXXUZW77d4TsG209Qm2S8ArE1FFsR6JHyCJGvBnF3Hy8rtYu3xVfv/w43/G/Y//Gd3dXaWLZBlC15U/2tCg9kbGakl2kPxhZhi5rx04iakYif65TmTVjKDJbkuAqzaDCQFLkxCoKf0gRoCPmXNms/lhYxPCRhMu91paSBKh20uEdkUONN9G2ozOrNKxWIaroVN7hd6nnGyRkDMgWf5tmuU4ebjMNpcPw1TnRlQTxHua/ydNm2yrNkC5pLKUTtkim1qFw+xC5V4roNests1u66wDzUMwRe/CC0JJqoRUp/IDuZ6ksycypFSJGbCPRs950vaVyiztYZ4j7jOzzWFAShvZd3P03AKddoTZlSWsnDqOIHfw5tE69l9uIuikSJw++m4CP2e12BOOugROTJK0W1g+cxIX372CRhjg7u2bWL99B3ubm/D7fTTjGN24IWuHPG7yvyNRmvJQ7HfFPrHCIs23dl6CvWcilUhW4ngSSZWJHgy8SuPHZIwF3CNukuzlsjpqgGvNfuqjndylXtrYgSz76EbW+ilYrKa/G9zjJkwbGSAMHOMQYFsBvcUtSoNjRVkwB6slpoquMKOyWtbmldQ4SyMZv9jqFz3V9by1yxn3wZ8CtstoaVDnx9ahyqio3Osmv2DL9iXXwUTy46KjCd6m5JX9qW/MNCc77fumgW22ZmRFjEbWQzPtiL5o0faRLa7AmV9C4R9BihZmj67hnfevYXkuxO3vv8bj3/4TNu7fRd7dgsemEdHRlmkvOq0y12YhygOWFBIDthmRM9onsOrSotXuux1YUT1KY3jlhXonPTPlM3BIcbAZGJOEq8sY0Un6oQHckhkOBMw6WY5sh42UHVEwYXQsBkta6qus1fiui8C+AAAgAElEQVT722HPf7k5rdO02XhmqGzXuzotu8ro+MhBbul9YbYs8AVQ84/8dxAgjDm4wEzCYwe70EW66DIrn+7BzXuVC6zb2LJUbDMCNpFg9jQlqTjASCQDpPAtE9N4zZZLmhQF4uYMOpmLIG5i7fxVHDtxGt2kwLMnd/Ds0ffo7+0iSBJERoqKbp0ZJ2YJEydEErcQLy5j7ee/wDu/+hWSOMLdB/ex9Yf/iZ0HN5Fu7Qj/cIZNZnQklBb0fdFj14qHAcGGk8oyLCsaHX88L/HQe6U0lMa4TttEZaBe44pO/cywqdc+g+EfS+2YdO7Trmva6z/qVA+8uVo3o44z7btt4Pqjz6Es0ZpAeghH1B1wPWgoueniD7m/NJhTsElYrPuc1BKRAeTgEocc21D0rudPncW5dz/AysnT6D+9ie9+9z/w4NYNkRSlxnHkcfquqkrY5kQzDsuAbG3mFmecJqYx0lLjlE5i87L1dLPYBwtOxdSRk2vy4FRaYoWPZ066hB9Kxpt2jaPYZVpmmgvo7nX7Qp0LSZuxRlTuHfkmVmJUk02WFqPDzpTLwcBc6C1G2nSw8mfUSMYxg80zMiPT1DaWYWzVf6KDzuxzrSrK9hFzkJXmyWxvhpE5kSBBnytHrkdx0yRRtEeHzZhpdw950lcKiamM6qEswD/QJVAuTfqwhGpIeY5m7kkGGb0MPTa+NiO4zRi9uRjHz5xGMNPC1voGtp+8QL6zj7CbIfFzpEGKMAFiTto1q60/00S8uozTVy7g1Jk1JJuv8d3nX+DNo0fIe7TjqSSFOJHTcWgPtS5K5RF5HEbpi+DPNuRKk6xUMDQpIfmuMgAc2m0lv1qfx+BW0oDRYcZMuO1ytwyurZ6+cPRryS991yA1ctIeHwDa5VcczG4PH2MQaNvTMhUXm0odk0UfsMC1rHz997rOjPzwkIINr5n4Rba76UFQGV39Ke+l7a2yvRp/yWBbb4uNym0Abpx5mRUdBH3jCU4jltS/QWb7RzsruyAmLkSydF3h5s5mBWb7CXaDFN0ISOfn4c0tYSZcQdr30ItaWHvnHZx//7Jksdc/vo4fPv4Um+t3kPX3dGIBy7UyLIwlLo5sV6Mh3GH5o00j2hRJ/Wzy4MzcZXmfWcL2b82taDRb04A2uQ74hfLr+FOZ7Jo4Cqe3GU1a2ThhII2UHDFMQ0auXa/fExArsl1lJVM3s1Avxv3YL7RSUiYbbhsb2WQoWqtlFd5q0WpmyWfpWvjYzGD7wjFnVpngm2tPhtHkmWbik0RkDfm3BAXkMtfOazjG1Cx3jV1Te6/QcopUeNK05AmnN7INMvBVHYEZIddHEEaIGjM4tXYGp89ckGbTBw8eY3f9MdyNx+h6GXYjHXHM0mYriRD3fHScEFk8g+6po5i/cgkXfnYNR04cw9bNB/jmDx/i9Z2vUHR2EOWkhrCzXiePUrOYtBFpIqKmsdEZl2J3wZKuGn6ZejmB+nOoffJWYNtWLg71DUNvGqQY1QHoYcH2NFB72LMazmZPP+5PA9uHPa9R76tXWasKpLERNVAwfE31ZimRjzTDWWziTcA2QbemA2VWa9f10A8a8BdWsHrmAtauvIeVloNHN7/EZ3/8A149eyo9HsxuN5h1ZGBsqCTqOQh+PG3mJv2JWTFOKZSsuhoLC7It3LHqSyX4qeW4RMlHrIdp6xSwzRPnhEidEsmAnvs0ZFY+CLVRWvo3enD7atM4MVJsGTOmtFFGzlMSHhbMmt+VnG5S2QyNRJPV5gwHsnnjn6z05pjnY92PPYTeK83oK2IxoNsmTOimRcnDqqjoe1THmypNnmSz2ZcTBrEciwGG9uT0RcRbpu7KjIDKUpRZy1qF++AVkD6jqiO+qn2rRji/pRmjMTeDuVPHML+4iFdvNrH+6Amy7T2g24dPhZXAQcIm8cxDXPjC3c7CEN7xFaxcOIMzZ9Yk+7z13S08/O4HdDc34TFj3nSEIrSQLCMsmKE3Z2YSDlLRsA3vvDciGKAkIW1sVCUUj5S7MT91DG1ufPVOc88FbNeeiT56EygKhacaDmOPMQoMj9zL9pcl6B3cx+Ps0IHf155pdcjpyeF69a1+fvWeAL3NFVaUSo+lLpngTZRP6sGb3CRd06V9+UsH2+bR1iLqGs1EahEEfVU28C8FbAs/1/ExmwEzSYodL0MnBPqtJtCawRJpJH4b234IpzWDY+9exMWrV9B4tYcbn32BG1/+DpsvniDv7gtvOxBaCMEgS2Ast7IpSIEKgbaqeKi7o5ap0E7Mj32f5YhWMbhmtUupOqMBG5qsp/28NTWlEiFLcGxbkY1CJRItC8lQCg7goewWpamoVGI9DTeO4adJlmccwUD4eJrBqkqdlidKrijBo/5bHIV8r182O8ahDm9QHho3K7VmtamHAFuy7aRnUDKLHfGagNBmoNzRhsHyvh00bxaAD1yB+Z4c+wgjX5x2kmWSNWPGhGtBWkaZOQsjXLh0BWfPnsPe7j5u3bqF9efr8Pd2sNTZxn5U4GUjQ8ohOfAw14/R6kToknoyt4Lg5+/g5H/5NZZPrmJj8xWe//ZjPP38a3S21xH5DtpeKM2yQQbhwvL+MPGWCfef3Ek1oFaHnQWQqn10tFOZDhztDSsZwib7NtZH2Q8Yu/HTpf+GqRWHoXLUjf6kM512rHqmzzqM6ffszw9s6z1SQGcDZk49Vdigs/eo6yEDm6hewSFRroc0biJrzAqdZGXtPK5cOIHQ7eHLjz/G9199hc7mBor9fcxQdpQgylC1LNgmT7fk6zocdq6j1BWkmOi8JC9bQFoDs+qk5P3MLJPKYUv70l0i2W8z7dUAMIK0KGoIZa7S/c6R9/aFIpf0zMAdZspZ0bPgIDUShfUspim/SaJPlC0szWMQbI+HdHrnTaeOKbXXrbheQ2lra6pCclrGxhU1sM3TC1hNCEMZ2BWSnx0oZYQN4kKh6XSld4XBhQwxt0t2RFCuA83G/JDqw4E8tLcS5yg1iPc4mJvF0uoRHFk7iVevX+PhwwfYf7ONgFz7Xk98CYfcsHkyckJwiOa+5yBaXMDS1Qs4efUyFpotPLp7Dy8//Qp7T57DoW524KI3Hwht7mhnBVHOSq0JzSSxYDPYZBapzKEF2+ICBGyrzrpHCtG4hzOAR22isbKHZkRnVU0YukVqJ/7twba1U3pTRqdZptuwqrIx/F4Ltqss/eB77fslSWWqP+WtqVUMLOAWsP5XsK03UbRRjSQdOTi23CRAzgbbdhFP88H29T/TzHYZlbKkyJHa7IKn02HTTsCN7aEdNrC8tIyiNYPXnR6yhSVc/tkvcPLkBckofPfHf8Sdrz9D59kTAcQhe9qSPrykg8j3wL55MVrG0WnJVcaTSFbJEdk5biRroi0Yr8NEA7QN4LacRw5jqYsVlGBbc1mmEGqiVSvcr6kaeQfBruUrSjBgJpOpY5zUKEyjxpHnoeE1miMK15rOIERrpi2UFQHddHJ2vJrcBzYv7sqAGQHXCbnjKlGYmBIoDYtQUupSYlJWZFXA17nEZsHWgXW5ZK1/HAgX1OF73h5cGVdPfV8PHQZBdBoMqKIYzbl5nD59GmfPrGF3exs3v/0arzdeSnnV7/XR7nbRC4GtmIBA0DmCrAE/iaSxdnntIk7/l1/ixPtXsL/1Al998kdsfPoJileb6BeZcC0b1O7OcwS5i5A64cwsUjrNDO1gBlsDNFV/INhmdpsNS2WmbaRDOMSm/XfKbE+ikUw6658Ktg84DJOZEccwUM4fdRZ/XmDbggI14QUCJ5VJfqnTMHaH+1aHeTl5HwFbESPKWwJOsw2059Aj9aQ5i7UrF3Dm0nlsPH2Mzz/6EE9v/oD+6000wSmsEAqVZItNhpHEEgHbprEvVjZ3mfVSvFChIQmcLSAs7ZJuWJkaKdQu27imz0H0nc0fm+20gTwBaRRF0vtA8ETQSNtCOVAO+qJ9QaZcbcnbCmdbuamWvlfWjWQCZJW1U3towN0IzvbgyjHhR50uUpL9qkZHMwfRNB4rkMtyoC82yhNQzYFdEXnZBLzkzdN/kFZHpQ65pr5m7+39Ey56LWlmTkx/o8ok4374CusgpOQkvosi8NH1XMTNJk6cOYOTJ06iv9/Bre9/wParDXn2pApxqJHvsfoWICh8dH0XO8iQzjSwcukczl69ipXVI0jXN3Hzk8/x5ruboixC5RI/dJEQbHsuVroLCDPxmBXINurs6j4Nr1qkD2uysOZ5ioDMtEjI+gyz7+0zlY+KXnqN2lE73L8n2B5rlQ5BH6kgmg0whp+/bXyv02L0U4NsCN0PCvdHKaqYz/wVbOsiYimNxogZAAJtqjhQh5nZQynKmObI4VLKVPf9Zwy22Q/CrZtmDlICOC9UnVeZAMbsNDA/Pyf8257j4rXbwOzqcZx+95dYO3cR3ac38P1nH+Pu559gd30djnCJC0R5ilAMkMJs4ZixeCtcMzolbd0R+TkxEJp1YmsPG1itIdbfS3yvmW06IBkKQ7DIscDjn85wHCwNSGWt1MomqRFWW13JEFrwPe7obh7AKciXNPJWUuGlUgAdXoz27Kxksa39E31w8gpFc5ad8tsGbDOLwuEPnECXi+MQoy+8zxqwLMGzNk+x0FkakhqwNj6ldCnDpoU8zsAnR50NPT5nT6PrBJLJ8dtzmFlawtr581hZXsH25kvc+eEHbL14Jg2UXp4hkHHDOVLfQS/QJjNWLx004UcLWFm7hMs//xucfO8Kem6OG9f/Bbc//hd0H91FwIETfiiDOyI2gHGqGnwpCxP099NEhkEIYCkz23oFnMLGTGJs5oKMNMCHNb7/xmDb0iEs2Oa/S26xbTqaAGB+Ctg+kMkxPNY60Lb3cnRm/M8HbNevVQtObDTrysCYxG2afHasNAEOn8n7CNGHH7D5OAUaLUQLy8jiNvYKF+HyIi5+cA2r87N4cPsmfvjoIzy/fRPY2xYaWtOU780Mca0MCdhWBx6XUn9qwcr7bFx5GSyPeEUUl2q6ySJfRwBthqkQSAvYFqqbNkEyoCc9jPspaJHPHEiDHe0KwSlBd9rvozB2RiT4qMkv0niq023yl2ITSWPRauMg9UO5quNRHfPypS81DY4W/vIrlSZiRrkb8KL3QikRThyLn27wb1YQROovR27pdAZkc4AXPyXccz1xsVPKbh9Mluj58ilMchgFvH4hdMNdt0CvyBEdWcbJtTUsLq8gTzI8unELr56vqw43gXnSlUFcpHf7PRdRFuCNV6A7G2H20lmc+cX7IizQ29vHi8+/w/0vv0Hx/CXmaAejgnkKpDMecs/BQncWfq4qVZJeMpNC7cTQUmfcBhCWnlQbbjT+sdjnNciTtiZT+N/8ZjMlVIO8WqTy75jZHrb1Pxqf1WgfB7PgFdgu/emBvToiSCsTs4biY//9lw621bG4soFbzZY0V9DQdDpdHe9NA8Rmsb+0zDZY6swQ5gm2vQBbfowgb0gpK84yeFmKvt+BEzsyVGFmbhEdfwldJ0Z66T2sffBzvDPrYXf9CX749CPcun4dvacP5Da2aXzYzyPGj9rbqo+dkEfNTBNLX3mORkZeowrQCdAu20O0XFqBbc1ul6BbHBozs+OMJ4Mrkw0iD9lEpXpEI/tYitmbEm0N8GgTz4Qwy6h3yLhYUf/g0AN2yLPBkYDSjHIuSGNhMEOgbYZe5AQBKm9lv0LzY9roYl2ebUeS9Wt+y/drgbnikZTHGALd8vshn8jjsNGL6gddFrqlfD6L1uw8Zo+ewtKRVSytrGBz4yXufP05dl8+R+QXKLIEeWcXRdRA2mij0csx1+OZOOg6LnpHlhFcuoRz136Js5ffxdHEwbOvvsX3v/3veHnvW/TdV8j9PhpeE5EfIeRESA7J4URKj5lFDurIJaCzNBKeOrM1qomurpJc7nFu/jDlRMU5/7Y0kjrYrp/jMK1j/IVV1ZlxK3JSsrGix45e0MPAf/A7zCode9MHM0D1zw42oE9NWRx4g71vsozrmd+abJi+pgocZfbVZu9AWsEuCidAz5lR0O00JWb3OICEevDoihqP5FP9ENHCIsK5JXQcHxtegJkzZ/Gzd66A7OCH33yF7z/7FK/u3haliIbhYQs1Qeya0kg4rpvnEhXUNDGqGpZcUVb5DACv9VboFRhYWvhwGVSLHr9RSjKTNgmWlcFtlJckeFMZU81TeChaMYJYASvBN2lzUikztLnd7R3JCktFKyP1YhBsC1i2mTxN5tUa4ibpm9MuJ+AESoJDTalYlSZzhUZRSIQKhYtMm0mKHftWAkQzc5IQ801THs+zR052pyOyrQTdVh5WpBjt+HbSb/IEmVVakeZB853C4VYwOe6HwX/YC+S+veZQ3ijECpsaz53Fzptt3L9xC3sPnyPMgRnpq0mQ5n04gYvUL9DY89DaC/BiMQDeOYXjf/cBli6dR7zbx/oPd7D50dfYffAEYdrHbLOBolGgIO0y1EVQOOwGMBXecp2o5VdbaCZWmjXDJn9ZG9afHWh+HL5Sk5W13GSzTvmuzFYD6k2CB5IX/0o0EsuTnmAidI/rszu0na8db/xnD4Lteuxrln5t/ZtzqJC5OSddaxWNZGKNQR2QZl8moYwfbzTL85qaearDjxHfM6FEouumvDXVh81gD4KiOG6g3W5LcwVvBcH23t6eNsixE8Len1ojyCACn3Dtk7hgb3/LDrWwJpXG9FGOfp7cwnQ4nAi5G0TYDmL4aYgg9dHIckRsPgk66Dp9BFGE+cUVeDMn0HNivF45hvj4cbx38ghOriwhffUCX3/yCe5/8gfsb24gSDpw8gwNIm7RtTWZbVebiFhqdfl6RkcnHkJ1VWtgu8x2lFkJm9ZUR0MnWmXAD95kO0hBTFXZ+FA1QIgkli2jl3vDyuQZ7vaYZ1ew+cnJjTSQDmBRLiJHjnvKq2M2m6tKZL3MgQyIp7NQTqTy7HTvmfH1NgNf6o7rZ+02L8grNLz1wT1fy5+VA4JMGdp8nygoMqvsUV84QuYFaCyfwPFTa1g4elIoHs8ePcDTB/ewt/kCbpHBp4wYx7wjE+m9xI8R93K0u7mAX29uHs13r2D1736No2cvgvzYzre38fCj69i8cR3Y2wRa+yhClu0jmQLJjLbvejK0Ru+Tlkj7ZuwwdZBFpbAOtk2w9qP6KdQ6H3iK9U76cotMKsHKMarArv7WMss3YDeGd50t0Wqjkaxfw5GVkxs8YFWqNGeuLKu3tcsKRoez2XWwr3JqY+yElG+qbKau5eqEVU+/Zj7LyYmGZU+Fh9oKPrilBh1Y2Y8nz67emGWOMsmm1cvj5GQXu9Kw2HfaYi8Ir7nn3JyDuTPE1EXOutKoRt1tp9FAPL8Mp9HChhdhn43hJ4/h7OkTiNM+Ht+5iRt//IMMcwrTFIGMDVeVCKVlQcA29zwrOcqGMiG04VvbJELlrcy+NQGF2gMF26wuyvmWzVpKLeNlSpBvAg1RGBWbo7rQPdIgTKY7jiLE1OlnEzbBb55jd3tXwHYmNAwT+Neef4VJDZ2kXBr8D1tMV6NUo6FrUyGbDEtum6UQav+KNjuSXsf75gkPm9Q7yveRfke71CedhMmJJBVwzWw8/ztPE50yy7SMocCYqT6l/UyZhuAQIzPIRkCWsbE8Tx0tb0Ia2kQ5LbP+Mhdx1pQeFmd1AcfPn0FwZAE7e3t4dv8htl5soNXlugGcDmcsFHDZFEmOt1eglTUQJzF6aytY+tt3sfz+RewHwMb3d/Hsq++R33mCYLeHlu+gGUcoCEPYR+9poi9zowGwbXg7ZfJF55xRyUubbtlsyb+trKtoZY/60UdWbkF1QVXTNl8mZUlNpVWAGUGjLDnT9Sx56dimopzq9Gx23SQ+anS2gxB1OFs0mCg5YDvHnUV5zdaT6nGlWjCy6mReL82isd8addZ+bACj1yT3b2bp4pAI6einYiB3zTROyfBNvcXWQE5zFJOBdnnLRznE8kYOZTltps/cBG5sZrcZ6RMQsXTPzu1+ryeZx7GlMWPcJ17BWzvCyTdwWhSnz2tCacyurRFfI59k57iUrEwm2SqHGHefsYmReRTXRdRqIp6bR9hsIg9D5NR+PXsNa1ev4dJcG9vPnuHBH/4Jd7/9Crsv7iFNe/Aj0ZhCSiF+yWZSudRH0eektATwdWphOXZYzqfaAHrrDTAVcKzKJLLERYt2wlMZeibVOxU4KC94/M/ER2oMnX0+VebN7BdjyG2uSq/DFjF1LG89WSer34JuGzfWfld/jHxWbMbSz4vLNYZSear0HaSJkBNOlQ+WWem8OEaZGTiOqM7p2KJFtBdXcOrcuzh6ZBV7G+t4fO8OspePsL/9Gk5vXygfHPSQ5C76bowoTdGm04tDbBUZ8lYDq9few+VfsxnyFNBL8fTOfTy8/jnWb92Gs/MGDSfn2xGGHjJ+NwccG/BqqpMlrUKlF6umquGnOwkPj3Y09SPocatMc+2uikMa1v2tjsgnR+1gvdtGGcUop+gxbUBXDx2r3anhkQaJ2qSlijw69o0OlMMvVBLTyVj10dclwegAe1Ff1HtGWu2hrOPwe5TYoL0Rdb8rRyvZVOY+iVGwMl/qpL1MdySrKbz21DV/s+fCVcqTnGvGIVmO6Azzf6xcsAm673VNftfYeGNj9Ou16miViKyz1f1kCQsVEDDbqAw9BznQBjTVNy4zrAJArXZ+tekFsFHmLlVNarv2qFbUnp1DHiyghwbS+Qhzp1dx9NSqNFS++PxL3Pj4U3QePULApqnYgRuwQuTK5FyRCUsyeHlDVg1VNOqglKen2Uhdc7IqBUCZ+duyTqg4YahiBpXblWxBen011Fc5f28b/FS+TFU8hNtt7g0bC3X6br15U1dOKUE4crXZ91OtiX0jpBuq3r98F5sEqWxEvfxyoAx/bxSXynPxBWizWZ33hvrgSq9LkHb2lGJHeVajb8wBPmrnhFBTVQRlLWnCgsCpF3K9cYgReflci1odI/3NCl/JWiYNUZSXHHihKjFRFt1xlzGzuICFi8exdGQRW9sbeHT3Nor1l9KAGKYZ9jlIjHMcwlgmRKJDhRoPu+0WtlYXcPrdK/jgg/cw47l4dPsGHn31NV7evw9nr4Om6yGW4CIW7XQGHBxUJI2PkmEwWE6RW5lgEb9XaQmYvVytAGuXqk9UuM1m960BkF1ostrWL5kBpGXQYgPvciuVptEGX+abzHn+qAStDYjNHpABSyYoOkBlK4Pn8X5eXpngGHQ6szF29f+2+Yv6xhrAE2qvDJw2PraOU82kZ2OU7L0UsD2tW90C7VKCzYDM0kpPACbTXpoGGm0Wc5ozHXUNVZl9PHqyEZvoGdPwsOxnuLIE3eNnCU4vW0y/tml3Z/zr0459KLA95vCWnKALvbYgy62sndDMSzFbQ6MUtltotFvwGxFcP8DGwhk0j57GB6eO48TiAtInd/HdZ5/gwXefYuvNK/STPc0cuD48h3JZrM+58DMd6JKwbZvlWAEaxglZkDmAdg3IllM1zleUTUZfXJW5HAlPBNnStk38mRRnWoGUcSdQTwjZ66iBoswOQrQBoYEPZUKoLt1Xew+fUgm2S7RegW21FaajnsMRPM3UkzZCQEgD32nNwQkbWFw+iVNr59CIZ/Dq5Su8fnwfe69fodgyGW2WZKnY4gaAHyELGoiyHHGnh302WC7O4sjlCzj985/h6Ok1Oa+X9x7i3jffYePmLXQ2XqFZJGj4LiKPU6Y9yd6w3F45Eht0mKrAnyBotUvCrgFraAWE1KWdrGGtGduR9sUEf3WZSdkXJuizGvOaMbK6uBrIlqbZ6tDX9pYid9MQnGszqCf0ARe+yGRqEMo7tB9yMt1461hmlw8saNPvIPO89fP2KBZs251vZdnsIcTJCIVHwTMDb15Q6inYln9Lg52eO4dWOdTSN3r6HGAlYNvXLGBZqSp7IxQ4KXQyD0EeErFn3QPWS8jGadauc7DEXHvd2AqJoYaUDBTk60HoB6xiEPlmzFK3Wm34rRXkbhvbcQF3oYkT50/i6PFVOBuvcOeLr3Dvo0/Q392GjnMqkEXK9xWzxOxzyiy6DsmS+17bx5JhlftrQKSepNLkpMrA5IcJqM21HhZsCyA1CMNmMJWuUUExBdnVaiipRPY51VtaxvmPMlJWCMzGTCazcmZtZUiKPguhqHCwlvG7klmW5m/SPrRBnI3hMpQn1UqrWQRyNmUMbOcI2RSL2EgNSO1PNyyQ+IVolBMNUO2IfkV6PvidAtqF6C1JGzZjMgim0ocfNtFeOIdjp08jWm5ia3sTjx/dxvbGC7S7PdFXDzipE66MY8+E6OxLUyT/7K8uonj3Aq5cuojTR1bQWX+Gm59/hvWbN5Dt7CAG0PB8UVThH9HJdX0B2w6TJ6KTradnAXIdgtXX0PAjsemo8vdmsQwko+zvLC2x9Es1R1eC24P7TI9dA9smiamA9HBKTSWdw8Lfcl1W6jdlE2LNP09Mqo1Zn3ojzf2s2foBvzAcpVZh3NCuUxsliQGbiSdFlBNpa1XBMrP9nwJsj7ix5jZMbn6wpr5esjB8PytFNM6VTQW8fwKAMG69TP3uw2S2xxlLUxI5EGQp/NUMo9A/gIQQl1kAliRbTTRaLZGb2g+XkHsNLJ86hstX38H88jyePnmMG9c/wdNbt9F99gRFZx9R0pFmSwc9ybA6lL7zqQ3LCZbW8ajhtE05uimMozLG32a1y300CWyPvalq07Q6PvapW18x+ihTwLb1Y+Xzs0DbnLipzJdBzgDuH9bIrp1iZXzVJFnZMTF4dNBmpD2NQsLMUMIn58ClSgF7FfwIWDmH5dVjOLfURuwW2Hl0B4/u38X+my0dAV2QPxnK9DM2APlOijhglqiHThFiP16CO9vG0tpJXP7gfZy9dEGaF+/fvIk7X36Jl3fvIXm9KWOHGzHVRpjxy6UxyitaUiKvV9DqZelp6zSPhW4AACAASURBVH2SXbWvDWYiKouro3kHLPCByshosG2duoandu3oUAmr6254wxIwVqBb4aT94TPSzLhp9xXArlrsku7UrB1BkUEZAiTzAq2EEwjH5I9qQdxw/MhnTx39HgOmUVWg2vkrANNhINbj8/zZGCtkDlevkQCa7yPkllK6NDtr7l8GNZVZeV5vhsxXDf7q+y1HqAz3R4Dt+pN+S7Bdq0JY2bAy+2QOL7afFCmTcWW2k9fPvh5vbgVua051losC7aNLOHXxHOLlNl5tbeLWJ5/i+Z07yB89g99P0faoduWg5xO88RobJS1TsuvmvtZHh1tQaSySAdzG/gql7sf/2BCm+qTe+ypJUekHK3warOjYIGzSdw+vM96/uNFAo9GA24gBXxu89fbmmkVmY6aoK2k2XHpY+CdhZpxD0FQq0TdUEWuAq2dmdMJlH5imtSFbyUQzi0WluopdyiZ4o6yqNGGGvthKgm3aHDa2s2/lxMVraDZb6L9+hcf372Hr1XM5Nw6eKZIEjcxFy4sQZT72sgx7vo+k3UBfRrGfwvlr13B6dRWd15u4++UXePDdt+i8fImmA7SpruJTVUVHy+ccSCS0StVldwak+2yKYPS2HV4V1ibVF0xZqa/7D5MRkOpaaTemg22TeK5ZMo0IxF7Lc7Z0ofHrtco51bLuxsdrSkFXo1joWlJEl+f41TgRiA/5XXvs0gtMAds20BO7XPLZrUUn2FZddmsv5bj/WTLb4/HToFsbfl95T4d4lQqKKk7tqEc6DQBMe/3Hm8vqE9OO/VMy22V2UXbSQAHKLPuKZ0cqCZ0O6STSeENKSaMFt8UJkz76zQgrx49j7eo7WFhaxPazddz+5ls8/ewzvHn2BM6bFwgDB3GYIHdSZC6ljwi0Cb5MZt2UzatzqVEK7MQsW+a0WaFJnWGjwEUNa5XJszEPaKD8duA901lZI9dcmTkQ8ziQma8MzhAsqi9KY6dEf8AMhFPpMW3QUg1WDylL2XCFq8msDTPbjfYMllaPIzp6Ce25BcT7L/H8wR3sPbyBfmdPAHOaFUiDGTlWj2gyTxC6CeeMwu3vYN9rIjt6EUcvnseFd6/g1NppuL6DZ/fv4zuCj1u3kG1vI0h6aPgeogb5rA5SLxVAGeQtuBzcUHIGh+XQht342+we46hMZGIKNwo4qn8YA6lAehTosN9cBvP2OViVAMOjLnXdzVrUjKVp7ix9pUJwaRYW2hb3ErPjhklijqX0XkUpzI5ShYFOuJ0wczz6Xsj3jQ342VQaou8wrzbKuqlE5gAwq1d0+N/C6VVU41BuU9ZejkwmkLLLQgc1Keh2tbHPRIJytQHBdu1uVg0MCjJscG9PY0jeWaDnhIzbuMy2noKC6RLqG4epNKYq483jawXIUCLYd9Gcgzc7j1YUy/TFfuxj/ugRzF86ifbSPHZfrOPbT67jxR+vw9nZxQIzlEWGrptIFRBuU8C2xk2UmbVAQh13BSCq+6+UEhN8CYD58T+DYLuyU3VQTXBcnsPQl9jHM9IXKloxz8w0p8oAME+nOjKz7ZMaYQIFyutSy9+qMAng1qBOnkttzxAEC4wRlZGqz0ZBjtmnJiOvDZJmC9f2ZZl7kiKMAYI2scKjui56HA7mAmEjFn/G4HZhSVVHovkjePF8Ha/vPcDem9dwsp5s5JTNrlmBRu4iKlw00gAd18E2r3V5HuHFUzh/4SIunLsoSjfffnYdNz79FN3NVyI20HQdNH1fwLbn8Q81ubUxnH90CFIt0WScwcC6nbAUzCiLEvdNanouqxy1PqbqZg7aTvO4jRWr1pKCYWOrak2/01arfSbqhocMjQXaNglo9uqBRvKhL5kEtuvJrvp3Vt9dW+U2ypTj1xIzFh+Jzahz2YmJKDs52O/ynwNsT8ggW87vpIddRshDD1HLAGMZCVObFKcB4mkLcOI5T8ma/1SwLQ6nxg2Te2SsbZlZNgoRUiqVCqcCbo6YbTdmZWzuZtBAHjcwc/4dnH/nPSzMH8Xu5ms8un4dd7/9Enu3voCT7KLpb8F1+nCcHWlYKpxFMzrc8rbNQtfOFcNd1KhZpJAk024WPbVyy+6cH3mXa9SOcZ8cNAaD77Il2KnxtgV85f61T8wOvBg6bi2YUDRQe93sf2kjJV/aarPw+ciQIDXeCbtupDxJUOsibLSwfOwYjp44hdm5BSR5Cy/Wn2P73jfYefUcre4reE4mRWsec99tol+46LmhOrm8K9/XCAo4R9eA9/4WZy9dxKXza6LK8PC7r3Hrk0+wee8usLONMOkjcHKEgYc8dsBsUz+AyFvF/bbIW2lOU39swKu2+yeCbQvKrCOuZbNtZlu/b+i+TkA1utqqni/j+Q9wW3XvmMy2zbiVza++lIq1M0SzwrlLlR5F5VLKFl1lbX4T/q5kVBVhm7assYt8ksNx8xB+RqWD+oVrsMf9Q0Avo8xLUKPvk98XpBGRO2y77VmOV9IdddKV+lBr/rRNgJLJ1ZvGtTUY9+odNdDTBBd2HQyepVkcbwW29b5ZWU8TLJhMmh0ZLpim1vilQFD5x0ngw4kbWGzPoRE2JIuZxzG888dlIuDM/Awe3L6NZ7/5I17fuoN4YxNBlqPhFcJj7wYMfk2FkN/DY9usnakYlvHFwLq3wd+Y+GiKqbP1Avu4bXxpYJT8euQ+M7ZKn/7oXGJFA6j2rb0mSuuSLsLQioogZeZz6Hy1elL9sqSz6IGqoTh239X+lnOXqmJdTFHPmL+nZSFXmxxsaValXKILpX2Ql80CUsCWb8iws0azhRMnT2L16FHhj6+/XMfLZ+vIXm7CyTL4JgOPwEHEYV+kP3JaZALs+x46i7NoX1rD/C/ewZWVo1hJgcd378ggpJcPH5LOjxb7nSgFSfqIH8AlfUS032kPeF46cp1D2qq2jAptl2tm0nO3cyTMepY7Ym5yGdCUAWuVka58fGkwzfqQOz1irZSRzUDDtfrkyT+ljSrpJ/X3m+utgXCbNdd4ebSBnpjVtut8yAcf9Ovm2ENgW4M8ExjXEgTl3qHtZE9IzZn856CRDGWkDz5Ww1Mb97xrqX5bxpNsg6QHVbZtbCJ0GuD9qQBhwhqdBj5+KtgWl2ucrBoya5Lt5jGLzUiuScMK3yejxn0xIO2ZGaTzR5AGMXZaS1hcPYFT567ixOpRNHs93PzqOu5+9L/w/MENFNv34RVdNMI+vKCBtGhLak+zMRaCmSqFBdtmWIQdT2v5YcwiadfIj8//lIHXJCNRL0HVnpHClEmFrYpzp46tMlzi66V5h2B78MHrs6g5odrHqrdavRZR1pVnocM0+Idgm1ltjl0L4YZNNGdmcezUGk6dXkMQNfDy5Ss8f7yBjfUXSF8/hp/3MYM9OFmiI6xdHx3msV0fSRCLQ6IiQBx6WDl2BCvv/RztX/8fWD2yDI/qDDd/wK2PP8TLG9+j2NlGCwXargPfJeAAkgCiyZ0EjkxYi/tN+Jmhkdh9Y8FOTd5pmuEe+foA0B7seNf3V6XO4dL5RD9m3I4qS5j/Vw/Oh75Xh0uYaW4WdEup2BcKFYGI/I88bqNtKBlg8qpFtszo8iizRPZnwsB0okMb5+w4bdSHn4dDn67AtkxXlUyi0ckwC9PyevtuqLr4BKGiL2zUHqxaTpmh0mBY/jArK/uHzGN1xRW4ts+iWuAl6Kz7PcVQCqTeIrNtEyj1YM4+P5spld4dQ52p+3O+nonCiItG2MJsaxZJo4V918HuQgvt46s4e/USGmGA/u37+O6PH+L19S+A3T3Mm5XWiTw4vvYHCSWvzhu31RGbfTVZM6tAYa97YuFuzKIVK2qAQ2l7jC2z/z7YiFav8FhSy0G7Wgfb9vHIsSywkzaEGv3FAKuykiUnIPCxPHtLXyLFhP6HFAv1RWbXlsDarE9DI5FXS7+u7w84lRYEsmbfsHpEuggbYQH0uB4pkBAGiJstnDx5CidOnEC/n+DevbtYX3+MvNdD2Mvgcs4Ez4nnakSEhCLlcPIukLWamLl8Hid/8T7al89gttvHzvc38c3163j24KGo0cRspMxzNDnIK4xlGqZIMzIpohbX9LC4iI1YgV5XjVYxeLtGPPUqgz/8orVzFrgOAF77DCT2Nc9jxD4rs9g1T2vXkR5XNdPHAih7UvYrhjLaNTdQWYk6jeQwzmAMBLDnV7ngyi9UNmk02B5Ug7HXV4P3NgNT8wXyqz93GsmhQOc0XoCsiHrpor5Z1TmM+pn63X/OYNsYpfp1DwNuG/0qL6tsX1D+ZpgjakRozx5H1JjFPuaQk9O2ehrH1k7jxOVz6HV38fLJDdz79ktsfvMRui+eIko7YlTJC7YQm8MLNBDScrSqUlRygEKVkH8bxl7Rr0a4j9hs+qsRDsNkxm0pecxTL3HVqNeHm8kG3lNG0sPcNOM8pHFHM9vWRin00R/hAZu9Xf+9eiCT3SdlZIhGQvoIpyuEjSYazTYWj6wKyG7PzmPj1Ss8fPQYWxsv4b58ImCfsn/M5MmIdmqio0cyJTz+7TrouR4SJ0Q+cxSLp89h9dLPcPzMKbRXF9Dd2cLjGxzS8Dm2nzyAs7+LIOlSWA0tGU2vKgycxMbO/dTTjv9G5oONc2VGpeYwp/qUaUZ3uEJTA8blvauVsKwjqnNZR+5/c3+skkP5nGpvLsGEBQn2wRkwwOyVDqkwjXBGyo1awhyjTSk6Bv0OB2xR99gMG6HeDrNg+3xWb2lnyLFmBqa2woybNSDbNuUZVRtmJ6kqIRP7PA+7zgwSO2U0zeCmqWTgSDuSFgHDzVUuumYSLejma1TsqJtWpT2ZtV67hyZGGdq1ijreDmzXQEgptWldwKCxL9eeuccEgKzOuEWOPiXzWjNw2wsovBhdj9I6EebOn8SJc2toLsR4/OAenv3xQ2zcvIO5p6/gdPvoRsyienIvBXAb7re1oHoflAKmFCczIVA6LI2lfQu0bS1qdYW1nHaVMDVb4mD2sly6o2xnLbA8GMSYJWYG7WiEZWYYVOjxQFZ9OFvO8MxCfx6inLhgKSc2wWICsZLGxeFXhWvANulTQM91kLoQSVEqjzhhIDMQlhZXsLZ2BvOtWWxsbODZoyfY3XoDZ/+VBLwJA+GiEO2sgDKMvRy9NEWXWfFGiGR5Fstn1nDm6rs4sXpcxrO/unsTDz77GE8ePBB+d4uqI46D0HUR+toUSXGGglVHNllasC1qHJQdNHDVXJfeMuPFxoDJcvsIyhsCvDVwa/nGdftWD7hkeqTxL9Vf1dooTU/ZH1l/zTRITjrHCUDbPn8N2qprtuc8DX9NzHzXeOV6XXYv2N1R3uHK6erOMHbIvp9Nvvqc9G+1LZSM1iC6uvhDgW39ikqGaTgjN83XTXp96g0zAGjc85r0+dKUTAPb4tirh2lvvtgEc/PsNZSlrXElN/NAhtf3SGf9lk7yMPf7p2W2rVM036Q3whaPSi613rPq9xqv6GLrez1pSGlES5hpL8CNjghHdDdsI5hpY/HCGs6dX8ORlRY2nz3GvQ9/h1tffY7e08dA0oPj6MREcfBmEduJZjKWSwClKKsqL1nyahaeS8HygNcecAJjb6KOLC4j+qH31dzTSMBuJ24NJxsrwGiA9oBOp6I2ycAYsF3yZctMl+5zcXj2b3tuxj5kJoNtM9tSevV0mE4QRlg+sorz5y/I3xubr3Hz1i28WH8huvJO0sVytgsnS7FfaCa8oAwVwUDaQZ71EDjUnc/Ro6OZW8LipV/h4ge/xuLFnyEKCmyu38eNr7/Ck2++RO/5YzhZH7HvoulBsjjUofUoB0deoksFEhf9wkPGcesOhR+NdFd9X9RAxXRbcYidUa+EWQBls4c2kVFm4/QXI7M+dmtQwbKGz+rA0IJBnrdlNdljlQ5Eytnkh6omM2kGBLOBp1P+WLJO+ynyXoK8n8BJNRiT7J7jYD9gdtk6gCqTWN2r0aGKkFacHKnRPq6cpl09Nl+uCjacMMogmLMImo2G8HA77iz6jAH6iTTcOv1EhqEw86eNnJmsF2bs+U/ShWTIi6GpRCpiYrg49hpq9I3adam/tV5AkWF9Lx5mbQxkc+1o61J9o7TwaltMNUWwiqUXikJJJgO5WOjvBSGKuIGguYiwOYvca4kW85vYxeqZkzh17Rxa7Qb2bt3CDx9/gvyLH5C83sZ+0YPrqxyetW9SdDbZUpVbMwkF0m8Md1eu2GaLpdpQAwYTAE15jyVDOlqZa1yms35fFWyPr9zVy+i6PFVC0f5eZHRF/UgVUMTtWioAKyNGMrDk0pvsqAV7mQnGFWjXGo7LA9km3hr9Uz5MFRLpINCqhEOwrZnthBxy8srjBtbOnsWZtbPI0gxP7j3Es6fP0N3Zk8Cqme9KijwRRRnKXpqMeabVw/1GgG47Rnz5DK5+8AFOnT6LbKuDlzfu497Xn2H99nccK4kmp1/y+zxPOP8y2t2hDCsbIqnHTrqNZraZJKFdCFOtHJUURRtMTATaZt/XEjTDdsw+B/ZUlMCwRs2wz9DS40aB7lH7rnyf5WwfAmyXdtZWPGqCFSU3e0DJi6bEgNtRZn8CxaR0mwbbHQTaxiaVYHkYiCs+EIDNZ0fFGl+VY/jfPN9uvyNNvnVeudNevDAtNlKHYzKNSgSvEP4wqDiEuxt4y3QjKeZuLCHgTwa2R5y4jVKq769Hk8YRHwDMNhKcfCemX/ePvZOD7//pYNtmS/W4dahdJ7LrujCvG8klGre+n0hpPEaEZtxEs7GIIG6iGzWR+D6683NYOX4CRy+cw9LSMrpv9nD7hxt49M332H1yF9nWA2T9jhjrkBxJ8YC5AG/JArDBRuh/mrXNMjpIKpn48KhwITxXU6I1horlSJ6bTHc0TTj1KF6MjyGuqCeoKmAHo2x1+LauV7ogw8WcVClR31BtO8nay2hhF54ZmUyQwh8CMGYwLQNMvqdWdag7wMSNkXotORY3f6MRY25mBktLC1iYn0cjCmU885vNDbxcX8fWm00k/QR5lgowXsi2hZ/d8RrCG+TfMmq6oBJDBs/PZYJbY2kVxy9exdH3/itmVk9jy22j9/AGutf/SfS432ysw2UDZSBKWvApM8jrI3cTIVyH+suhyGM5OY0TEWufHXdVjFPbVzUs+9M2RWVlazDFlkqtnRlsTi2/cKh7vVY0VF9UB9wlaDc7g9MDOZGPwQazwkIdMc+ceuf8wwmjfiiT8hyWlJm3KxxQ8GB/v4tep49+NxFNb+oQUw6Mt61H7USCNjtF0GR7RT/ZZE1lTZtxyxoMKCjJkCJ1VRGE7+HvuWcLNq0JwKbKA5vYEgGCzLRzTbVbLVGX8JxYgEmR5jI6O6AmcprCYS09z9Hn4JGU0/TU6RAhkSIjazvLEKSFrA9xWlabmQ283MzE5fZ3JZe3ZnNrXqseWFSswCqoHd5veu/tQxvd0DzQoGfAr0WHzD16SETNhcoRgdtCHM2gES3AJyUrdlDMRHDOLuHomRNYbobYfP4crz7+Ak9u3kZnfV3k5jiMhafRakTaIpumco9lqq3QbbR6p3J/5r+l2mD4+7Vq7GCzmAEH9bSj3ITxYHsAgAztMrGjxiAaizd2H1qbW92y+u6tE57s86kepH6PCSgMxKjTTJhMkB1lFJ8ks216ISxlRYIBm4ygRrVuQZnWy/tJXjYz232uKc9D1GphdnYWp06tyRTpdK+LF8/W8frZS/Q6XbgJUzgZQmdXWoWkQpMR/GrSoMMpuew9OTaHucvnsfKzKzi9dBTN3QxvvrmLzQ+/xbPn99DLtxHw+zgBU4Jp/UOQLSooZkYCv4Q2V0hZsn8dhKIFPog9Kv+hwYztNRAKrPEdFvSW1aKhaYsWbMveN9UVC7Sk90I2oQGWtT1Qx3/jcEy1Zsw+G0KZ9bB5wMaWyh4mSDsEUB+mPlk/fihnYfbIQDV7wJZXNkcGO5p8hl63niMTSDp8KShtLhskKVnJKeQiXclAmmB7HMm83IAGgpSw6i8QbFvspSW/6l/VA62CkPrtGffA/6ODbYOgDW2hHtkZ62VugRjDmq6pXacJCJ4KBK5m6YKgKTSGotVGwamUYQQ3bqC5egLnzl/C8VNnkSQ57t68iwfffYbdWx9jd/MliqSPKGDECJWrY3OKGcLA56CSaD7ynEZQ4a/Q30xGpcyu1ByT6KcTrBNY0IjVlAhkQzE9bbF0yVs3pWdm6mQcrv5Yf6YGqxagjEKIJpstDqtUIDBZbRPEsrNd96PJCjHjQWBENQQ6WVELsBxuIzdnYoIsaKGIZkTKb25hAcdWj2BhblYyM539Pbx59RLbr19hd3sL3b095FlfMisCeDhmOt2VoRGJG6LwAnTdUBqGqAFAhxDNzmD5+DEcP/8OTl18B42j57HVSXHj0Qu8+fY6/G/+gL2t18jSPqKI0b50UQri5jNSVQE2VypX2M194Q0zYMu8DgqXyiS2UKf/8ScH2sMb0hjNSv5vxI4tk0T2nGpnZby/zTQrsLMqExpkEEBLVo/3mqoDxuEyO8xgSgbfuKRm+IAfiEMnOBAFmBTo9PvodlQKzfc59a+hE/aCQAamBHEo47cjTjk0U/fCUF8neLNOobwyQ1MSnjiHhBDgpnQOffT6PQHJdBCcoNvt7OvfvY4AZ+4nybwHAdpeCNMiicBlUV3BuU8qCQPEjANIMiRpD91uB92kK4CeIFpgU7evaUJDnRFwb2QGdckpb1pl4YzTM4GDrQwMJH5K22zKwrUAyX5e/pbU6JTJVfZBHlgvPHYCOKkEik7hwy8aCL0G/HgWXtzEzkyEXuhibzHA8vFVrJ0+inYjRvfJczy5cxdPPv0Cm+vPUaSJJA8YmPLvZsxA1EWeqniiDrCp0eUMEJWODAtKbMhfH0KjlqlGy6gCCgZrb+uTJqmRTAM2lZ0c/c4yG1qLde2ztZUFDuySu2LAdh14c53RRjJo5bOl6lLKtcX9F1JOjwmLGo2JTfxzs1LlW15akuD19atNvH7+EhxZ7/YyUdtxRX+bgfKOSgFyeiez8xzA5vvYa4TIZhqI3z+H8x+8h9mTq0hebWP7+/vY+uYuku8fYa+/BbdRyKTOkPM8mBByNZstiR/V9pShXqoeZZ67sU0MYrXh3/zYYN70LNQDknoSSZMAlY+wa9++395Xa2S1UbdKH1uwrUlHG8Dp2lJXN8k6G+M9PEH74GXUGd8Dfrue0Bi3vio6zWDy89CA21Q6B65lJNi2A3ZMO4AF2+KnXZlyagcjSnbbydA3NpSAW6pWh8psW1BTbuLqhv9UbzgddP7HyGyL7ZXr/88Ptss9ZKbfWVRpNbbNbSipJWV22yos0NkmqSzCNFRlhSTIVbO00UYct+B7baSFj364iPljJ7Fw9QPMnziF146PvecP0f/+j3h65xY2nzxEb3dLpOZcl7q37MzO4eRUHCE5iqbKhUewwgy3NLUaUGRBtPBf1bBxvdF5ixOn3nRtQqhm98yfKsQv97msRDN2fXDdq1mw2YFJwbidrjaQWTfgR3AAs5Y17V3JSP7/7L0JcyPnlSV6EsgNO3ey9lKVVLIstbrbMzER7/3/iHlvYqJf25JlqUqqhcUiiyt2IBOZQL44935fZgIkyLKtbk93mw4aKhIEEl9+y7nnnnuu8T7V898Ab2nNXJGGEWFYA7vbeZ0dsahq0O+c7ghszjAZY9i7wqjXw7h3gVk0FskImUWmwjlUfJ6kL9nFkQ1vGChlGeJ5rE1vOnsIt/ZR/+xbAdm7T38jUoJ4OpQW7oc/fY/Jyx/QfvdSmk+QVee9pmwgqbIA0pPOlNRoO7T3Y1v2VCv4g7Qq1nWRN8H8bwi28wK0G7F2AfQ0AFg+ZLT1lTZxydsvmf8WEE8Giz66vEdhIP/mzwV0ck7St5yuCABmUNeGaZYh4Txgq3B6OzeaaLQ6CBstBGENrh8IO+sFlAl70v2WAFjmuQVikk3QLM6SzYM5YNzUhUc7GEkasSsfgTGZ5VQtIilhSfXQmMYE3lNEcST/Zqvs6sUHONOR+rVbiz8CEmZWBExo5FEhM843mSdIkxnSWSTzpEpQKSBpofICU3XB62V3UwbMDAT0d/qlRJsjAaislyVmo2xBpox5+XzJ1xyv5RPA9s3xMrN2c6TuAu3YQS1mmp+NuTxM6yGyMMRiewML30NSycRGrv1wD3uP7mO+WZOgY/i/vsOr338ndRIZxyaawK9WUKdd3DxFYDpvakZ1GWxr5ts4qCyBAns2LY+B7hnFueXa7pM3zPO7zuJfBWyv6V9QXlMF61kEt3LPLcCxzLaVNhp8KFysqzanupYWSDlPyJ/QMYZnR7WCZqOJnZ0dbG5uiuUeszHd0wtcnJ1h2u0LmA/Joi8oP8mQuQ5G1akQExtxFVmaIeJ9qYcYPdtF8/E9bP7TC9zf3YM3inD23U8Y/P5HTE8uUO2NpcmTU/e0uY90qeZZpTUXYgFpr9869hiASuAtR7DtSmxXwdLELNkfLmVy1fv+k8G2IQiW6lTkwFO3oV8NbC/tndexlA0A8kDAYM7V6WqH4G8GtnMsrOcz2W2CbcrsuBfTV2qWzISoYDdyYbY/pUBSjpeyZvfvzPYNet3/PMy2ri2z5ZUWmi1uku3e/trMC2UbTO6DnbmoM6N222NRyRxxZS46RbJytaCGVriFiltD7LaQuAFmWwfYfvQEnc+/wF4rhH/5ASfv3uDdLz/J4+T8GFk0RqXCrm7kFRai8c3IMs8zc7iTBaZHcSE74gHBjU1kDCZdTWZBNiEB3Zp2E+cBSjgE6NqlXOxqy/tbsdTLh5mcgQbQryob7WEiWlATrdjDLdejcsOjx7hVnJu3UWZBtxvZfAlmfGUzmdJvNpvaTKi5gUq9LVrZyWiMq4tTXJ6fIxr1NWUtWlMWeM1FA8iARdMBtJerYFwNhcPxWGBK6yJngaDewOaz3+L+sxdoffZP2Ni/j7lbx8XpMc4Pf0H37AOiOVrzcQAAIABJREFUs/fA+Uc0zo6FDSJQEikEATwZJW4+ZGHFY5fsVFWaP3hzB+G8KvrHqRtjXiH7+zdgtvMCtDX8idEL23qEJWAgnVQ1Dau3SF0JtA22K/eJ8immrx0CZLatFi9qqp9cSUnPZqk0TZf1Rda7HsJrNuHX6whbLYTNprjI0CXBD2rSBIhtnckSu2kkWQnOX7LnCdOWs5m4KFAzSIZaJVcqY5ErZNc+BmpZgAANCY4YDLgegwItfmQGxZW22bQk01I0vl4UzwRwJ1GEcHiJZDTAYDTEaDTCJNKUKUE6x6IeeAJQuFblrksmKQXp+oysdxwjnWmXQJGOGJmXOraoYMH6xMgaNixAAZpXJI0lZtt+Tlu4xNeSbJZpFS6b0y1fa39L6U51Id0y27MKaomDakpQVMEkdJH6PqobbbgB6x0YVEGam3T2thE8v4/Ozha2uhHe/ulHvPz+D/jIGpXJEB61uZxJiwwhx9+cuVoGqIWB6g5FCUxZvHr9Q2hspdmAIiDRLOA6zbbsLbcylYUj0m1kwroh1Zc2DZ7WPCnPDpa0+WXQJduyOGKW8IiVtxo2OOE64NOYCqXFKN1GeAYEPsJmHe1WC1ubm2g3mpJB6F1eyh457PaxSBK4bJ7DkWKGccHMrCNdL3uYSpKulfDUIdBuoHmwi+Cfv8D+509R3e1gdHaB7p9+lmJYHJ2iEs0Q8gZQ5uX7sheQ3ZYMVsmpw850s8OX3IUMiVMKNvM9aOleWelqWTb5aWDbkgflovDyPndXgeSti0heXM9i+5r2M5pbuUJemsCh5Diyfk4WBJeewf+ezLZdV4UFINcpyQ5ht0k0Qd264rKMRMH27UMmC/Em2yD9xV/1ddcC1zf422u2davQ///PLiNRfk6SW7nmLbfuKhfsXevwaL2EHbFa4jjF1TnSygIJu6cZ3o+sV8snQ9eAV9tE6vnouwG8Vgubz5/h8ZNn2NnaRxpHuDr7gEMC7p++w+D4HZJxD9l8JuWQAdkzHsKMGpkxNBmYOZlUW/RhInbbkljS4LS/Y9dC4/9qo3ZljTOkIotU+0cB5MZjl78vIm87H4rpb5lvZchLjRmsFpwMS1k+spTqVf/hSFwblJ2RNsZWTsLo2XVRI8iu1dFqtdBqNlGv1+Tz8PMRBPUHPQz6PQx6fZGOkEkkoFZ7NmprCXXNihI/ZC0zZceyntc23doSYeQ621vYf/AAu8+/xt6jp/C2HyGepTg9OcHxm5eYfniFbNJHEF0inY6RDoZwUoJ1F57jwXU8YWxZDJl6VaQu9YjMdLBgknZcQMBAKXMQC2hd9nb/95KRaOZA95nVr3WHkDzPrIU575cBKwTaBKkiEfECeARfYU3S2CzOItCepilm7JxHtq5CAM7Oq3XUmw3pwlpvNdHcaKHRaiJs1OSAHo/HmGcpkniGwXAgkqpoMERrOAYEsCbKOLPFNXXSKYF2KkwqZU9kkDWNrKBVgkLKhSoBKkxtE+R7gbQVZ0Gtw1Q3/YODUAIutimvt5RVJ3NDeUqT9zKZoT8eYTAcojedYjQeoTca6vUSlMcRqrMYNc/DZhgg4OvOU8yTmbC6/BzSljtNkCUp5ilbc6tcTFxY6CRhiqSlux0DFQmO9Xbp+VHiuXKJn9Gy2syQOZBzoH4L2C5zSTcdbiySo+43nDsyf61DSCye8VW4VQ9+NUDTayEIQoz8APPAw+zBNjbv7ePZ3n1QYfXmT3/En/7wewyPD8XFpxJPRdPLcFvWveyv/C+uWNVuG9dTWyqSX55es/U1d7Qzo23Ek0vqNIuyrgDqrrP4r2e2rd/ldcBxI7Nd1tPKZau/ew625YLE4kakV7Q6pY3oXAqwK1IACQaQvo/t3W3s7G6jVW9IAfykP8DV+RkGl1eYjkZYJLFIPDzuUbJ+5uoGVHUkMI5dD0kyF8ekWrON1uNHuPfsKRqfP0S708b46grv/vU79L/7E+LuFYJ4iqyawQnYKbeBarVp1pjqem2yKQei5k7mxH/OdamTj/361cG2xXArtyQneHL9j15DOZN013zRALEAibm0I//ZsstI/hltBuOWhVhch0Fl/45g2zZf0kBem0CpbIu1UqwZow4/kwwh9zaSIPLZW9sv1lQElbYZ+Tw3eHT+HWyXBuk/F7MtfIo5nGV/FmCgi8f6WecOJXYDtMyrmXjS7EaacpBpUPaP/szcMKtuINpVv9FGvd1G5isgccIQtc09tJ9+g93dHWw1Q6TREKfvXuLtj9/h9PVPmF6eYj4ZanMBFp2wyMQ4IFBOMvdCYwW4sphLHeO44enCINDQBSKd7rh4XMoplA3kpss0IxeMakeXGy/YyvliM1T2eUlnWkrr57DghgiXY5wGNUl5kv0giA6DAI1GA/U6pSE1YbPZAIFsJGUw08kE/X5fAFg86SOJR5jFsThEcLxFM8xx5b2xDIkEERybovkI33tcrQmD6rU72Lv/EA9f/BaPPnsGv7MjwLDfH+Li/BRXR28xvDhBZXgOZzaBGw0QzSJM4kgstmqZj5rjw0cgOsk0q2Dmqq92yjbdDrMS1PZmCEW24iDJOObUKtpj999Hs62HigKZdV8C0GzB0IqMhNc7kzSiguzAJ7MRCkit+vR4q2K2WGAym2FCyQTXgueKpCRsNBB09tDavoetnW00m3QjX2AWRZiLI0+GRshiyDk+vH2DYb+H2XiMQa8rzgaTbg/udKrgIEnzZjOqabJMjy0GtrpnLQ4UwC0aYKPHtE2hpGCLmkN6PqodWtUPEdYYDLTEO7/eaGrKtNYWEF7rUN5SR+ZT47/AcDrBYDBA7/IC0WiIWa+Lcb8PZzyG5zhoeS4Cn5IXKV6QQ0nWWBwjnk6FNaf2W4CHaQnvmiBBgl8TqFhwWQ6SlDkyJno2yF1hbLXI+DYC566DzRBAIodfYO5IKyIBIpzL3rwCFy5Cv4VGs4243kRElxIy/bUQ+08e4vnz58JkU4Z1/PIHvHv5I8bH72U82OhELBQpj6MjhRQGqjOF6s1LjUnK89Jk8HhfbcbOjkcOCP5GYFsD5/VgW8GKiQMKHYmSfDazZzuTWmab+hB+m34CYqMptqQVLDjH2i1s7u1ga3cXzXodi3kiILvf7WJ42UU0HkqgKh7xjmZi55Q6Mdhj3TG13sgQcy9dMHj2UdnewMHjxzj45iscPHwo49w7u8Dxv36P059/QXZ2qo27qnMs3AWqYRW+10IFTTlrSJhY8jDPDucuWlrwKVmdUnMetQYtydeWOAETYNngv1T4/ykykvKet7THrYDsP19GYpG5af9uXm9ZHmKch/IAWa+mYMHXM7mrSZh/T2ZbwbYGHipVs3I1G5A4aphmiAExZeBz2jsv7iyQlBVudFJ2URR57bVn1Cf94lOio383ZnvpDppq3FJ09dcx28sTp3iru1IDn5B2uGGkFbJ8QhHQjX8rhnoChpTRZs2geSTgzmUkBhjl3fEKoDR1Vc7hp8bjlLuXowwmu3VNA90nK56DRhgI69VwfQTJAn23hZP9b7B9cA/Pn9zH44Md1JwY3Y/vcPzLn3Dy5hUu37/B6Pwci1nEkjvjQZzB8wKk1QCp8eMWNswMcfkgtvu+dcmQVLr4QCsTqQuIKXfVejP1LvPQ6FqXdN9GgpJXxHMxGq2pLkpb7KgMqrhJi2bXgjQF/HyvmHZ7QQ0+GU76YrPwLQgFdJPFn7FBwrCPKxbzXHUxGSm45sL25mP42VjAtZ5c6tgi0gaRt+hGT/ae37yxWhioTKfbaGJj/x7az77FPcpGnnyDRmcTvX4PZ8fv0X/9e0Tdj/D7R8iiETDuS8U+7d6mroOuz8p5F43URS2tSutiLchyMHMzJNUMs8pMtNkOYpEE+bxTvNS0jYwOJSXfm09htq0mcXka2zR7wZddS9/ly06tt25+HX1VbSFtmEPLvtvDg+A0oIbaFsiw6NETTTCZNhY6RtkcMQEinVzaLbS2t7Gxs43O1iay1i4WtS3RcsaTES6Pj9D98AHRoAuvArx4QK/eBD/8v/8Tp4eHqEwnyGYxNmt1zMiehWTeCEDp+KFFhTpXjVeOYE/NsuSHuwBXlRP5WZLXCGjnUTKEhWe7diDlfGK2hYCP8hg+ulhsPEVj5wDt3V20NzYQbHZQ29pE0GmJPrXCNUCmut/H+fExeodsdd2HRz9u7ilZImuAemUGzZysBNyzaCqabspN0ngm6X3x7RbCR+ssuB8pCFvOSOSFkJYpNPe5nMYu61jL88ayw7cdXHydYM6GJC66tQWGQYqoKupgdOIM9YWDZuSApaOpV0eFJEKjg4oXIoOPJHNwuVfHzqN7ePH4ATZaDUQXJ3j78ie8/+MfcP7hCPPxWFp0S9dD0b5T40vpGzdMtha3IMUa8RWMtsrlioI2W3AqjxJsrz8T8tVSPpJKx8+Suu4vOZa0kj4PhpbGvnT2Fli7rNkmgyGl2saGmHPB5l91blKCB8+Dx/qG7W20GMBubkjB+OjqEpcnp+hfXWDcHwLxTNYXW0JJRpRBE5lISug4FX2uhQwxnXTSDI2kg51HD1H53RfYe/4U4ZP7kr2N/vAWx//6Ayb/+hPS8QBhJUG14WJeS5F5GSq1ClynjUraUhZUCiL1tU1FvQl8TfdLI6GyjaI4RmTql4Y7p0dtUyd7z01httmv/hywXS6etBkjydCaACjHaWWywRIj9t6VskqK/cVSyGSDjTrCzE1zPC3JnWy6pshW5YirAOFr4mCbdbZg/W5cWWwQGsuVJn3pP3U/KdaX3DazkRbmo1obow5SSmqYWl4jnVIZ658FtpcvKd/Fru1NBT4trvouSLl+gzMgZ80T7h5UZW+uX5OJTkxEuHoP8wV/A9jOL6UsiMt/aKIb+4KFCLX0jPVjd/PH/PN3tk8B2+vHTjcg7fdVLDgLvDV/W4zYkrzbfN7IsOGuyDvocaopUdsmN2LRCAugnIUw6M3AR5s6ONfH1G/ipHFfHDGa7SbuH+zj0cN72NxowXMydC9OcPT6Zxy/+QXnx+8wu7rAYjIiYoNPPdzcRUZ3El4mD3FXwaR05sttzkxbaRbBiLyiAs8Aa7E94yHHojajtaNPNZkNsvFSxGi6V1qwykNfWoEYCcoysLFpex6eBNXGpULeg9XpVuNbRVZzFRiTEU5SYfrG1MMOxyILicbKZNImjBpzFqOR4eYCd3lCL2Ym6ayfyzZ+ECAj3uRkYj3MxIXFRaVWR7WzhfbmJvYeP8H9J0+x8+g5wkYbg1mGy8srfDx6h4uPH+D0joFoBH/aRzaLMB8r0JeAJgwQB9qYxk8A2jd7qTJz3GiYdk8NC0gm0KGbAxluMkqcSosaskyDgQIHL22BxdIoe2XnDgNK5goHZM90u+HnWYSykl4twphWt7OT80V5BX0B0bVzHVjNggGhqQRlLjJKLjg/Wk1lgKt0WqnwHMeMQJHcJCUFjTo2d3fku725gXqnhapXRZzEGIwTjKeJgM3xcIBffvgeF4eHYntJS7L/6x+/xUajge/+n/+Jo9ev4c5mmMcxOmEoDNw81Pbp1tayYHvNcJW6cJYGUP7Tzebwci13EXhp11xKEZiZIl3LA9M6Y5B8pZTDQexvYUFAKYEiUKnXUNvawsb+rrjhbO3siNSpSV9uSlPmc/R7fZwen+Dq4iMiBmsMGJJUHE7opELmW9q9U1LCYsyJMt2cv7wffOR8J6Nc2mmXwEheFbFSjKe43EbeVn1iXsUGT3bY1p039KFYVOAtKhgHGSJ3jthJZR9rJBmChQN/loGFiGwOJYGLX0fIDEDQAlwXxwGDTgf3Dw7w7LOn2N7oiNzm4+Fb/PLTTzh5/QpRv4vKZAS3AgQVR+RfYu5TYdaOtRWalJCGQdIamnuMMm1S9GzkZ3SGEdrFgIRZqYFOwazaD1sqtivpYM0xYLFhMTKldVY6Dcx9MV7wpfHMmzfZYnJjz6pIqnBz0isuBVJyFi3gzqfKIbBrqkM9dgCHa44SRNrLtjtotNpobW1IpoWWld1eFxcXZ5heXiGbUFJFY3jWrHAv5lhpJoTziVImWrZ5PqUoC5FlceAb7U1sPfgtHn/xAu0vH8Orh+iNBjg9PMLV//4eV69eo9afwq84CH0H1RpdgtihjGiee2AojjU24FOyymSerAsVx6C8f5kMjfzYFE4WuMPmbsxIWWZV+BUbWBeSxxvRww2F3nbjLcs9ivNN372MGXJJZX7Hi4ya7kMqhbTN6PKMmslU6HI22eKSE4p9DyE5jLN7WUe+RJ6VsiD2+pb14WsWsiFPlj9TcU80Oyj/lwf05l+adcg19zrzrfmCJiV0YdjgVMm2yifKSOzkz3VExeLUO7DygQwQsz/+y4G2ffG/TLNdUJpFhGyvdLmAbXmT0Xm/bIFjY6w1t+6mAVg6DAqAuj6Kuv7aZiP4tDddetZdYPuuIOXGe2aj3KXU3k0Xp84KMp9LjKDO36WwUcEvi6hcV7Sp1I6S2U2bbcwrLKoL4dRaaOzcw97DJ9i5/wiNZh2LLMXg8gTvX/+I81d/wOj0PaajK2TTMWpjOiCorpLyldTj6UPNrL2vqqHyCbTYES6ZiyOGz1oWgr9sph7HAjBYIEM/XW7APhyChrAuLEolCFHxA0mzV5lipPzDrYkWVhlG06ykbB9oAhVlmpSlo76Wj0xhZvEFkmiCaDLBXCyDeGgp+CC4rnI8xUlEQUlIlw9TlMZDnS3VBURlKUJ6XWdzcmxwFnNJZZMbGnk1zKnP7eygefAAtWcvsHv/IXYePBbtsJcx3drF5fvXwrSlV2eYRxNU4wlm0wnSyVQCAYd2yIYxr0oAYWzFlvYJG1jqo+guzdfSZp1P9QJg3zhHb5CZiPyGMiXZvTUFq+2OVC6RZxxsQw4JuorN0KMFIR1BTKt0dlbkNPXoikGGca4BIzu88XtWC1Ct1TBv1lENfcwD+rrQy7cKNnqME4LxAO3Nfezs7mFn70A0o57vYjIZYDTpYzTsiSRndPoRGA7w5PFj8UJ/+eOf8Ob1L4jHE7SaDfzDixfY39nFy+++x9Hbd/B5D6MINY9ZABYgC3wy+5WVTxT75lqBLgEYG31IhFH+Kk4vW5tSZjyF7VKBEmZOTVtKWymDuD0wuHXhsFios4HdBw/QefgYjc0t+Fvb4qgizjTRGLPuR1ycnuLs40cMez1hslkoWKu4UiTIIGdOoE2JDIs+KTGJZwImZU6L/7teu5W26T+5blcOK8FvBh3KGioyFeXUdn7Ql8Hmys6qoMh4EMuba8AjOSvjTS4Ag3Ys4u+snTdD6t/DENOwgZg/Dxro7Oxi69FTbGzvwPF9jIYDHL76Iz789AOGhz9iHg8QpkPJQNSdFJXqNlLsajtvznk6/tDTl6XNss1xzgMkOSi9CdimnF0IpUEKMKaTCtk3yW7pYz5HBNSaTKA1sCm1kte9Wgej6Cas56QxmNTUuh36EhjnjzhXGP6LsSEDRGF0lKnnF51DtH5CNerSQ8G4Q/GvGpl6XaduDeB3fRNBcwN+exvNdgf1lhaHR9EYg+4FBldniMYDaZIWRjF8NoeS3sIMULQImO3b2VSL10AHHp4rQgJlKTyvKjrv/WdfoPK7/xutzW00FnOMLy8x/OUXXBy+R3L8AVGvDzemW1ZFrAd5H1kUThkW7QE5/l5pDqksrRh2K5MpYsNleCx9CMogqyxBzK3r9L7dBLbXwYeb91cztw2G06Z+y3u4/TsBkTcAfd199DyoVDwjz9Tz0IJSBasq1dTCZXUdKkhO/p5ZN3NemPqMfK3yvnGzLYHtpfPEIONVo4JiLCwBa+RLJZCsn1YnZXlvsKy2YGnbWbM4zYo4XpPGpYDRvM4nabZXwPa6m2fZTr03pUNz7R98yi90oq3jdm8HjeaAJ7O9ck3XwfYyi3YzuLYsiF0o62+l2ZJKi6R0cz/lY+uOZp756zPbd4HtMnO9erlKEN0eQkn/xjy0KxawPazziWtqrwna8kYc1LXV6/BqTWRhE2mFgIba0G20dveFMdvcYbGLj0UyRf/8CKdHb/Dx/S/oU/d4dg4nZrdDFimo4wgnADVzAgZMAECrQPmam8NSDg2VfCgYs2yL8UG1zWT4cy4249qgaXXTRt4JsXC4wehhbGZMvrMqA1nWJ2qGRX9O9mYixTpsNiNOISZqlqUvJ5YeeCykIkgnI0+Gxros8OAQnavo6BcCYIRhcMm0+VKMmrW30d4/QOfpc+w8eIT67oE4XdSCQPTAl8eHuDw7Rdo7RzwewRl1pQAS07EGAATa1JRWyOaS1SQjfUs4uspELzVXMNZSJfSrS7U8dstnTcFyGEaMTSvMQaNElc3MWDs+m/qzDS+Kxhe8QZ7jS0pafdxpWWn+zoIApn757QYIKPGpNcUNpErm0nEwYHsYZjbo3uGHCDa2sLW7h639+2jR55xsNy0Yu5fonn7E1ckx+pfniEdDzJMIbmWBLz//QpjOD4eHeP/2HaaDgbC9m602NjsdnHw4wqDfl3tEBo7gTQ6njN4Ly2RCXldgGBa7fos1W8i/li0B7ZFepkkKCYo0ihJJkh6yKaiz58DrgWgDZ3YGFRcOpwK/2UJ1Y0vqMmq7+9g5OEB7Zx+b7Qb2WzXJzIxHQ2G7T46O0L24RDKeyFHHTnshayrIss9miCdT0bNLAeWMbHeaAwFhlGR5cC3b7nJm3sheZZCf/U+TrbBzTZ1OSuvyNrCtx3BJaVt443OM6V8uv83ZLyUUWIPh0amgxiA9ROqHGsTXW9jcpj3gY2xtbWKRRvjw+hWOXn6H86M3iC+OsJgO4S8ofaihCmr7ac3O4J7VD6Kiy+0kpQmOcekQBxKuf7OPVINMyxPMODBLoPpu49RiisFzLChgtziHmI3SOWN2NsvQCm4u6YfLx5f57wXdd0DAbRhLcTyyrSAph7J7iMmDinyGAI0OHg7C2kIKeKthC2GtBa+xgaDWhOs3BHiNR2NEw4EQBeLANB2JhzlFGBXKGBf8LBwtZlVZz0JSaC5Nl2LW5/A3rIdhJqazid29fdx/+pncl+z+QwxHI/TfH+LiwwdkZ2eYj0bwRgOk4ykQRXqtPLtcX1yFMlp8spZDHHmKozxHDSWguB4SKMNVxtfl59o1rTKGm8H2XWe1mc75rNbtpHQGltxB7BqxQDQH25aDNheq982AbZMxloLTXFbCLHBhYyt1GEbqZMeHeTUGT/Z6lC0vsMdqXZRem8V6Okprx02XcIFjjOPUMm676fX0pukZtB4DaXathBc/uUDy72B7eeBWVsY1PWj++3JE+h8IbNuobM0O8ClgWyQVZk9eSgHlr6kgsxyuyALnD6tA1a+qZVqthYVXQ+LV4QR1YblrrQ46OzvY3d3C1uYGarTcmk3RvTjF+fF7jF9/h/HFCUaXPZFfOJHaBPpQDfEi4/ZLD2i2JXcQs2sbAatLXbmLReaZ/JyyPmTQ9Fsb6VZFEc5HVblWJaWtRQ0pU7wOeQyrjTSf06QFc21ZnsYzkhyzK/i2Mw/HyYB+eXVTjMFjijIXMmQJZSSei3anI8x4MrwAop40Q+EnnlEjKtYfTXjNDQTtHdS2d7Hx+Cn2Hz5Cc3cPbliTtulpEmPy4Ui8fwcXp1LQVon6UqhXGfeRTKfAjPZXZNeNlrTKynpqSTmedBZdvp/XQZ7dAK3WsMQcGHHgJwFtxdg5yBSisgS2pZ15icjU5xo228SAubOCPNGVAgJvxlbcGTxTSBp5QFJxMG76WAQ+Mmrogzo6qMHPqqjHFaTpAl0CqWYdjd0tbB7so/FgH7V2E+NFgumUPuddfHz9BpOjIySDIRaDEbLxBH46R+QuELsLPHrwAAc7exicX+Lq7EwAp0hYKhU06jVx+EjmKdx6gJg+2HQCmc/RWITC4JfXWvkIUB/5fKhKlfOMMaWHZA4yFSDawVXNvwXQxUFmUJpkVkwtT36qaSBoZSgs9J3RYYdSImZ+ag3UWi00tral+PmLJ4/x8P59bG9tCVAju/3h8AiHb9/g/PRM9NuUdpHtpoMRpTZ0MRkNR4hHA2QpM1Dm3hpNumUM1Z++dNgpOjAcuJ7C5axbHtzlMpN1REoRiBT0zG1gW12NeBO0JqQKJ6wgqIeY+3UZn7HjImy2sXX/EfYO9tHZ3JBAYtq9wPHhG5y8eYnLkw+Y9i9RiUaoLabwHHYSZR0HLVAIqZkVpLzERZJVkLDngFPFjE2xOG7GkrTpRKJuUJmcglnVEeuYpOw9IE5MRi7EvYSso3wGAm3VTVuwZUKUMl5b+u9iLjJTqMy2zirhl026nQGA7TKr4NqVrnyhyI/YyKkaeFhssnFQgMCvwyOgZcOn8RST/hjxcITZaIwsovtNBD9NEWSp2J2ypmTs1TFjlpT9GpwULhiszZA5LCSnNS3btnuGiLiPjedf4+DhU/g7++rrHvdx/vEjzt+9xeD8DOF0Apf772SEeRTrniENwlz10edrSSZMZT1FfFMizoqYZc1JaxbuHWC7zPZabb6VS9rOsbe8QQE4l/TY+t7W27wsMSnv62Xm165FJYiU2a5KlpcySSXT+K0uHo40EpJsgmR11W+/ANASOsscKbZ6Bbh2idrn5viiFDDba/wUsG1Z9rK0x9aClLN6lvHVPfGuejitbctJ3r+D7XzaaERUmpF28yl+WNzkcqRo0zY3T+b/qGC7CAzWLdL1MZ1ZpOUtt7SI5TDOD+flEbd6J6dCLTJz9y7gh6iEDTi1NhDUBXjDr8GtUQfZQKvTwTZdS7a3pIhwnsaYdE9xdf4Rl0fHuPh4iuSyh3g0BoYTZJNItZ+831X9Tl1d1rSlE6RfCYtFTTbPsMWMsgmutbGGAmxpO2EyEPw0bClMp1ZzGumHNaDF/kzGoJTRzp0jaIXHLn2C/1S7TZ21pDk9Fz4LN30PvcFAU/Wui87WNh4/fSIs9/EvP2Bydog5c6Icq3ADqLXhbeyhvXMMZJ/dAAAgAElEQVQPGwcPsbGzh829PXQ2OuJ20et1cX56os4Rxx/F+5igehZNsKC7SRTBTaaokPEVn27qR8lYqEuC6g8ZDGSSFr4pB7PKrCwVs9hCN3EYWGG0bWlAsbuXZlWxHqXgiNIQU8kvs8paLMqtLk41ddYxt0XkJMxHUk5UkXQvt1C7iSd+FfBdzJsNePU6KnUtclrQTTGZS1MeMtnMDOzs7WFjd0us+ugXPh6PcH5xgrOPx7g4+YBJ9xKV0QiOtDNPUEkXCEVm5Ig9Y1hX678xOzbSf9p4Z5NxpG+r6EeFHXW1RboBl15Wl5S+gm3NX5bZHdGolpjvAkwzlU75AVvo6JpdirGNnj1PcZsTTsbGsJ++sZG0x45o3E1QKAFQpYKYNof0Hfe0tbkUNoahWFdub27hYP8AT548wWdPn2BvZ1eu4+z0FO/fvcP7w/e4OD+XLA89bKW6n5ZsDIyjCebx1LRETtTa0MhZ1CKwzECVM2sKzkWatfS5l/d/fdZNX3eD7fzQNk+1kkS5L+LbzM9ThVNriOSARAJdgBZhXdZ4a3sL9+7dw9bGhnTwpKc9x+PDu7cYfvwF1dGJdOn0K/T7YRdWdjZk23iaBlZl/c+qrlhuxvR1r1aQyHrN0Ehnsjux0NWCnwoDAAbNbJLkBTaBJuuA7lHKejNjRilbvCQ7KQDWsgOTgYnL7J9YTaqcRe0nlV3mdRGM8R4TZPMaxO0mqMsjgTU96afsassMRxQjjiIk0wjT6QSz8URkRlU2OqMUKWN79QU4P0mSsNh2kgVIKiGdAGl7jUU6RTKbIkUi/R+yek33xs9eYOfhYwT3PoNXb2KQOFJUGb97hVGvi6jfQxpNEaYzcQRyJmMp4K3RuUf08hxH+mhTV86MmGVj180mlWWt/7qb2baZJj1WNUur2VuOc2EQcPNstgGpmaylszp3HlsBsWVNtM3gqITFrC1TcC/zy0gq1a2J5wYzoZrN5LWKE5FIKTnPCLpN1kM2c8325rvTis5c5Tg3r/NbBjT/Vfna+TIqBbNZQmsycMMrmY1yHbFdtOAy+M9c96dZ//0XZbYVFFjctDwpLYAopzKu35b/mGA7B0e3pEnuAtuGEy5SQDkbaYCOkVPkKaJ88KgGTRGArINaOVG7nXk1VGtNATxzN8DCDZAxlR/UELY62NrZxQ6dNDY3kTVq2jhkOJYq9OH7I1wcHWF6fISk18N81BeXhMpiKkWVrOYjWCQvrVrBIO/aqJuC0alaMGhSdnacisVlAwkzV0RGcvNI3ZQNYaq3PiOSo4ZQpQsJdXGeh7DTwcbODqrNJt4evkeP8o4wwN6Dh/jyt1/LOL/6/f9C7/3PcNmlc3MX/g4lIg/QOHiM1u49NDe2pdlGZT4TLeP47AOuzk4wOv8ochFvGMNhV7+YYHuK+XSIRToT/TfNx0TPLrIV/kvCDuX2OT6ij//LwbZqQEvSkSWgXfzDjGwpg6e/0/nGdLHZ9SVAKtddGJCdA+1CmsamJNIgibp+NmJi6MUumDW2QKcuu46K64ucKabzCvX99Tpa2zvY3N7FDseXcolFgkH3EhdHb3F2coTR+TFG3Uskk74Ut7EROyUQ/OYFS4vurIpqTIZ5IQWXUSVD4jqYuxW9DtG00NhZmTOfqXB26cx4sFexcFraPEd8sU1nunIBlmV3bZhSmo6LChnymWFejad8qcBKuCXDNinIVsmBkt8Owsym6FXop4WkJdsySk0oU6hWwQLj1KlgRv21AKsArhuKZzw7+e0fHODpZ5/h6dPPsLO7K/fz/OIcbwm63x/hqtsTYMWf0+c74LWwvTzbwEeUXcXaTMewyHY2yaMNQAwC1IY5pdqBUjBnh2c9/LkbbK/EhqVjQYElMNJHP4QbhkDY4IdCTJkXg/1aHduUyx3cw8bGlqzZ8XiC45NjXLz7A0ZHv8fg/ALJYIIg5X1wxR3Fy2hnSibRlawdQfbUI9B2ELFIPAMaMxZOKzASm01TV0Iwq3IzT+Rx+Zxi4S/lUeL5z6xWIsCb2TXpOmosUemIkxNP5RqVsmOFw9fmPK1K0Oh7vN4qvKojWYsa5TUSKGk/gkVKMEbr1QWSZIHBCIhm6laTzmJgzsxGImw1dyOXshRKizKuL5Iien4T2KfzAOmcn1HvezKPRT7iNUK0Njew8eAB9h8+RufxZ6h1NjFxa+iOxnh/3sXw40e0Tt4jZd+CmDK/GZyU78/aGGY2uTdauY46xwhpY0zRs3J/+eXZUDr11s24W8C2AXFWB23Btr0PNri7DXgqyViSoa0AWi1qLe+/ywxI+W/1E+g+pZaztNRlx2DruqUkTVFMWAbbZj5JZtdk1Ey2OF9PJi9VrNHlMbPSlyXSYO2HLyQpNqNuCxsVhGsuoiAGl3HgmmPdvJttxWXHVQuX/w62bdx0A7O9DmwryOK30bmty1WUdDsFc7QOft0UQdnJdFvke/Ns0ne5xebpNiCdp19vh9S3ReNyxfk4lQkOBa6qUTYygjxHpa9YyeYIWMpHBgtAnNJJw4EThPAbLSmgJLuNoCGgO6FG2gvFpq69vYP6w6doUi7RqgugSYY99K7OML04wXTYx9nrH0U/m3apuxsgi8e6OWdy1MlBbnXdUiVvRY5CybCwRmUihtc2QM/AQEbHhrbON7KVgVKyu5QbtI1GyFzOHekqSC0wgSw7MPq1OjYO7uHB0ydo7+3h++9/wOG7QxnHzoMH+Pzbf0Kz3cbJ4TvEwwGaWzto7+yhvrOPxvYu/GZHGDSyeYN+F1eHv+Dy+D0WVydSUOrGI9Erz6cu0jjFnE4jAuh4iBFEUT/OFtqaGrSFSzm3L97MPLwLpqH8kT+F2ZYNzhYClffzlXVpJo1Vw1lZnAZ1tnDNZBPoXKEFYIUWV5QPtjGT2ZXpLkFHEraWZ9HZnAxbSB/pBmphnVEE0mSBCc1eaMO1vYGd+/ex+ewJtje3EaQVdM8vcPb2F3x8f4jJ6RGiXhfVSR8V6qsdAgDOeS3QIpAnoBFfeTrJSNvyhRTUyWFkagEkrepUxNqPlmYE07TNlKCC3vAesz4dSbcTqNTqNcnu0O9bDrtqFT67VpazSYZ9knU2Z8v0mWmAk2AmnSfZgVKb4kwNkOVcYJdHKeSVtaGgukrnG+t4Y2sECMYF9LJGoqoAzLgSSBMfUzBIILLguBs5AwuMWxsdPHn6FF9+9RWeff6F+CPPFwnOLy/x46tf8OPLl7jqdqVOoC4FlJqCpiMOwTYf2UaeAE2KYw3QFsvA0v8EEOQl3DkJWEzZW/bG8oRbJyMplCjFvl1eAxV2I+RaMYEULSGrArrrovel7MZhMNLcwNbePnbvP0ZrY1P2g/HwFKcffsT7n3/B5bt3SC/7qMYJPGkOBYRkp+V11YIkdbWJFFvH82rcWQiHMjq5L/zInItq0Wb3OlnjxuufoJvgmMDJdSsCjK2bEhlxaQwm89UUwLHbqGVC5fgpLBqdqvrOq2MQFxMbF6VikypdbClXmS+kt4HMxWiGqQRS9JHPkMWB6Q/AwnFmGVmUSAIgNR0daINkrbfVXk95UhY7V4iwMSWDStlb2EDY2sDWg8c4ePQEuw8forO1Ba/uS0Oms9MP+Hh6gm73AhhPsT2cIZXW2ywOn2EhchQg9D2RuvC6OR80bOc3a4MMYKsw61cEdznBVIrsbivkW6vZNprja2DbOHtYicdaxFEiElcBt4GW6rCVw4BSdt8USps7vGSdqmBbJTUCtk2vB84T6flguyxzT7QSEnk0MhJb7myCpVJEYuC8WYWr8MQsN8OJlcibm7CVnZuKQQqFggXh5t7Zs0SfvhyY3BLFCDYo1R3Jvfg3KZA0F1YwVcUWdcv1rfmVAtu1cd8twLDAwGU2Qt/mkwskTTpGJ2NxI+yGqmnaNV+KOM23ec5N4GHd3/+NCiQLreNfAbaXwstS5Gw+q02tKngqzRSmpsUFglq6YoMSqYCwva4UsYAgImiiEjbFWmtRJdtNt5AA6BzAb2+ivtXGxs4mNraaqNUDVCsxFmmM4dl7THqXSM5OMLk4R3T6EcOrS0TdLhbRGPXZWC3G7KRjIaX4DLP9MtlE24PRHlDKYmh4Q9BOVqXQjMp8MxXo2j2ssGdS7YMtLHKQLjxhiqWLJN0mqPUMQrT2D/DsxW/w5Mvf4Lvvv8fPP/yIRTxDff8env7un/Hg8RNE0RyVaoD29pZ0/cvYtRHAeDJAt3uJ6dVHjLoXSC+OkQ57aMZ9uEkMNxoiiRJMkiaNH6SzH6+L2k4CbB5bUnSY6zsJAEm28sbRdYEbKj+TpvJv+rqpSKd8GOQHQl7MXJaUlF7xBjcSq7fNuXEhLpWpVbAteXM5fGXvNAWu+e1l8RTbkfuusNluswmvVpMOmPzoyZhBRxV+u4Ote/dQe/4YjZ1NjOs+JqMxej/+jMt3h+gfHWLS7yGIhuKN3UgjUGhTnZOjVi0zPXNZI0CncTK9SYWNbsg2VoRxJHPNjppBxZef0XaPIDXc6qBJwNUK4TVqcFsNYdfBBk6mwNZ2DbQKCa6fRCr2i/mmxC8DQiBMMzRTnasyRIblysGimbd8XQLZaRQJEJmMx4iiCLN4IHNFcQTXrMozXE4OAjsJUs176xuoO4ygfwecZvxTkTHQGSLjxwmxtbeHh5SWfPEFnn3xHDsHe5ilM3w4OcGPL1/j1S+vEQ+GIodgMM3iOVYIxpTgjMeIaUcp12K9ubVReRHQkX2Tpt4rRU5FJmT9iXULs23WMT+j7T5bSEoKZEV/c9GsinWf1jo4HIOghiqlcEEo2byZq4WUfmcbW7sH2L53H42NBmaYqW/0+w+4ePsaV+/eI7q6AGJqlSO4ZGwdNvxaoFpVhjeTm0R3lC2Omtl0NaDnODC4N/kJrRXJGU3TUEWYW3VVyYvZCbYFlJteBJQJEGznZ6WKlcU2UpakVrnIfBRJCruGsiiZMiDtjqquFMThZDqtLIJxQxVeQuab91IL57IsEqa6wgYyDCyYH6KrCN1EKJ1xHKlrYYAYzKmrTpCFbbS299G49zk6B4/QvvcMm/v3pAEVJTvDyw/onh1jevYak2EXlaiLapKh3q8gjROk1IFXK3BcU0dDAkK6M6nvdxWu1AXxUTIqWUUbeXH8DRQoyzDs2bC6ZypLa8BHjiNu2FmNVMTupWUZSVlPnTOx5e3ZyhtE+7V8Btv9eJXZtldgf2+vsRyfFsw2pUpktq0zCdeqWYcyv4xEKQfa6kySfwnYLv079xfXZasQo1TAe+33JdZm9Vgy+ERlb9axqsAiObNtpSolHHjTWVZmus2JWcJ9Kh/7dJ9tm6tdDy3NoaboqQzT7KD8ZdDtbrB944e3oK4Iywyuu66RysFl6aqvg4Yy0C50kVKAtJbZlhP2+oh9KuD+G4Fte/AWk94cxnfd++IPclBjsLSdxddkFeVxzu+DEdZyMSpw5f5vSmqoZTWNNhZcyD6LKJtwWTzJhjAExHwX+iDXA/E49jfVe7W+s4kmm4pstLUoKJ6Jxdr4so/exaV2Fet3MT/9gMloKN+YTORAEJsxbUVgDoRU26BbdiG/p6rxzrtKmUmvTDYVAabK2/ybiEBAgGkcEqOOhegnjR5aPKzr8Ld28OT55/jNP/wj3r//gHdvD6XKffv+Qzz5zVfY3T9AOmdRlC8HGS3mBv1zDAaXGPdY8HiJxfASSCL4swkqsxgu0/JxBFAykmaInIaMLU873gshvEoV4Oq1LFy3ADyCbWH95SDWVg3r1vjqGi0HdJZ1tBtIPtuWM5ZmdpWLTkr7stl15G+FODNg2xxUPBB56AoOlAmljhnCdFeoCfVEH9potgTE8pMMZwxAEizCENsH+7j35Cn2Du6h3mxjNBzi7dt3ePfqFeK3r5GOhkhnE2GvKyy+wgIeQx2T6fCYinc8zOf0rxZ/BGRSyJZizuYXLgtzFZi6gY/W5ha2t7axubUtHSnrQV1YaxYVJTMCk1j0ynE0RkIWkJKKmKw0mV1liJjqn06nEnSUD/U8yJDGSgqQpJOqeL67opuVZjO+L3ac4gVvnqeaHbWNG8cjTKIxpqOxgPB0QqeQVIJlbTfObAORk5WfmMJYs1aqzOJwrRDAkbUXL3gibhderS5B46OnT/HFV1/i8y+/wN69exiOp3j18y94+ccf8PHogziZSJfVWijsNltvz+IIaTQTwFZZaMZEmispuhXtd6WSFLZeBRV9LW1sopDSzrdK3ChYLY/pElNmz4YSGmF3SQ1sNDilo4w8sobE81Cp1YQ0YCdc6q5T14cXNlDvbEpR88a9B+i0W2LnOeieS1H4+dE7XH08xuTkPebjgbpwsO/AghKwTPTLdC6qVDaEOFCJAYvFlV3kuiaLLeeZ1edbizpxclJCQepBrPTAHG0SSJqFZ5lkWWNmTVobNOYb1CVFs3oCvfloPdON+5IEvimJA230Rd04pTEzGlOI37jsQHDFr59LLVGdMmMuYzHITGiUzJHMNQsUbvjo7LBp12PsP3iC1sFz1Du7SKt1yZz2zs9xdX6K6PQdZqMuapNTadzlTq+QJRm8qIEFJVyUvPgkezSbp37nphiO0i7KwhjaLaoiaeM6YH+BlB6iN2io7blgBstMN5uKWpYl3nT8LgHqHPPobFzaY809LWOVa6TaCuCW4Mtovq9RKEsk5PKV5SSKdSSRzJZ1JzERhwn6bUGnlePmUEqWldVtl1/fEgNaPG73NbUNLHd2VMckPQ5KKHzlpVYDn+LfKmeSz13GdyXslp9ppXGTn2nsX+wJejP+DcC2/TA2csiPyJuR2m1A2R6+dzHb619Db8xtWPju9y8+kAVWZZb7kzTbN5B9n/S+f0OwXV6s5QPn0wImAyjtDnJtEWs4diMLKqwXt1L6CFODS/Ci7qwK5rhp6eZGZlBSgtQpeoF0a6PPaZ3FMW4F88AXJnHiedJ0xdncQkg/1r17qLXaqDW3UKs34VZCZVOYqmRhIHXMw74UxCTDPtLJELPpGMl0iIRe05OhFGfN47Ew5cIE85AiW2OSiYXY3+6AhtgwKTQ7por7TAcqajY3H4rmOghNcZBfg1dvwKcufXsXDx4+kdTqVX8oOthWSxs58BC76k0wnCSYjLoY9S4QDU+RTLpwoi6cdAwvmcBJIjgE13EMZ5pIoR9rUXl1M6+Wb65W65gHyqaxgj1YhH03d4Q/sx1Hbyoru2nTXzoMTIrfrve1YLscpF4LWG0TDYIrAm2TTZDmPdpSV80zTIW9Ze/I1tWb8CkZ8WrSFIlscJykiOqBdEOsP32IvYf3RaM9m0YYH53j47v36P5yiN7xCeqjC6kzmFuGrZqAOk2mjgV8LNR6zEldOIsq3EUADx4qmYu5l2IRQNjqxkYHje0N1DptuA02i/G0OQrn1piB4RRZb4LZcIp0OEHCTotRX9Pw5qDRx4JFVSeJG49pxFUHE48gyh7MSpLYA0NYRBY2iTOEj4DSmjAUaQpdcNiAiaz8IkkxI9CfTMWej0W16SyRzItcW8nNQkGmqhzoay/6XHMvqJcnw8rCSmHU3CqCZhM7B/t4+vw5vvjqNyIzaW+0cHV6hZ9/+hmvXv6Ei4tzlZ4RBM0TxLMYycReg/r3soBQPpexf8tAv+5C4mAPCnu42kxUvt/l2vcCbN94ot0qQdF15mShmfHG5YhFqpRRiHE9xf1qH4cglAwePfHpcDFnVi9owt+6j539XWxxrjTZsTTDeHCF89MPGLJW4OIj+h9PML44hzMeSaahJuCWDCO7reh+owCaHWUJZisqU2Lxrt2POFymGFYCCMnq+UuyAom98poJBTa504/d+gwWkGY0WoKsrkbGm0S4cNn3daISZCcsJK6wE6uDOEnghTVMKyymS6XRTz30sdNpox7WMOx2cXF+IcWzdGLi+0izm6qPerMjcqTgQRuth5tSX1FvbyJxahjHGbq9MS4vexifnyEa9OEPz+AmEzSnF8imQ3hRTwF0tq1OVQyI3KrUVFA6M3fNPiiBpSPe9Sy21kcN9Mhqz13TZMYEIXbulA0WVCu8zMYa2HzTtmqOEAs+LdYpFvu1fdcUJYo81r6XxWd23i6d1YaUMBSKvrLtRKtoW7uVXl8J9vWl46yVkcjZZ7NdJZtCE3wtxaXiV2+FQCUMpktIT1n62Jv91RIVVjMuZJFkh41T0A3OZ4V6NafJc/cQBdrFnFz6hHkdQklWUtK+87lqAa7jbPfXX5/ZXhn3u1jtu0Hn3cx2btt07Z5bgfuN2+LSZF3/jOI3ZQZcplqpAvfmvy+iuNXf3/25RXBYILVPucDSc4ojbc2V3Xko5KtweVF/0nXcDbZvuSMCoKnaFg5VtNRsfG3ANh1BhEU1jIJIAqo548pxDdlIwGMLdHZ8pOdpKFrBGaUmfC4bIdQbcOj/29mAt7kpDRG8ZguhF6ABMpCp6JhZzMZuftGEDB7Z7gEmoz5S6prp5U37sblqXDPa71HXSl2gaRxRTiPLBpDrHNmi2ha2GUskubZQPK/b7Q6avJ4glOdRJ+1WPTToPb7IMB6zml5TrywQGw5H6F/Ro5iBwQDzaITqnAdthGoyRpaQoaeMJgEL6VlwlKasmHfFfUUO2Gqs8NlsoNZ72ND3pl+M9WDRR8tl/7lguzz/72S2rwHrZS9VPYksDWFP/hLgNgEQPW8p5RA2Tz5vReZIJ9xEI6TFpItonuKCxVNeFY2n93H/2RNsPb4v7zA5u8Tx67cY/ektBqcX8K/GkimooquaUe3Yywamprg1U7kNZ++cmYKaNLtx2ETH8VGjX/d2DeFuTRradFot+FUf83iG2ShCNIkw6nPOjcTibBpNkJLe46nE6+cdSAfqRbvmS5f5zSFytpCSNwWABapceSXLkqmMwDJUorts1+DWC9ZdSuhoSxglqqOmY4Rob+kaQsZd2WRtSgP4Qv+oplh8Byi/IPhjQRsLnJmiZ9t335M1cfDwPr7+5hv89uuvcLD3UBj8k+Mj/PH77/H+3WtZs5Q+ybpNeA0MUKjjZlMn4RtFryzeQ2zLbUCezkVrdaiWd0tge4k4+uvBdraoy/tR7655IoqKSChImawKS8TX3ZWAi8WTdHMhCGe+ZO5QShSisdlBa38b7d1t+C1K6Rxx6Rj2++idfMTlh48YnZxj3Osj64+BOIabTSX7wk9BH3fR0ArrzS2yqg2zBBwZ4CdZEUtjmsxZDlyMiEBZKJVpmSMrh3ymxoCTakH3IpHbFR2KuZfbhjgCUhic0b+eATNrD1hcG4SS4emNLjAYcr5n6HQ6ePyYvuRbeP/2EK9++kksDxmc1Fsd0bg32flxZw+7B/eQ7W0i6zSkPwH38v75OXrnF4iuulLH49G/fTpFZcImOAl8+rgT2NOByaHXe0OLwgnwWNfBRyNXyW1uDbiWjskmoyJ/Q7BdLTo6lpfjrwW2b1r+vwbYVmbbAHnL1eb3f7nIsCxVsUBTrP7yZjYqtbRrSwshlQ1dUbeY5Vja1+0aNMuvHCxY5tq+SsGslwKQEthez2ZbRcbtuHEpm1C6HqNr0cxfrkj7Twi2bwNvawXfpVTL+sPKjOZKZGSktnc0d/k72DZhaCEfuZMa54HLRg1qQVUVoK2AW6CdfRQLPt3krcJJAK7xgBZgCxeBT1/WhrDAmRNowVmtiXnVxTAIwOKkuFmH12rCbbfRaLSx2dwT5o6FL7VagICgnd3apPo+Ea9fKeaRb9NuVlL3c0nl06ZNnBtKDSJsVoTAWSr7S1ZXomOTTY3AYwzPq6AWmhbXmYN4GiMak8mcYcHK/DjBqD8Qv2GCMAIaygqc2QTBfIpFPMRiNoGbTlBJ6Y89EiZeRegOZgsfaUYf7iYgzi5NuZ4gu4JDd5a8EMSMr4bmqqFUiJJ/y14piuZMKvPvWkfXUpe5/KMAMdeY7RvAtiEM5O2UvShZRNk92tagShrTlQ3QmklVydTW6qhTruA0UU1dDCpzJG4F8VYDtf1tNJ/dR2d/l5w1Phy+w/kffsDo6CO80wGcKEFrNEOFXc7CkXhWs5BRgCN1q9WqeB0zEEwpH1lQm1xDKA052mhvbGF7Zx/ebohZbQ6H7PBogviyj+nVAOlgyspgzKMZ5kmKxLw+izilY6bIkQiVh9IOcf2yWv8bd16FP2ex7/Xn8CfSBj630DOabgFhalk4IasnDKmulYCFmuyS6AXwqvTTpItEgjhmR9QpZrOJBqXZHFXqaI17ibBS1itd5D2mm6dpHEXgRfAdNOq4d+8+Hj15jK9++y0+++xzbG11MOj38MurH/H2zc/o9y6luyn9csiuR+NYgpZkqq4WGelz2TsYVFrmqZA9ytQx3V2VZdD/WyaNbgfcNyYS8oXBwtC6SIiU2WWJooJtrbDgmKusRCVOlJbQp5xF4K54a7sV2tg5SOk93QhRbbfQ2N8Vj/eg0RTnnMosQzScYHhyhYtjdiq9RDwYIOm+wWxKyRNdaNT1Wq9BnTukd6M0YTFOHvy3tIsnGmdfgsDUx5q0vQHi8plL0+imMZgbUoRPI+yy7ykQTILSTN1qXPr2ZLJHB2ENu/fvizXk4ZuXOPrwXp7TbLXx9PnnePzkKY7PzvDy5StxDWIPhq3dfWzu7Eq30nqzibDVQi8IcJmkYsF5eXqM+PwY88kQ4XQIJ57Cjyipm8GJaOk3h0M7UIf+7r4wpC6lNxT+qO+rPPLe8DyR+yTyGMNui5xE3V/42eYmy6W9EpZreSSzU9q7/lJm+98SbBddn2+e2cIy26JHWT8arPJLirVFsrTcd2IZYBdBmkyjnCBYfr8CJC/LlPPPboGvzUIJG1rISJaY5oLWzmNJfZ3S2l6zkPN7eG3btFgxdwcv5LP/pjISMwLLm9T1KXE3w6uAde0Gdqf+2QDetczPLcfUKvtrblzZW9Tqhm5++b+D7b8EbOuEN90dTeRrkjo51MshnwBDCwG5RdPmqi7NHZIkLrEAACAASURBVCopU6dA4LjwXQ8BK+oZaYtHdRVpyHa6VUSepqznfhUVHmbhhlhg0fO21mig1uygxkMsqElzDocpXjqSsCCTVln0VTXV/DyUbFdo2RI0a6ap1VL7Yv7DWmip1yiBQIpaegbMKU0hOKAzyAzT8QTT4UhauFPGIM4hkboviB6WFfzJDG4yhr8YIUtj+Tu2Kc4YGAjrrrpHHphzymYqHubVmhR9ziu+DLm/GAjYLsCu3SBLa3CpdXCxdoShMi4Vq2thicUub4T5HqHctt3s7gLbq3uBHvuGYzeHnrZ5trOGKV8twOP8ECtFua8N6QhZmflIphkGARDubKD94hE2HxwAgYvpZIzTn15KU5rZm0NWmyJgF03DevH+pj4tyHhVFWRktGTWUdPJlHtFxpe1A7VNuuVsixwlbDYArypuOJPLM3SvrjDoDyRwEv/Zmd576mwlwbUw+lbp1MfDnOnyDImXIDN2Zuv3oBt+Q+tBFp3NS+vMcJj2yLEMVJ6dMRGODXJTWhQamZ4GuWysQneGUDNLZGRFhqKBZJLE0uRnGo2R0Tvb/LHYvBFe2eCZdXyGEeV0o/acjVa4ZmthKHUXj5//Bp89f4EXL57j8eOHqFYWOHr/Dm9+eYmL8zMs6PCSLjCbJGKbN+pHmIwnmEWpaJRznbAF0/agtu3oRX6Uz0SjU7bjePuZogHg2rATi4WnnTgNjF/1Nco13A7102LzoiCtCngVV7IfdBeiNI4+2lO+Vb2OxvYOGlucWy3UGh3Ua03pjhpHM4x6Q4z7PQxPX2M4uJIGQsPBAOlkhGzGQD0WVxzpH0BXJBa8VgzoFl9y/UQMEVR+w4Br+YOKxVsOqq5//tTIg3Sf4MeyG6Ku1RmDKkb0Aa1bgYh2o0GAx59/jm+//hpnr17jT3/8QSz5CKAfPP8CL377NWIHOLu8RGNzQ9ZVo91EWCdZs5BaBnZcvehNcdkdYda/xHTQgzfpwV/ECOhEFU9QjXQvxYKdWTmva9Jcx6nykePBgJZrzpw2ttB3CZuYHJ1otfMQTSVlxqkplxWU2AKrN/5rZCT/dmDbFDSvnc9aAKt+6VbWoZldC7aXs2tK+ZaqHEpZySXQuJRty/F3KQt3XX++nPEsS1WtdKYgklY+kEne5IB7NXosPf1awJRvmMW6X/LatkFWe+dFdmuBn7zJetB4yz3I/3K9zKMQ8a9/nTvAtlzezYC52Cr/DEC9Mqj68qZpxJIu0pCqt8ox/g62/3ywbaC2eFvrV86k2kIUuSfKZhbdHU1zmUoFI6+N1PHhUt49n8NN2JAlQ2j8UHmYsarebQTwQg/zgC0rHaTMojouZtW6pjvZIVHSt2wmQxa8BnjqgkIWpRo29DGow6XnNwvKTMc7aU1rGED5DKb4jf8t3sV0eCBjOYsRk5kmo5NGCAdvMY+HSOMZUtM+nClxNm1g8Rn9wXkoSoN0Wrcx9ZomkhpFPICbEjAbj+nUFiBpS3UNPahxDyRQmLu+cGvsi0mWPsjYtbBo9mHEZnm0v+qFLbM7X1raQfOur7+I2b5hXyzQjIHaUmRlQbs+am8H9QHnp6LHL1PSQb0u30zN8/fxhOxsDcGjPew9e4zGkwMkfgUfjw7x7tXPGPz4CullF/XBSBpmuPMYyXyGuZOi4lUxc+fq0ABqhmndzoCL0qCadEFtb+1g79FDdA724dQ8jBcprmhBeXWB+ckp3N5QGN+YeuMFWWwCT9Pim8EhgQkLxhYZggVBMtPU+rknvrqZrPtSSHfzF4sHXaLaHDDc9DqmtsI00bGvJPed3UGksFfbgy8yPooiV/WctB4MmEFgkxJ6NSuLl9JukPN7NBVQLAWdbD5itbvCHhbHMYG4ZK04ewnePU+6oW7tHeDz55/hn3/3j/iHr79As+ni7PRMiofPP54imk4RjROMhuziOUGvO8BwMBapBS3nLIDUg8owk6X9PD9/V2oFCtHyurG9sRqlQBLU7+c2l0UzJ+mtKE1JUuPCwA2s+JZMBoMkKQD34TXqQK0moDRisaPRd3NPamxuSwv4jY1dIQwYCEnAlvQRTUboXV3h8uIcw8sLkVHMhgPMplPMKVWitV08lb2mupiL7EdYaOJ+WtyZjp60DJT5ZSSvwnCWOuutjo50suT4SmtuAlvTXVfAiDbeoXvIIqAn9gKp1FM08OTLr/Df//l3iD+c41//5fc46/XR2NrCwy9e4NmXX6HSbIj8q7m9IcCWrvXxbIxe/wpXV+fo97qY9mZYRBn8+QzOPIY/7cGJxvDikdSxVOcLaWrlVOvimpJQNkJJV7UmqyOQrEOxPozbfH5Py1SBJluLcbGuM7nMwf7OyjPM2fB/ItjOO0jmC1/xYH5vS2y93dvLZ50w3ktpSCM9WsFt6ws3lyVuZbi1+jdLxG0JPK+SBQKWzSco39HlCHl9QH2NIJaLMlmyEh2oQ/afSEZy2+Gea/FuS7LeApavAYO8qPVuUJEPtEmRrV7n3Yz+f03NtnDa7AC2YKcybfHLtsOEl3xU2z3b3UktoAQgsrmAKdlbUB8nJ4RyRswcC2lhnTSkDomNCOgQwc6BVbhkjMhU+y4WNV/dSkqxkhQDCrvEw95XuzJXNcBiaSYaYGqr1R4wX85Lh7fa54lOVVwAFGQIq83/kU2LqRMn+6YMHIMJ8QAXO76FFICxtbqA7CSWz06ZQRxN4PAkFgs+HSMHvlwPQSA137aNuVtZcGhQdahbJb1Iyy3+V11dMmxwvZRS0+1JXCbMZLbsjQgaeIaKl+/ta+OvAdt205R3MOyYbOxSpGW05iXArey26soFaIf0omYxZE3dL+ZzRPM5BlubcB8/xrOHT3BvYxvecIrzww/4+MMPOHnzFpm0Bo+BbCK+vo5LKz8Chpm8mz9nIxFPGokkdEGoBgiaLfE5p40dv312fpzF0qmze3GKUb+H2WSM6jSCF+s9zlMiskfrOEqBo03xG/9anTuaDaHVY06GrGwyVrp0VwBkg8EcTOQ2lcWBU3YJ0MOKgSxdenh16lQhxcpMsSs001bPOmngetTeuggCH57vSpo9mXAup8I8Motj24KL3Zc44vBl9b10fdjucmQ92ehpE/fu7+PFiy/wu999jW++foFOpykM9sfjE1xeXKF70Ue/18doEKHbHeDyrCfgiwXPq04QBdgpFUatAm17gN5ypiwzd8ujr8OhLOkiM45DKtowa0+72Wp4KGyB2BQK9cCmLQ67cHqyXkXPTLcY7jui72bXSNrCV2kALVp3PtY7LXR2dsThJqtvaTH5Yo4ZPawnQ8STMWaDPqajgRRVRqMB4kEP0XiELJ7qPjRnd8ZEWqGLZEukNmansIBLMjBLJ5/+QxesFKtLbEd5kvlb6+nNDOGc3yworNW1qVcYCku/9/gJvvzqayQz4O3hESazOTa2d6WdOpuZcZ5NSDbQfWfQxfjqFJP+ubiKJJMBFvEEfjSDn6q3N+ec+LGzK6txjuJewSCOmU05KzI68mgm0NI9uixNIFmSjRRA22Ar4+CUc5SlToerumK79paKFu0L5nijcCf5c3DEr6HZLny2Sy5QNsQwmaiCdS5d3RJTvLIGzB/Y4sqyUsDKOHJAXEL19ihVxlrlKorZr0tzrGSkfB5Z0L/aVbP8/nmRZn4G3rF75sWSBr7nAZTdTX8NsG0GoTQvbryqcsR38xPW6G/yJ5eZl5s/uDDP9lelklZ97/URit4o+5zrr21/dxswvj0rYN/7Zgbklrc2F/OpoH7duCgcKn/C8isuXVU5VL32civRpf39zR8r31+LVEopFr7lb+x1ulmKcC7JUanAJ9Bm4xpa4qmRlVoS2ePJ9DFUXTc13g7/NhVXA3YFTGirxu51BO3iSayQ0WM6l/1CEnocO9L4gDU2sU/JBe2uCKDZZlY7nVU9reDnz7XPDaUgBF08EBVwZ46PuWkaYRv3mB1h5Xg2u5FhdZiy5TEcxa5x0tCGHezgyPQ7ixulkQNtruapuK2QgWJhE/9gTqYu8KTpyXxOwMzipzoqlDIsqtI/wmN6uMqUKIv65vCcsXF7mYqGNMImf1piOu0mb1PeigEtyFa7P12/ZFdTer19ytcS82Pnp3kvsyj0oZi7VjtcLqrhU2T9MZgSnznjq2yu0AIYsvqUBIV1ppfZOIQ2YgtESYKEAdl/+xr1b36LR14T84shhv/yJ3z840skH06wGI3hVumMsEDiRmCD87QaGcaRhXfs+lmXoGYqXfuqcLZ3sff4Me69+BLtzQ2cd7v48O4desdHYhFIAJNFkaTu6cjhMzlvVAtC6uYV9AwkNBBTmQU/pwJP+ekig4e6FP6t+7o1qOf8FSmAHknFXqZHlUxJ0T0aBtLqtw2T489TsfcTD3opbNS1qf5BCrYlEDJtuZmO0XoFR+ogmn7bZHhmAn5YRKl6Ty0cFCkVvZgZSFs5Cvu8zheYuTXxpQ5qPra3NvDixWf4H//jv+MfvvkSe3tbsm7OTrs4OvyI8/NLTIYxet0+jj+c4ezjKYZXXZGnyGiaaSuFXGb+aetm/VIQXt5FtWbh1i8DMGWOlp7Iv3IlyFXfaQa33N/00RAJ4r7JO07rSHFkV30515jDvTBE1QTPlIjxr2jR6AcevNCn+ThmVT43w8zLxG8/Y4AT1jDf/Ayd7X3s7+xIQW7DZwsWB4goUZuIrInF3040QULf8mEfg14Xg+6VtCpfjLpSeKrNj9ReUWRzli2UZags+NIIMeil7IjBk3k+bSbF2SYMJeMUtlm4Xke4s4daqwWn0ZTAYeH5osNmkx/a+bFI1KPNazXEZDLF5WUXV2enmPSukE1HwLSP6myMYBFLFqqSRKjR7nQyQRSzUJc2i2r3KSQOr7RKCRSdXapKfrC/gWlpz72HOF1mgAHZPC+Eyc9lazbTXUAOmTPCrRhHDBM06tZWAET7+yVm20wafVDLl2uq1lzpVB5pO9tKzzf+9vIyqyy6vUu5IUcJL5jGata6cZmx1+fJmVee4cXbm1m/YrtnAxHjZGKx2zWWupQZyFMnZU7dfBa7tPJ9Lpf6GulVeRaac6fQxRfoNS/szWtUFLvdhE5zoF8G2uZ+2nOLsrfSnVDSoLX9xaedkPmzCquXVRi37oUMD3Lz9lTWxd24e92+sdlJm1e45hukWRy5BORTUID9G7PFyrWtRE2ll8knyNoPblbb2pPwU6/p025R8WqmStgwwNcXqb7ektVOfqzk0zdPgdx0lbeqZ66laMy4lhb2bUPCO+5KKr0sIdFSnrKTsz3/dB4qtBKmwjRhEX2d7FO2Wl6DMjIXMm8yAyJNwb3gVuF6uf2WKq1NYwbLtFl5iLgzmIIZtcsSKk4CgRv1ZDnJo4Vn8l1qvMK/mc2KjVnFbebfhtWz4y7vxbSwWfCKeQhwpOxf522Frhea4pfDw2x05B7FcjAvrGPRGkkp6hz1b0tYYWnDKQBIebbZVujmtyVgUmxWZs7Zs6igKYrOj2Z8jM26ApI8RW1/aQhg3mdzkUxB0x1ANM4LoOoT9LL7poM5mb2wiYbfRM2tw4WPfpZhwAYzB9vY+PwpHj19BM+rYvrmEIff/RHjP/5JZSPJVNLoKRIs6JXrGbYrq0qxXYVBTbWKUS0QZpFs9t69Azx4+BCtdgvj8Qjnp6c4Pf6AybCP+XSksiZmKqTalJpcDQiFzJXDXMfJhskyJ9do4bWIbiWgNsSD3sXbtMPmEC/vZ/nzVZuqU8GySObwMC/Kh2Curb8VBWgGQdaXfTQXkcv89cPIc9xKFTW3ZtrMm+IzuvlQY0vZFO0OGVJIAbLxeze2aXwFBjVse0WNMEHj9vYGHj16iG+//QbffvsPePhwH0FQxVV/jPdHJzj+eIKLyyt8PD3F2fElJifMBsWIZhMkdBRicxR6ylEnLYyZ7jTWvk1jObVyE9eUctZndTNbGvhi3tunaYuX4i6bnUvkTroN20YdtlunejTry6qDjLCCZv/go+w/3I9oSUe7NcrkfK1NoUWdaN8dB1GtTmQuwFJ95ZtodTpodjqoibyqIfsSs4Hq/V8RmdtwPJbaEWbRtFA8NZ1HCbpTpMzEURIk+5naLdqpoddG4oIZQU+KZ6np93iN7Cgpxh4OPN9HGAaoNxsIa6yPcSUgosMTA4pwMcJkPBI5EOsbJqMJomkkjkyUJWWzmXiPszOqZF2YLaHsLmGn1Dkq4hIlV6Ut6aWGRe8GswNk2YuxNxJXG2xqEYFZEhb5mPtlFXRmvheyCVtEWjpT8y3S4qgbwKh5en7qC9A275kzp6shnJ6B1rihwC123VrmVde9zXpJXctSEL1CQGrEbSIniyuKfV5Z5luQXw4UbIbKzGMxVFILShPqmw1Qr0+dsFZetzx2N605HYLSl5779m7lvygfU/mfGL7cnl3GytH+TR5c2wPQvFEBi23vFR0rBnQ5wDIvImD7bs328gcoGN/lT5ynGlcGwoLt1fHRfSW/+pt+/QnMtH5IPXeXZfdlrfi6a1t3HBWRpz221lzetRtcvte21ff6v73r09/yrrf/ykZapehL/mCFxZL01cpCLjiJ4ursf+kGem36XruW28KDu+55HkGXXlVfb81o5RdndVO2Cnn9n+hLF5tl8VZlsKs3t5g75ipEh6aHot1Y8w3WAHvdn5Y3SMUaZgPON7nS65NBIesi4EKvT+Qw9pVMurY8EvlYlthie8rpNa3cqzxWthuapuOkuUgO8exorJ+d135jANdqUdnSxCgVRBXjt3QnlGG1zWZK2VO7CoUVE7VMpnJW83x6rlPLTsNIaonJ7CVk9Jp1tOod1Lw63NQTr+tJWIO7v4fgq2dof/EEzTjC8Y8/4v2//At6h4dojYfw4ghuNIYzn4lPHZvOMB8wS6hyryFgM6W5iyn18ntt7D59jKdPnmCj08GMIPvsFGdH79G7PMcijuCw2Q2BAFlaw5oyM5BUKmDhmC5NG0BYht7MULk3eirYcbePtg13PiduPZSXl2muGzY/lrG3/y0DboNV/WHZa4a/DujSVvqh3ju9MmXfzevZZWYfzecQgRPBF/3E2RXW1DMQuElxsAA3Y8NnQRJfg04QzFiJxCoTgEZLt1o9lHtAa8Bv/+lbPHv2BLVWiN5ghNfv3uHd+0N8ODlG93SA2YmrdpmjrlgqLqi/l0axhlk3jVZo4bYEuLOKytKMI09xfK2c4OZ+2REtUtVmPZv1Xd7Trp/DN+2iMgB6Q1b2cru/2PbYYjMqoFLdj8SzOnSRmuYvYt8YhPDDENV6Q4oR6elNSQdtUJudDTQ2NhHW6gLaRWpmg458zi7E31pIgyWGc1Wby6uj/SJbdpusIT8CM4NiCQnUA/ZW0A627AI6GQ+leRStL2fTEbzRCdI4QjzVb2ZDyOxzHxBHFVETLmQf4LdmBnWOUDJoHUXs2a5tw3Xl5C3PZRBL68RuMGavscBzZVdVYJXf0zwhlANZ60RSPheWV+Pqe5b34HIjL7O+lgLw8s8KsKwMrjaOMsdVqZGTnio5SakxSB5M5Oe8Dbrz7E5xrtkrvCbVyDcjddlaPc/l+Stg+0Zmu9iNrg3VXRhCP8zK+WwzC9filCIQKaC5BtZmmcnL2Swq/6GGByUCwgywHXORvBkyyA7+rwy2b94c/s8A27fBv3IKtUjx6A2132uXxvpfyN8XPMZf8Ap/8Z/kG8qawzfXv34i2C5fyN0T/fbLvuvv7/r9Ha9u0m43P+tTXnv50CulmQ3YFQak7ClbShNaNlAXWP5/Bcu4InMqp7T4dJvCtBuF3sebPstymjB/RmnTtAxGvtOancPOazsW5dTi2oDm1kG3zEsZ3BcZsOLaTGt6Ozilp9iPaBtkGHI+B3j5SjRgW0G3glNhU40cR5kqpoVdeGTq6J9eayKtupiQ2fICbOzfw6PnX2Brfx+z+RwX3/8BP/9//xsnR2+keC/0HCwSgu0pAjKwPMyl5pQyJgdTutGwYLZB5wNakD0XuQjjot7VJU6O3uPq4kLsFsm0Ue8qQJvNQ4zdmsGM0phJbMRKG7OBY0Vomac2dSTL9ZCGcDMjaiBAacKsZZ0MaCoOzOUbrGz0MoBc2kHFzWT5WpaAegmcy89LgZPhFrXDnjgZqDxLAI+1EBP21BRPilRLb7Rl5Ch/oaCAc1gcMITdddDZ6ODg4AAvvvoNvvnma7z47efobLRxORjhzeE7vPz5FU6PLhBfuBgMhmIVOJmOkKba9VM00qXKBe2CqYe2PXxFIiPoST+YHhPLKWcLKNaC7RJbqCNfdmm4ccEX99gWIZp5YYmm8h3M17SRt7FhDQP3lBYwUrBBAF4VaR710dogDGK7R9BdrdXhS/v4UFxl+E37VJeBKhlpT7uLkqGuMoMmXUgV3It3t9Xai2zPZvFEMq0Ae0HddILZjD7osUjiKF9hsTe11OwCSn/2mI8x3ZUieGM2mGHdixlrsudzFo2r84wUkLMOho/SSEoZc5GD0A6RnXnNuK8STLefC44AerP6Svtx6T6tgG17T3N5giVKSiTMpx3uNjhbXtt3EaQ5duE9lTO+mKvF/q8xQq4jl6eUwogScVQ+S8rSCus6on9aXKMlegRsl9UBJpjROhRd/0I/ldhQzdaWo57r2O3uc/wTwbb5zDo8Bqma95dOBisOdBZw56RC+b7n99jUfKx+pl+X2f6vBbY/5YbbFOGnLaxf71kFM389e1AG2quLxG4oy4/L13X35779c9z193f9/o5XvxNs3/X6t21kcrjbzlUr0102rRxULB+Y9l85uF6KrovnLshs2xDPBHsW8ywfqjeA7aX0TfH78ue1r62bZ8GI2AKdvwXYtuDSjp3pqp13piuOuRUJiWG4bYBDz2d6BjBFHNZaaLY6CGotzCoVDLMFZr6H+t4unn72Ofb37yMZTvHmx5d4/y//C5OPx5g5MwFwKWaYLxLU6GBTqSKIF3DowsCCU8/FiNrYZhONxw/x4MFDbDVb6HV7OD4+wsXZGeLJREAA2WyCbWlfboA2C1qttzHH3zZxEbhlALeVMFlgfY2IWUXI+U1dLmLSv1tJU19bPGYO5FCiROyVAbf5fflajExeAx4zhcuAO/9vPedXCEPmUWw7ZX1xqaSQts4GdJvgU+oijJzEvoq0f3EylSGYeSwWbT698UNs7Gzhs8+e4bf/+M3/z96bNk1yXeeBT2Vmre/W+94NNBrdaCwkVhIkIZOyZiSFNlvjsKSImbAlf5gJ/54Jz6f54pFnQvZE+MOYIq2wRMnURoIkiH1r9L7v3e9Sa1ZWTpzt5s2szKrqRoMEJbyIjka/VZl58y7nPue5zzkHJ06ewI7du7DV6+G9jz7Ax++dxvr1Mef+Hgy2OGvJcEBl3ikYkHKnE6BTmsU8heycSgpW6O8N/Pv21gEYz4GaYrYrwfacFajgpTgFtItlxD2JGverAm7q7iGGvIg4oJL6rk7p7SKkHAxIpywkQYlcruuY0/jQmpK0jlRYh64j1rweNTjwlYptSbEuGTseQ2Y0hTnl7EsMuCUOmBhnyr5D9Qoo4xIVBiPHasJxKXSaIVIVQuYc98KFzSZocqEZ+pziFYS1pntJbWw9FVL6nZ5Nc4NSvZI2nKpRugiTal+mYmv5xQLbPuilKWhT2AeUOQbHI4AUkntHaAWnMjtn5b6SuAdluxVsZmtBU0QWwbaaJfve5xFsk20SCabGq6hDYI7JF2B7pozk0TPb80AbHzfMyhH+6LD19Baa8zI9lqqkalPRy58+rP4HBrYLJXNzb6fTRELE/C0s2944a4gX4JI3bjMUbHQNMz7e8Z0x5DouLkOr2xDE2Dnm1wNFOebawJC235GSjuX0mQI1j58TsM3HuMq85Eo/G0Djpmfr11ht9m00IIv06HGthj7l0G4tYXllJ5Zay1yt8e44RrcZonV4L3Y/dRRHdu9BsDXA+psf48ob7+D+5VOIJgPEzQiDNMGA5ARUuZBq+o3GaIypqEcobCYFy+7dgYNHH8fK4f0coLpx+hzu3rrNgWQUPCZBq8CEAv6SBHV6OW6rpGKkjy3I1OWWNgZFXa3MtlTPJ+43OwJwoiibLwaiZ9k9kTT5P3yVm0M+h+X93uZaAUAXAbdt6EXGWy7PmGA/+NXYJWNJ3bUE2FyMg2qYKe7AC47nPlN5Q6PTxo6dO3HgyBGcOPkUnnvxeezdvxfXb93GW2+/j3feOoOY5D0M1hKM+130NjeR9CmrxUTG0DkQ2pemX/f0MY8abLuxKAWE1mfVaLHIcmd+mEzKFBQMTbp0Pc1Vhpu01ASU2Vmlkzv+Q/ZKgDVn5iDpDgXVysUMno0xNUvJKSvdEb6dpOvpIEWfqzPA32dtvMTY0DURrxMC0pRph4C0yIkkCJPS9kVSU0B/R4CcrqOMUgb0hRXVwjxcKlxOTKhysOnsZ62o8i358w+2p/fwbKPw9cbZtuLNoYyB8WSRcr2L3aiQkTiw7ctWc3uOPMcygPgW5fMOtsnmm+NqDsGDgO0cW0/z/QtmWydVkfJ3YMqzug8Ejg0h/fxkJGzQ5shIyr7zDx5sF47Hi2A7CxjxwHYR7U4J+8y4TcsncmygA/qFDVM1qbJZKsyfxcB4gR++zMSzm148hLbJY9o+V8y209ZZeSINuNTud5ujQ17KYilwpW6iBF2TKMKYGOelNTRaa5y6Ix6kiFt1tA7tw64Tj6F5YCfSjS1c//AUNt/6GMmF60iHt1FLehhSgGkYYFSvcyabhPNGU4rIkBtUbzax58B+7Dl2BJ3VFdwd9TgLwta5C1x0iAK1iInj4FM6ASEQQI0j5s0CXF2bvSBm5yh5MScuGNDTUdtE9eZiwOlEPLewEBA0G1jkwbbd1mQqbPlochUyS9j3fAmLNc0At+LpqawdGdutYE0M0BTG5CNmlZTYpiwMqfyRWAbNJ69H8xZQzUsoCNCkVI9rq9izbx+efeF5PP/C85yGYaTBwQAAIABJREFU8ebt2/jeX76OO7duY7S1xUAujKm0e4/19hRUR0yq/bisKgoNBal66k4XS5G9x0PJSLjheflZFfjLjbnXh8IECwqWIDPd3wQ6IQws44vm9FZnnwEZM9i0krKgcqsWyqlQKQiZcqubi6Zt5Z7gukUSLMf209kaOc6XtuhcNdkdg35ayzqu45EGuFuMghZHUf1rOG7ITLfsJ8peW3CoO+EoYSeYuefgda9HbTLOsrM6kT+vMhI/5soK7PknliqYzjxHf0IV3ttJbGzxmrPJf3snpZnALees57GG81TlWi56k5dafZ7BNrWUT948GYmb25Z0wRxH7R/xMVVK6UtLDRp8tmBbByhXdS5vPhZhh2cdrGUD5gnWnb3K/Kh5GqcpzdCDgO0q8ogDjKrTcpUb0kf32ypvt9gX/1iYbTfXZujmsk1SxiF/jRkd3ejzhKvFJUp0o9tvPABl9zPjZUPtAJJiMn8/KGwIvn3MrR1fa2cbhENPvuHLbugb5Z+njCQ7JZAN35cfOLbUNm87eXBiSNnCWwRsKZBrx05EnRX00cCQzsCjNrbv34fDTz2Jld1ruN+9j0vvvYur776L9NJ1LPVjpPVNjBLKFBJyqfE0bWI4mqBH2RPaHfTbDURLHew6vA9Hjx7F9nYLN69cwfXTZ7B+9w4mvXU+CufyzpxrvcYMHOtG3UmGzBkHZHUOsnRC6XwXYiYoV/tC5k+RHZZ/E+NG4MfAdubomeWbZfeIheT85D7RYBImC4SzfxvI8edmYazcR26Sluj2DfylKWLOpqP63sL8tXb7gNuZWZJ5UN5mZj8T1uQS88oBlSzzijh/OmPORhOdpQ52HzyAZ557Di+/+gr27N+N989dwofvf4RLp89gPBhyAsV0OMa4u4W4P+AMFry5EpOrAbv8N9cBMK16jqczFJj1kOfcLiQjme7A8s3AR4ye7eAhsk2+ALYNcoc1SXfois9Q1ifSx2swKs1bnXpTrSFWe0g9EEgWJpaTsGxEpDyZD2hxLhZ872X08gA51xLg4ErKhuRJdzSvvLjefA4osU9JU+oF8AmhyFQMwIl8xXMEPAadVw9HvwrYl1PL6rk53emfX2bbwLbriykHSwKKcz8+XvG7wa1B/f4csO3vjQVU5/1TAHZZ+9z+U5S6uf3Z3wl0P64YN7pXfu/+FJpts6eFAEk+ddG9e+oUT8xxDmz7fcImfVGwPQ2Ky/I++ht54VE5lzL77KHBtre4uaP9YJGCH+d/nmuVl8WkuMCydmUlq30GsXLy5h/w+QDbghrzTfYCIzPMl4NyU96wM6dzmYDyPaL8Oar3yvgSgRGVnT373qq0dAxR4SDcVqy3kRQNkbF9tkFkXHGOMXBd6l1vu5Ri8eKRbtV75W3fos6ZAqw8+s44h9wm7G2DLjKdlz9PC9OlaXhIZQfPHhO5nw6ex30UbucZ9JzURTWeDBjUoPq8KwNOrZoo3xFPR46fAyyRfnR5GeH2nYjDBu6NJlwpc8e+Qzj8xFFs37cH3e4Gzpz5EBffeQeDq1fQ6fbRpmwFzT7itIt0CDRqDQS1Dudi3wzrnOO3vmcnDh0/hn1HD3P1wdvnz+Hm5SuIb9/h7AjhZMC6UtGHkjaUlAkUCSbHpwYXjO3zj9kNbBtI4vfywDYf2SvIm3JEOGiPmEibC9lkcCNeRQQwe0nglMCXVjH0gLXIXeS/zALqk8zhMbDtJFDSeCXDp+aRv7mSBIG5YzdlSoyKMrSyWWeB63QZnRhQGjrqZ9YeU/DfWMrBcGXQIEBMQC6MENYjTne3c9duBttf+for2HFkF95/5yzeev2nuHP9OlpUTZOAWHeAfrfLgJvS20mecEqbRwGZwhhzNuxCFpayRZOtOjdhXQ9nYC/3LSWlKwysczQL9jEHdKdb4t+NytQz2HTOqt1UsyfovkCyLJrABL7taINmSp8DSJUF92r/GNttbt9UK1RHzjmPCKg70GQOqCWMtHUtU0NqhtH4UyDmkgBmz6HwM07Im1jMi7VR7LilVXQIJXeaMit9nb6Jpf6bmq8Z9vAlNXKVl2lKAW+pDbWTGaed1me6tSsr0ACrmL78wvbBbHGfMrCdu0L/UQTMNn72LuyQy9O9eOnM3vD1/gSbymSYBUj67deNx00TB5RzRJjSDNbnZbtKCXHmRT25SAt/Pjpnq4gz/HsVUv/ZvsZ9r+3JuQLudKscu/C7LwK2qzfZbACywfdBuDHbMliF+eEmUJmhyn5nI5kHNWXmKAduimBcN2f/WZnxL1CU+iX5vPj8quwQ5eZWhPQVxnP2iz+ST/2xWxzA+pu3W37TQ/IpWmhtKYJh/9h78fbmRjXP9OXGMvuev+DMkPlGzAyDBGbJsjKWjYGRV57Vb6cDS2b2C2BnYcBa0beV1xcYLjMOOTtYtgC950yn/vOGfK7zU5jnFQCA26PHibI0FNIxUyV/+Ehade0ENs14cko4jaznTMikra1HaDfbWKovcXGMcHkNG5MUN5IJVvfvx/FXXsahvfuwfv0Wzr/xU9x87wMM7lznQhfj2hBJLUbQjJEQ0h7WBGyjg1FMBUE6WN29Gye+8jJ27duLze4mPn7/fdz+5BTCyQSr8ZizJtTqVNRInTLnwEvf8fu4061pW0bJ0OhSCiCj/6QouaIMLnxCxU3Ms9Nqmd6GxsU5mB3OmD4BIzyb+dllQ8fbGB3jW055c3DoQimhJ0DbMfBiw/kNdB5RdmyugqprRDKLyJExf0VBEbOWGjxHTSKdJ2cxYEnCYj9FIBPRvFHdsTzLUnNJX6QBpWkcY0J6YypiRIGqUR2HHn8Mz730Al7+p9/AysoKLpw6h9f/9gfYvHEbLXKsxiniwQDd9U2uSkjtDOshKCBzTP9PgYDUrRQlaT/ufx2Cyb+UjYXMCJe6L/9O+RSgxfVrQJIPtwMqhpONQ27fc3OlvF8JtPIPV4EUnpdsCufg51+LPtpWs4HyGuWZp1qzWrjKATD/MQZWdCnIc7x+0vXO09sAu11PoI5OgvQUXuwc/U7msdhVqgOgzbeuNOfcvmWTnfFpxqhzRpkHssX+gyy1TvU+7vYzMXD66tl8ENlTyY8H0qZOoVglRU4Isfn598l1uxEYnm7adb1nlm1YrBt8YJ37nXcqIj6l7nYF0GtA2+1Jzi7p7OD2yBov02qXd0j2W36qDloOqOcyqKhTZX2uLLnNz+KzPdehnNCj2/mBQwbIraaGzlvZl7ITRx/ile3RvMt9OrBdPnuyiWET1ibf9PfnAyrvWtvAS4BF1XGpDZIZJDepSo7fSlqnv5IZ697LW+izJ0x1gOT89543FRf/PDME0wu+vN+yVG62SIoe8OJPr7Ix+UVi35qtMV2E8c6sy1TbvaZUerfKGlSD7SxdUtn9s82gYNkXYutnO2az5syDzKeyMef3ncqznXXYfCdhgUXhbwoeW8mAm7NKSAS4GC4t2mF5yTXy3cA2H4anKeqNOtrtJay01zhNGVUa3UjGGG3bhiPPnMTek08h2eri7Nvv48a772N0/hKCQRf12hiDaIhhLcYk7aPVClGb1DEeTdCoryCqd7Cy9yCePPk0mtu34dqNGzh/9jS2bt1CMOhznc0OSRUmY0xqo0KgYXYALpSszw0X8YfISGxTk7NIBdeMyyQi3oogsfZRj8wpiDDllGaUci1yBWI49ZqeFFjmnLJVKHUpRUZAoFlS7SUclEYp1Pj39IcD0ug7krNY5oodrZOkg5opx/t0zZhzJ08kJZ/aWTeuDIr5qZIv+yEMCYNDB/wVaAsm4OdxUDqlVCQngIu6hCwriZME7eUl7D9yGF/6pa/ilZdfwXKzg3fffAsfv/Uu7t2+gxYiNKMI/a0u53im1HQs3WQpScpSBS5IVFK0YoEVkAPb5a/ueVJTDqvkwmcHrvAzBbhLt2aaW5LP3HIEs7CCMmW6/tQM4grE7Z1ohtKa8/O6V1l2Hy7l7IY51z4YdzusQBcnOVAJiREbIpOPXB53fgXdzqbmkAfqXTo3SjNpc+QB5xzbeW5eOWCeZrS9BzDgNGd5+sE+iLR3lT7XIHp2VjJmmz/zWXnPptpnRfInpzryAaLr+6LE3pP9uNcuZ7aneERvbB15km3upXKS6uHIcotOg20ZzCJpZ/hBfLxCBHduWPLvWLagLNWnw37u5FoxqV5UnBZlp+nc/i/AttmeMrPvM1H/8MD2LD2nGHTZVHMLvNq5fyAT5o4iC6v18wC2/RfJNJAaUW0LbBaznXExuT6ZD4h/VmC7zOjTaGfBdsVvfPZgW1ORuVgJlY0oO8ocrII0WqmcVzsM0Gy30e6soLm8E5NJDcPhGGmngd0nj+PwyRPo1Ws49+57uPTGO0jOX8HSnU3UawmCaIJ7rRhbUYzmpIb6pIa42cCYmMv2EnYfOoJjx57CSnsFNz85j8tnL6B3/QZnFonCFKOY0gTGqDci0jPMAduZcZ46vXccotohWWzuMMzS4FGeZNImRw3JbUxp2Ahsj7VUOo2Pyz9MLKEyvS5grmR1EnDnYifquEipdH/Vi4yAipZQijYqz03V/MbsZEwQKuDk52oFQ36ugnZ6DcujzT3gm9iAZCTFAlKLmRAnKzGhi0d3WmyeSxhC1Tk1y8aYNd1A1Glh5+OH8dprr+HlF19h3fAHb7+Ht376JgbdAVY6Hc4BTYC73+sijoeOPyWmjfM3V3gJxhbOfpM5UjGVDjmpiT4rE0jIKUbVzywHJq1R4Zi89IGdJQX2jsm20FYNjpU1R+cgFQe1LpDMz+msu4cjyUzz6s8Fv7UWNOxJE1yWHsK68t3i+zkW09+ubR3J7sWnEZ8GbGfAq6zXZ2yKDwG2/XGXPNYixbCfRcG2gHdZZ+XDlsmz/H7NAdsZYNscGde0nBNlOm1vrnuBrfP3Qm0RZbdR597e358Fc8F2hapA/B89RikOqQWEe7UIPBMjfIh37RdgWzvwC2Z7OiPJolvaP3awnTkjYkXyjIFVq8wzDb8IzHb5+Pvq3DIwPsvLKu5yFTOsgtnmNRpQvl8LtFJwqvIE2nCI0SawTaCbR4PKo7caaC0todlZwbi+iv5gyLrpvUeO4MhzJxEtd/DO2Y/x8Y/ewODSFXTud7Hai9Fg0e0Y9+ojdKMES1EbySDBqBWhtX0bVvbuxWPHT2C1s4qLp8/h6rsfY9IbYHlCleiA8WTE5alHQcxAjg/mPQSQGd+M1XIJGhTYWkwQZ7rQwlcMdAy4cvR+wMw9VVhsNBr8h0A2STXoh6QnA2KcNSWeFYEhrTEz0pzpYQb0cr6dAHVibS0vMeUotpzXFkxH96RS6lRSndKvYZRwARIC3/RsIeJDliRwye84loI1JHsQ9M/ttrzPYxrNOdKmalsl61EVoQyk+BEqx+HVyXnMRRueakAfJW8ZU9DjchuPPXYU3/j6N/D8l5/HsDvEj17/EU59eIodi06rzYx+f0tKhCfEcLP0gtICUpaZCpazKI+YegECuvMYC7M3HkTKpbWtZjpnBsSyaEQ1/ip7MhmJTQVHrngT2s4fzIEpn1HiODnZsSdpyE5FM6bSZE55+WkGzv1uM3Dlx3AUP5fDMO3Xqe4VnX1RRrLIPmj9YZkpZl1T2i8PCLYNFdtzGWxrykR5xQL55eEc/3M2SXYi5ucEsuv1QSLvysgAA6H2nFkykgzH2rg5d8CTvZhUzIpSZcGSc/uf00iKc+c7Gzl9t3sfewedLQyUZzi1Nj+rtiojGs3RLchGWBakz/4CbH8Btt00Klug8z1LtVguDV2VIZu7ZEq/8HlntotA2wwLH+9lISNisryN9/MPtqs3+lnG6bNnthssJTHDz3pcBowKJhVsc46IGlBvt7C0vITm0hIm9RZupC0GcYf378eTTx7DtpUlXLtyCW/99Me4euYMwuEAzXiMVpKCgsQINA1rYyldXesAYQv17cvYc/gQdh85gLBZx81Ll3Hp7DkE9zYRjcdoDGPWMnP59nrI+lWSKgQp6a6z9ZE7nfE2Ctsk/M9jriApTCUx1VSAg8A1lTGnSn1cypyzLIishiqMcpU9YpiJcSbJB2+qVuxDIYmiHpdjt7AKDZxwu63pvH9oYRItLMP5ruvSJmobAXBbAxSgSOB7RIz3aCTlsblyiRYyoUwhLA3SI3H6jIIbrUqkcNsPYUBEKsLbqclUOMjT0s5JH1Db6Wtjytus8hcJdgwwaXXQbrdx9PhxfP0br+GJ40/hzt27+OHrP8bp02fQbjZRp9zMwyEGJCehQkWjmNPUmfSirOHCws36kXbP8zF8KWZ2GqIgfOq0Mf/M2Q5MgSE1NJMDbdmcyI0O/WPGcMlzM3qT0/3ZSRU/J6MM+Tau5oMCKs2Rnj3D33PsFKS8ASps0rlcLORUBIOLT7mfFdh2AFL3E5pHPIt5zTiveGq/Ke4/fJ2tfQOIbjgz59+tfy/w0XrWCEr6jjhYvvOXB745wK1zKfN5/HiVBwfbrNeuANqi59aT96KN1amWyfemx9vkSmWLVWgn+S+TpWh+eVsCngb/C7D9BdieC7ZnHkU61FjwpOeRMgvasc8r2HYevQVG6lG4vRYbMrcHTLMMn2+wXYgc98ZKdIkzgPiMY2vXIXNghjEBZiRlL9YNOahzei4DT8z8uspzovElw09gm4MiV5awtLLCFR37aYDrwTJ27d6NZ088iT07tuPe1Sv48O23cOWTjzDcWEeECSisLKKAIwoC44IYZLADdMMlhJ3tOPjEETz+5BMY1xKcv3Qe1y6ex2BjA22q6jkaIRyNUNeS1NQaKrNOzFCS5BkUH0BmWEYBgIcfKHia83lHIg1pNJtoNppcBpuBLRXjINbYQO1wyOCWATZX0TPmOgMgDJ4twJQ2y7GdBeQXJjeDU7dpurRCcJPs6hp0yXITKtFNoJsYdqoYSMBbr00kDV8yjjEcjri8NrWTnsGBcErr09rJmDPZER8WbHOBEs70IvIABsCmMyanZDzmSq9BJMGECQeDSgDqOAWGQYSo0cTK9h04cfIkXv2lb+LxJ47i9LmLeP2HP8StG7dAQZgROQ69PoZbm4j7Q4Q0f2ZQpBnYnmUoZ4PtDAgZW+sHT/LAzM7WVLVWhfqXVHrqBInG3TC0/F4RnaMUHAgzYroScLtvOpDkB/ZR9pvMROjI+5cQ2HapAa0Z3lE/13ov32DYBfS7XNB8xrRTfMBD7l0MzGZePOPGCzLbvBIsA5DmpGYbyA5kwUHKOUbl/eEcLl4gsk5Me2yafwHmkgBAu8tJJGwO8u+nQHTWHudaGeBVmy77u61ORb8PKCMRrbs3ZcxiqD2RvUOztOgb5u1JXn6T66nCdcVe9CtIil+Y3ZnXizfkPwew7U+IbGD5Jfx8hYW3WpRhZWftiwDJ4nyphLa+TXpYZtv0mzyalUd0C6Lr4ri749a8oZq3+S42X5xp0X1j2hiWBUj6bBIxiAasWTebC1jJH22VM9tqYHxA63aD2RtxVY/Oevf5/eKtHzW808+ZHVBSPdL2PmodK18g20Cd7ta0bwy2ycQpl6RgkhlbAjxqRtIoQKPVRHt1Fe2lNge+baUBBvuP4fDjj+OxA3swunMbl3/yBq59+DHC27eQpJSVIkG/nqIXJVx6vZ4A24cBliZ13NuxH8vHTuCpw4dBitbr587g6qXz6PbvY5yMMApjBmmESynNYDOeIB0laE8CRPUmupDqdNPhfqKWtN87mZ9F+1N3N5uotduoNxto1BuIgogzQhCgZp30kEpZSz5i0k6zBpv2T9UTthyYtcp+Ojdzx8XTA8IbBqd0sYwpFpipKflk0fP2lhVMFG02g1hyOloNx3rXqSQ2yTbGCVfRZH03s91eYKXtnE5SkqdKi5xwpS2g55DrxBlJJHWcAG7JZsGSEi71LVliiI3nAEfH9NXQT0KA3qHTwbadu3DyxRfx9dd+Ccs7duCjjz/ED/7uRxh2u2hQUSOqMLm1hdHmJhCPDdVnsgVDgAYmigjB7/4Ze2GGa8rkFAIc5ZMSe2YSJDduZas7RZAMEVBudc38Q31Io8AHEpzmTYJarfKxlaXm21KK7RzK8I2big5ziNfICP0eg22FZ5kX6vpR2FyRIGUMucoO6BbkJU2VSdLhsDXFDoHsfiZVoRdMwhpSqk31ENuVEBEFhOUNge02pbd+ALBtjeNYCr9UuNfoKhlJ8dlZrJEHSL2TBgPT2emC8de6T3j7vTx+OkBSdjif9S6m6CzGAHkBsDPJG7NhhvPFDokULQO+cnIi9suGI7MZ82WRs/ZMkQ3Jc+2nwD+6Tx4KbC92VFw+W3MTTt/c2MupY6GSW1Q9WxZMwbg8TDaSGaXcZWGWLUN7kczAZYzs/FUrBqsaWM0DSLMgmcKW0ru7SWHcxByd16wRtb7PbYTzGza3c5zR8DcmL6XPrBvM6zencfOOl4rX+GBb9iffWay5dGZin4Th84Ml/f6YAttTCfazt5EjupI5rV+ZKbEtNVCFDW0Ou5x/dmai1JyWbuRzB7PAYnhk1dSl9up2jCfshWi2KYOE5fEIJiJFoOqLzPrQd0jC0Gyi0WqjuW0NUaOBe8M+4kYL2154FUeOHEJ9PMT5d97F1TfewODadaz0e6iFKdIwRa+Rokv/P0kRJjWsjetYRhONYydw5MWX0KkFOPfRR7h58RxXEhyNe5xQOalPWPNL4WGUpaM+niCqBehojusBZUkoOY7l/dmJWJWB4RRSVAJbCuBEnTaidstJHojFHg6GGPR6GA6HkgFE5RIsE/RSMFDXkXMgJa79YMP8pjeLiKQuljkpKQIFzkh1R8N1PuAyBo6/FwbMcDdbTbSaLTRJU06gmx3TCXrdPr8DyUzIYTArKlgqBY1xDv7ksm/4m1zhDbhYGOnATYcrVpZyb3NWDa7aXmNtOT9XN2XWsDNLHyEN2xiR80LOG5V2P7gPL7/6Nbz82tcxTsf4b3/+t7h0/hIHgS7RCQOB7fV1TPo9TgFIWnvnnAsCcHM9z277jqh8xYHAioVltkXGw9vwLXjVy0bibJLey06Kym5NIDRIR+5Eh22a2pRMjy3tNRBu9p+nA2X0cMjCVe0yuCV9W7BRNo3knuIoutMsn3xQO2C6b1k3CrS5MBSQEtguTmY9aOQxd/xtQaJCzgQB7YfMfuNR/9L+nDPl7QSl+6KeQlSAy+JeIPuNXGNTyi0TTw4iTShxurSDfDwzJblw6UAVrOZXYT6ft00k9yjvBKEsBZ+n1XcGZAqveQ5ULle7L7s3IG17pS8RE7sqgdkmJdEGeiw92bRS26d9Z2DdsFTuVTlVJK0PvYNOPQfmc+SjrhnvaUK9ODdF+tSykcwH2jNAo07B3AJ3gHtqtKY34JleTgZ0Z236s3Rq4jF7XVrC+lSCbWfwDNTk3IqZOCQD2uV9J8BjxmczoU/ZUss3x/RWi3rDbqQEAU09/VEBbjMm80DcvDEtvd45Z9kEzDYvXRQ+ACoxWAass/6QBW9Md2XP8+2NGXK7qmfKtPLZnBdf/L39dzSjVL1Os8d6Uf/6y6LzMW9s8mudnknsoRR00eS4dvpYmEkW9CJGkjcXTmUXcXpnSqVH/R8Sm52MEYxNmxchIB3z6g4ErTZGKysYAbiHFDsPHcRjX30BK806rr79Dk7/5MeYXLkMdDfRGg4QRaK9G4Uh4nrE6QFHiNBoLWPvvoN49tnjoMp65z75BFcuX8aw1wMIpJEem3NGWwlsBYccuKNtTwngKeul6ybhvhBHO0npD71jhBq1n/TYjRaXEm82W2jVJghiAqUDDAYDlmEQQJSTfkmlZ8CjbEx4tN1+4AE+Ax4zbCt9m+UYs34UqLqvyADzP6ltXJae0uFpOsKo2USr3UGTGPsoYjlJdzhEv99X0J1w30Qp0Bj5W6EAYWuuCIdmAO6pDA0y/+1tpJnl3Djl/g3SNpJJjLTWR9AIUOsE2P/44/jar/86nn7xJbx//gb++vuvY/32OlbDAO1+H2F3A+nmfWzQiQOnOrQsHonkJVeZTNYO0fJnWauN6ZMqjtU8a4XcS5lzZt1s3Xr6XJfmTjtxqg8UoDig5o7+szkgzpQ3IbzpweuyFmp8QFZ/QHFxltYtbxwcV8ajoc90gLukF8yBsH3CThapaFG12L0gIynO6eI8fhADZ4Gfru0Z+2szTljXMminMrkZlaSLRE8RgPOpg2uv4RCfIFKHLAd+FVvoKYFzRLxS4/7Sdw61gBIn35hyLNyWUw4whXexSSMpOC1bkRiNvFPqrIl6ZYaJ6B6WD02+I/1r5ofPYMQzyTsHSjzwsyzfv2dJ/PtnTnH+ncXJKxBsRpz4NsU5EZnVKbM7jqB9ILBd6ibkWcHSDWGGwZ/LUlYcmxWfMzsoRL/9wDIU03kp8KzwJqvXrXpdVV+Y1S8+1C3p9/n9lgU3PCqwvah9mtc2meQVG4rbReyIatGn2vcyJ6EIshe507y2V97D2RcvKEQtgzFZPoNYdZ95rJdcl3f8cizHHGGiMU2OEci5Aov0UMl3eB4TwCSGNzOoPBKecdaQH2fjbTMVhi2QTZwC0EiqQOzqeIIgoYIopOWuI2w00dq5B/WlZdxKUvTGCVaPHMYTzzyF1u413Lp8Ced/9GPcOXsGjfV7COIhOukYURggnlD2kBDjegNx2EQSNLBjzwF86YWX0K6NcOXCaVy+eBEb6xsCslWWQFknCFSyA2HI1kubTb+KKE+2Rv4zvxZQBGUAugsB7QmXca+j2e6gs7yCVqvN2thRHCPpElu6xRpjy3PNI6ybiGQjqDp5mz1e8wiUWXBPptlsIF7jIiSSPpCBO0+uGgJ2KBpotsWpIG00yWK2+n10u112KGpJgtZYNO90D874bU6NTfFcqjczgjKDMzlF9UlR2Z4gThJlTOlgksRIsIVJMME4StDZtg2PPf8CXvmlf4Lth5/EB++fxTtvvo/+7dvYXgNa4wGC7iY2BkO5/6aAAAAgAElEQVT0KRsLs6kCAugNXDEY5/AbuJYylFIZlfq0GmzPsz92slF0+G1dG+B2W4YHxv31Vml/Kj4o7iHsBPrgqcBeuvfw55CzkZ7m3ACivUDhdNO1mXqYsXY5CJnVb/P69IGsXs5Z8K6sOJW1eVqWG93Wudu5vL7KAVZno7P1OP1OBSfJqcDsfN1bJ55a0Bwg1WMoeC2CT/m3b8u9bcjAlddKBeLCpLi0oPxFv9qs976sVzcSVG1fUXFtY28zQPaXTCYjt1epiZ6G+s90O6f3nGw3VQdKX8yBba/NhvSnfdE82HZzVKVdzp7/QwHb1eDF65qfMdh2G8KcTaus7RlkLCdAFjEgj5rZ9ts5FyzPsGAObM+xcvP02+WX/3zBNh9dGYtRCrZzI1vRAxVerfv2pwHbmW6uCKZmQ6uZA6qMfr6yncNMjkHLDKHz9nVNUnU6Su1HP6wJJvCWEIAh5jRC1FziNH/Ryg6E7Q4uU3aIqI5nvvYqHn/sMdy/fgXv/eQnuPL++0i2NtAZ9REkMZrBBLUoxBAJummKOKyj1lrCzgNH8MTxp7G2th03znyAq6dPYYNkAknCgXEWdCe5eZ1qOTvw8YaRspFkATRUAZOyYBAAp/8N0Wx10CCZRauNsN5gYN7vDxh4EtCuJSMJ7vOOJk1mI/ctOT5fACEsArZnAeq5s1CZUnpHamcykUBJKpVOzgZp6+mdiemmFIY084i97/X7iIdDhLGW/tZqoHyCwEGr/stlINu4tOIgFJlAu7rqtFJGt8njmqZdTGoJkpD+RGju3ouTL7yMV77166Cc1G+9/R4unz6D1mSMetwHelsY9occBEq6cA445KBDA96+6FEBNh9Hu2/QeUclqz2TGDHvyKGNAuQu7jMGtD3ixlXBVRDBf3n/P2s+uPnkGMYMILnr9JlTYNsHON74FmUwAo6EaMn1hTowVTK7zxRsl5Fs+jtfKlC5JNnGlaehmzXe9pmDy0LLChyc6kN5ulxj+n7pTDlbmQbbMp08plnT2ZmkLJvJ6uB6xIl7lr9WfYdDHW+yhZaDX8Y2rw331+o8sC2Xe4nftT8Eb5t1yGylFYL0T7iq+tu9hsOIGdSfsoPFEwTvPI37tDBJzSl4MBlJhfWdB/w+3UJYBJzM3nky3aQOycKa70/HbMt7zylgUNH0zzPY/jRAW8yFHVNVw7uHA9oO3onhWeAovdj98+ZyRsj7LENmBP3gIucJK+iWe8/JJFCuMis08+HBtnZMLqjENtxPA7ZlTAlsm7jNS9tkOkTPEPlMBl2a0B8txU6AgG5DYJvWD8kuOqvbsbS6hn5AEhBgM4iw9+BBnPzKK4iSCc6+/kN8/Pbb6N+4gUZtguZ4qKBmjDgl5jJgCUnSaKC9thPHn/kS9h84ggvnLuDqh+9huHEXk9FIZBE0TpStxLJnONmRvBMfHlhn8d+Sms+ca9aX0/FpGKLRaGJpeYWZXmJ5BsMhg2wC28T2hmkCgaGP/mce2OZ3mfPkWYCbNcCsmxQbR+PHxBL1HwUVhyI5oA23025z9pgoqnNebgLbcW8ggZRxzE4OX2ZlkZ2TIS3IhIBKgXLKQltP3vrzurGKBaXsDpMk4NSKSPsSAloHRrUa4kYbO/YfwbOv/hM8cfwkbt/bwtlTH2Pzzi0Eoz6aSDjnerzVRTIecUAoUhIOCdj2rIJmkaBc39JOk5NUge2ZQNuhEk+3X0IeOaevBGjT/Xlt6Y9jCn1wsCgxpKydAxIW06KAqgi2jYH0UaL//Pkn09WANQOZ5Wtork2fs/Rc270xcJcUAGjZraxAXPln8zPLWM748r0jy2+ef08D3LPAtuyyzhbrWmYyzFLb6d5VxmznvldglXkb4Ps8WrDt92E+GNLUL9kKpBz7fgCoGJJ8f7s1p59l9y/HnXZ3W2e6E9uKco6rz747qcs/CGZ7loHwvHA7YnN/zzXMX4DtKgMh29vDgeVZ1xkYfHjokS2SzwJs+wYttzmqly3Gy9gi3nlcQJSB7ap3W3Sfe2gZiducjQGRHhLD8HDsqb/RMavvjq09CYln4Cw4Lh/FDiSUs9pyp9J9uCI2CaIbHBDZ3r4LndVV3B3G6MdjrB04iGe+/DxWdu/G5Y8+xrW//O+4c+UKgniEiGhiYovrAca1MbbiIcbNCOHyMuqrqzj02DHsO3AEmxtdnPnoFIY3riCMB5LVgoK8OBNKBrZNgy5zU6vgWbAVS2CoUIiy26nkd6YCNG3VLlMQIeXGFk32AMNRLGn7NKCPyn/7DN9CbNkCC2QmyNDJlumJq25YoXvWr9tqs4A6nlFanIh+xxUnJynn6W53KLd1hzOv0PfG8Yi13P2e6Lm5vI9VwlStqUg0MrBtAbScDu1TgG3S0jfqEWqTESZpgjCqgUI4h2EdYWcNe554Cs+98AqWd+3BlStXcPbsGcTDHpZbdTS7PaT31zEaDDAejTjOQLKgZEWEXKstw4aTQ9Kbz2a2Z5JT1HNTtQ8yi0pBxdkpi8ey69p/JGDb2Em9J4OuOWDb7bl+fmJP4uKD7SJLafEkJP+ptp3Ve9HPDGyXNsGXPE233vrOsdgl1L2clGbaZJr2JjfM7IavXbYKsqJxZye2lNnOr20r1MLM9sJg25y37NTSTiYkIOcRgu1iAHVBgpR3Vk20mGeaZZteAHDrSYrujEXfyq2xKrAtFzhP7CECJD+PzHYJS533ftS78TzxnxnYnqc3n4GuPtfMdpnmuihkmpNZZCbg/lQ0388WbJuxtLVF04wPw+3Idwpse4uwYHs/U7Bd2BjF4GSn2cZIz2eYSjaM3EmFJ3vwmTdj95yB9Aw9S1rlOmHISb+tG0yrg2Z7CfW1NQSNFjaI7Y4iPPHsczhx8mlcv3UbH7z+OoZvvIlxryt5kamIySRG2KojiYBeEmPcrCNaXsbOAwdw4vjTiOMJPnr3Q9y7cxfRYAsR6XGNm7Z0clYIZUJuQIYuHbOt2RzSsMnFXKjvCGi3mk202y20Wi0u4MLSiR6V/u5JpUVjGDWvrpX+zh2pL8CYzcPb88F2lo2i8l6VWtRMwm4jydlkeIPNUsfRpk3adatoSaC7RX3T7nDpeWL3SZJBTsh4KIVxyLmRfOsKWS1/toFuCzp8SLDN0J109MRsj0fMbBMIJadgRHEHjTaaO/bg2NPP4ckvv8DOw6mzZ3Dj5g2kkxhrgxFaW1sY9LoYDgZIx7Gy2i5hnmOyLVCWs1vrAg98WdKUDZgBGhVw+QGSBT2BqxqYszIm4XAyg+nR1vOChc7VxDfXaqcGXvSWZj+KzLbDHoW9I8eue3SgjL6xtvJBwE5t+c+nOz2ft5J83OQBKB9MzTwhKmdJpevyAX7Stdlm6ogbLjYlJ2b2I/aCnKvp+9hn5qzyelJCSE605MdZYV23ElaggYe5bpnWbE8z22ITzI7zFqgpJq1Y2UPLSHycp/vWlMROT8WM1OIQa8+hc/2tc9Yz6QLAc78XJ8k5Na7TC9IbN7G93uSL8vOEY6R+0ZntRbxWt4k9lGbbjN986cP0kvWuLVnPsxkMj5UocXIWeW8+RvF+FrnGJmSmiyx5qzKwXfJ+VcDNDOnDGM75ZvGzBdtugXoaRB9w01DNB9sPvmFkV2SDmhtPmp45fcP02DuQ5wJLsnux0c6lj5vf076x4j4w8+0xXxJ4kzHpjvnPRXVTg1SvS9UYCWyDsncQG72K1tIK0qVlDNMU40YD23fuxDNffgFra2v48es/wpk3forl8+cQTOQ4n1KzjYg9bESI6zUMCfC1KSByDx5/8jhWOiu4dPYiLp0+h3FviGgyQJTGAvA0nRy9i4W3ZUyhyEhYFmASDLp32JLCklGAdquNpU4HjUbE5b4Hgz66WxQAKVIJl9lEO4/y6VIx6SKzNQVaFh8O981HArarnmuAIDeOGsHvNhoBEhQgysV56LSASp3XQ9SpgM8yadmbLNshwN3d3GLQjYTGUayECzE0LbDsaV6w4YMFSPLlKgXiGTumAFopUx+PJ4gnNaT1JibNJWw/cBBPf/VVHHrySVxfX8fHZ07j1t3b2DOKsZ2CJLc2Mej2MBmPEJCkhoMkJe7A5gcBbALaNGcMilNW9mLmioVtM80Wj+F1W4PPEpfY/DIIXwTE5ntX2+3sxqIuyANuWf7aoiJ4MTbWxW/kEyv4jmaOKddqpHTrnyfYzogATwbp7QFq+ipWi7cnlTAqOcKmILWjG0rgsVV21XMeB7RVZuXAuABE15+u4mkF2PYnhto1Z7M9yWeZjCSz6zLh7dVMJirEk0iX3Fx7GM22P2c8p8aq5vp7smQ0kudZjQY3VwXcTNlax4jr5/IXBW7baaWXDcXiCexettht71P7ZL92kll6LoHt+XZ89lHIvOvnGZLZn1d7hX4nz2rDlPGYw4bbvZxa0DEDC1CuvljfO4rw2+e/70zAnRUrnNfF05+7nLlq+xenTXUyzvbGq95nqiFO86U70AJdOO9lZ84X1+cVoLTKHD5A/xTnXdaeDIRlr73A8vLaNG+teC6YDqyAD2MtKkuu2/G8FugRUjAvI+G81k4CU+rhlfaezRQ6eTQDx8aXjyLV+BurYupbe46xfVQbko7zaw0GvXESoNFeQnPnLtTbHXRJ65tO0Ny2DU+eOI7Dh47g7q3b+Ju//CvcO38O2zfukMibIRod0lN1R8qhPAiAcRhgZfdOPHHiBHbu2o2bl67hwqmzGG92MRlSCe4BwlCAHf1IwRjdVL14HCn6YWBNK+8RkAyoAmQTnaU2lpaWUA8Dlo30trYYaMfxEFFQY5ZbqmKKjIDTcTFwyo6JizrW+fOhMCSLZkyyk4ZZp2te6efSgZdd3QyMVpz0fkX5rDlLizFpKjfgTq4haDXQWVpCu8WleTBkSUmX5RmUz9yYbVchUoGI9JGk2LTNrLguijbf1oc4eyRZ0hMGyrkeRFyafZxMQBJsRA3EUQO1TgeHn34OJ19+CfXt23Hu6lV8cu4ctm1uYs9kgt7GBvrdLSCOOVUkg2itTMoBssxmC+DwwbaAcgNJD2YQyaEWx9ZcWw/gFgfJY7SrbGrZ/HK8nM2NEoCUl31UGtVcWjZjGl37C3OV9f0F9j0nk6AV8xB2unjPstbSfUsDkW14fHPoyINsby09qc1hgXJt9rz3sZNSA+T+96VvsjYIe5w1WE5XbR1lZGEuYZWx3BlSztazVYBV2+32mAoST9qWge4ssNPPPlMSIFnioBl548rVFJltXyNumUwKpwSaL2c6YLEwh3jsVa7Gc9+9h8QO+VJQX+XjTgpyE6qgJLd4JWrb6q4T6byjY5lI80Hvgyzoabswy+jMf3bVpK18t4UAtx39LWgQpza6fFle50EtYDDcGz8YVsu6lY+458HW8s9tsk0BuxmgMNv0/OWuF9g7aHuMQXmY1s0zTkIpTb/4TKdmgfGonttsyvP97tbKww3efOdTDIAd2snD6d9c0qNyQ2IDpiyDGO+s2bxOvBRzxgbk9piKfhLcruU37FhT8y5zrmkuTCPgXlo6XewpIrCdJKgHlCWihkEMrGzbgeUDB5AEIW7FIzSXOth9+CCefvppROMUb73xBt5//cdIuhvYNt5Emoz52DIhRoLydkcRekjRXlnGY8eP49ChQ9hc38D5Dz7C5o3baCZAQKXQgxgIaaNXZtusneU11swiVjKeTozc+1A/NjpYXl7B8nKHZSTDfg/dzU1maSlXuMAuzVahqeIsNDGl4EoqbVfo23k2uXQ+Lgq0dSyyMSk3FPPWWp6lNw21D6y1qIRjosWBEYelhqRO1ShDtCh4kqpoRiFroJnhZsA9zipEaoYY0SRTGkY6DeC69Pn1V8wT7aZd9o60HVIGErqYMskwiz5RFouYbXKWaiGGYYDVg4dw7IUXcfjZ59BNa3jv1CfApYsMtiejAfrdLpJ+H+PhAHV6xJjGW9YCA2xm9mkG6IkIPZUzmHiZPGwwy4BdcaAJbHtrXNatB9wX2tcKN81pYT1r5oHtMovj36U4gwy0GEgkB5qyDTkSwmMr7T45AG+2QgGl2Jhqzfa8vWQR+18Ftt1JrLePFcG1vadrR24tWu/I38W2TDuGfm8WpV5it/PXZKx1Zkb0HiyJs2xKArg9Cto1N5dnu+CkOaCvp5RT2M39Pt8OSXUpFIa989QY+8669z3qX06OUthb/Z7J9UFOsigtlBPm6T24ynHJ5mEGuN3WmsvbUmhX1eTzgDafmn5ewHZle9XLmAX85i20WZ/P3FCM/fEHvORmU0dM/opzp23lC23GOGVPfRjMRm2vrr49s8sWAds5Q+sz/wsA6s8cbC/y4t5CngcqFp5fNlfngPeS9a8GqbjrTu20U4Y63/Zqp1hsbFZxi69z7SwH2rLBKi3pHb9NG1v5Zg68M1tgpaCpYAkBSjG8Gdi2cDeq/kcyizHqaICzbNeaWNu5G/Vdu9GLY9xKhthzYD9OPP0Utq2t4da58/jB9/8am5evoE7ZRyhfMh3lBxHihCpGNjEhHW69jiNPHsPR48cR9/u4dP48bp27gKA3wBIdFSYJBsGYAzR5U2AwZH/bZM4AIj2DYRq9bBhwIOTS6g60Wk3+HYHErc11DPp9dkA4s4myS6KftOfI3wa2H2aJu83Bad0X3ARk9yu0JD+qwizp5ly1ABgIMXT28nBkfWYkTdaz1sNSzW8cUlaQhAE3nQisrtCpQIQkjlnfPuj3QBU1RcdtmT6sp0RuVHRSctkHFIhPMVA8wAb8QpFfpfS3AFf65zgl/XYN0fbt2H30GI6++Aq2HzyCS7fv4e4H7yG8fwedRgMpFe25ewfDXhdNpiETlpQw2FangsG2yo6o9aTZLndv5lsak4pZpUaTOMmrzst0NP/+ElCXjaFMUpurs6/3fQUHL9W5F7Dtx3PIvfw5lmfLzTHPVgbJreb9zAJXlXutIwG8ID+vbe4UwQHD6XUm9tT7fQFsm67aWXjPWM4E2wvsKarmcU6nP995lWuufjfptK02Arnt0r2HfurNqZxNmCLQvI3fC8Z0aXArOt/fv3L/Xwa2qwfQ+dw+OLfUx1P7lfa9HyzspweUOZ93kObNu8qmsaxFKqt+AbZnAaMvwPZCc8wx9pWer9zm0wCKMiNV3jgFnPMe9rkF27O3YZ+5yPbEzDBwloaSH9uMXdUtBYwuuM33ALTvckzPVABJ/iF8f9Vh0K1InytSkhBhvc5/c+kPxe6sQzSWU8tIUwq1KG0gCqkgyhpWt+3EsNPBOlUfXGrgyZMn8OSJY9i8fx+f/P0P8f6PX0ejH6PZDBAHWxykWK+3MYypnHYdQaOBlZ27cfK559BZXcH506dx9fxZJPfX0U5TdLhse4JeRPm3dXNh5lClOWp0+XDbWEpJFMdlyimPNAX6rSyvcqAfAcR+v8fp7IiBFWZGXQsFpaVgm5yLefN1xkqsdvZnXDQPbOtargTcHnDyDoazDZ+vN+dPxtpt7moLYo+YpmDFdrPFKQJbzQZGwxG2Nje4LwlwU687h5FvpGruov3OZZ+S5+bAtjYrCKiIDsme6GSBHEOqKklnQzQQEyTpGDEBRNKUb9uFw196EU++8AomrWVc/+Ad3DnzCZabDTSjCJs3b2GwtYEwjkGZZfgeBlAVaBu7TbNBVoLaRAdkzSWZtf7NfZFCQDw9vYnjg5VPMZ0yR8D6dkGw7Wx0ZqzdmIlz5xVecdgsc+h+IcB2AVDrDHPT24G9OXJS/5R7Ftim71k2kurVnEe+Nt/NXbFofdsD+D4Wc+JPtxwIF5sngZWZE5ezB3J84UkYvSVuKUC9pJ3F9ufBdca4u73KHJ4ZZkzeRXu9KEsysqhsP/Tfq7TSbPkJ+bym+J+7cdA++gJsfwG2p+bPo2C2M8PrsWNzMpQsMpHns9Cff7A975RmkSPPctfFNI3VG3becJokTRknfwCKu/Wc42nB+JwoWe8SIKo3OLfy8soqB8SxpGRC2UJSzvxA8hJmiikLxHgLMWWGGNBdQnQ629FeWcVGGKE3HmHlsf04cfIkVldbOPvRxzj1/e9j4+pVbKNy7uEE/foAcZKg2VjGKE4xTutYWtuGo0+dxMEjj+Hqzes498lHWL99kwuUdJCiPhoiIma7HrKu26VUU0dACxi6yogc6EcGPKiBqiMuLS+j02qzvrjX7aLb3cI4jl35cmKUSJ+dlfFmeFRgNUlqYdrARVbA9Hc+G7DtbWIVzcrAE++63k5rDF+mLS5+Tv1IOV4iSr9HoJZK1E8mXOZ9eXmJte3kvJD2nTXu+gg3sy0Y+AHBth3oRCEB6hrGKeUCV7BNcm0C9bUJFxoaE8MdRRjU29h2+BhOfuU17D92Ehs3LuOTd95EMhhgpdXCaGMdw81NpN2ugG0NShOWXFhtB7Y53aOcnshsyKdMy7GjhX53UJtBkJ4S6emCrWuRaTw81PZH0p0aPADYdgy713YnIXDgJ9sTfqGYbXcW5LHYBVNbDbYtnlQuKLPx5SyvSDHmj2g2ckWwbfEBOWZbzbXMwaK0xN4vn+XEmO1cO1Un7rqB/sfNbS9ZQHEu67rNOQA5GYnYkNnUk5mchwfbUw6A9YXuAVUWee4SKziT3HdfyEhmDOcXzPZCu38ps+02Ry9gwmmCXUTfQvfPe4vzlt/nHWzPmm8zZADqtVMQjL+hZgF1EkFdVRbY2VbfyBU3+9xoFAydgumy1puxZt0fB0nSjQIG2Curq1hd2865sulDC9dhgKPyA/p7kPaZTQxGAcJahFZrG8YIcItKmkcBDn3pKew/dAD37lzDB2/8BHfffAsNANt7Q8STEbqtMQe4RSHBaCqX3sG+Q4dw/JkvIw1reO+j93Hz2mWMB1vo1CZoJENEowEXlKFguLHlsrWTAZaSCLtBr2NZJURxEHLO6OXVVTSI2bxzhxnYcaKSB47/M0ZIwI8F4GRdbJsj9ejnD2z786V8zPNH7j6YVjhhiRRLQLgAjwnp/LWfSIdNpwEURErabe5v0uC71GZOhaRZc0zmUmjdHGZbwHaKiJntGkaoc2pCYrZppCl2oDYhhnrIMqEkDNGvNRGs7cHhZ17AyZe+hlajhk8+eg83Ll9GiyplJmPEpN3e2GBZCRVZEoAjds4kJKb1NzGVom03JZzTVGEVVa2tx9LlYNuBpwe2rCUg/SGYbQFkGQiSdxT0lR26/eKBbTsBNOfA183b6+bGbwaz7bPaZcOUA+KaxWax4TQgnyFpPlljnYncIZMIeW6/fuYIEzc8snezftpiffhvBeH+SbbvPGpjeY1X+H5lfZDhCGXV53sY9lIPJCOxfpgC+ga0pafMC6noeu+UpviNPL/oYiy+ANtfMNtTk+mRMNu6UDgVj650BleUXs4rxbuYEcm+9QvNbM+aawX9Ysn61SwE05x2FmOiwG1Gp+YMjEoBBBeYQc5YAgf95/g3fAUZ4Yh4QcrcRmw1VQ6k6o9UsrvDVQSJ0ZbyvfQnEgMehsyGT5ZqqLfrWAqXsbK0hqX2dmz0+rg+GKK1uoQDzx5H1Ixw5oM3cfpHr2Ny+TI6jSa2b/YxnsTotsn4EdKvI6y3sbS8C8dOnMSO/Ydw/spFnDp/Br3efSAZoDEZIUoGqCdDNENiWKkuIAFenase0BYhpjBLor2Voi3EwFJgH4Hqrds3eYaTI0TvnYzHPEhhFDLLXUypmHWnOoY50eSDrghTTBc0o/NuM0dGkm3Xs2/kx97LNRnDbeBQd8TSzYudRRdIxJBMMtoY2eZ/rj4J9acbqwdltvm+pKUnaUqIUa3BYDvh4OIJwskItckQ9ckAQRSxPn8QtBE3V7F24Ciefvk1HH7iEG7evY4zH36I0VYXy5RlhoJhN7Yw7vUQkJzE0/dmc0cJeqc/nzdI+c8zEUlWtbMsQPLB7lr4tk/ZfQqwnZO0mLZfg/Z9NvsXhdmeAtvmTNvepra0jNlmMZkGW1tvV+1jZez2PIX/bM22UBxuPWfaQ/5dXposSRWKfDJrjjmbkhaoUR0yfc8yyDgpjHd6zQK6ilppRbCdOxFRh41/twjgfkgZSbFPsr7PeR+Vy6kqiD0/tlrJ81Ey2/NB0MOZAAN+GQDM32detpF5Uf0z2+00h9VoIzcXfB1w7sDY217nAC63GPV/5vG4MyUJcwIkZ4+ZAYHycSs9Bit6um4TlbewNE7M8s3th+k3V3J1gZ6ZHxlafmRnt664nhpQtvj9prrAsvkjN9WzM/okgzB2Yl+8f14ja8fUZfPDOFVxezTIzVXqM7e8EOHO754vmu3RJQxAUW+yLCCMSKMdoRYGAINqYipFDUuSCcbEmmqY04EB6DdihM0QnXAJ29d2Ym1lN4bxGMNWC3sPH0Bn/07c37yHU2++jqs//Qlq66SRHWNXf8TZ87aI5g5CxEOg3VnFnn2P46lnnkM3TvCTt3+K9e4GJukQ6UTyaocTYrVj5jXTlDKgSBVIY2X1bFU2Hi5xTQFewnATsx1GVGWN9L4p0O9qcJ0fUEqXSLZox/ZNk7ACT7Uaoq6SLGNDtkUWEZH3b5uQMv7W/myqmtcro8UiFmOhfI1m1aY4w2xnQDuzWv7z+f1zx7F5toirLmpGEWK1E5LccHfTvKkx083MtgbfUj9y+kXOsOCf4uiclSMf0TG7U/V8fmH6BgFhAtskC4prTUxqIYNt0MkKge1kgBZx3o0GBqMRRkELo8YKwpXdePyZF/HMK88DrRCnP/gAt69dQ4ccq1GMcDDAYGMdGFA10lQAt0pIqDmJ7SeW4s7r2yI4LXa7+5xvmddsuzMS08jwc7yz/AfYem2/zLN+dopR3J3y1iXfjuwzZ/fdfDOH3q02IRLduPmfWxAu86tz32Qqo4juybP2G/vMzWdvSeUfqO11QDufZcM5iJ74wd5Q+sZfo3P2Ve+EIEudKddk20TZHmNtFCjJu7huBu7bupFmQNubL+7mtqZor5aCOkQckC2n9e+q+J8AACAASURBVMkFdqgKLJ8+ac+5VIR6kiFPz22ZHhLSkA7PPff3P80+pBND3zu72s3T3DV5R0Ez3ld0tPalYhbf6ZvPas+dhiX2+hHJSOYDpwdtXPZ9OWa00gbl95kC1AV96SzAPQ9sG5tQ9QY+9srAoDcpSgzEov01F67N09HO6Pb5bZCFUvZT6ZW7syq19eZ82G3U650Ltv0NWjs115J5QH2ON1zqKOQWbZayzBeLOpNUYH+ycc8M6sPPeP9K/7i1dCSEFRS7KkCkNkEwCRCkNYT090SyFFOQDR3bEzObUCYGzhlNqlnSqEpAV0QlxDOCGwH/Q5jdgBjasI7BeILhhO4VYhK1UIsoELFNCBfj5TW0Okus024vr6De6iDg4EgB4FFIgDblFH/j4RAxVQ7s9xGPBuj27knlx+EES0vLnOaLNLH7jj6OEyeOo9Np4OK5Mzj//lu4c/4sxvfuYNzvYmkcczrDXhDxu42DAKs7d+LY8ZPYu3cvTn3wMS6dOQeMqMpfgpCqQdZioJZgEgiQo+wnDN60i3OOipfDXCx+dvxqmTgIqvE80cqGBJ4lGFTuGBGDz2yQdCf1ucgjEiRJxOXew5DYI7pNgpTayBWpJEuGgHb6m+6WUPgeJoj5mSE7CPSnLt+nlHj8RXm3SRq751IbSC5B955Maqx1p0DBDKCa80XPkUUkjoKCHG68vBMvAZaBZN+1Geogv2aksW3N7brUP6SL5uvVtttGzRlz6B1IjkRAi+aouGlyKC0/AXlYnpaVW2kZcEiSotU5eUVax9v48nepSqmEXXI6TA7gnWAyJodsjIjY74jyhE8wTgPEVNE0amLHnv14+pu/gl0nnsaVS5dx8fx5jLc2EU0SLE3GfMoR9NYRUt5tAu+87kLWhycsbyIHxPIkCIgt2iPOd1848neQxEq128IvOBV5UkpBzyLsoIyqq5gn/aYT3jrdhkEaV7E76GirPeUpo75PzjnzHEO7kQ/0bcyyvqFTUc+ZLZhD+b4uQ9XBSxflJStlAaXsxM2gUHUlZOc2XrC4dJG3O9HjfHbX+bpeoGHeN/T8Qj+bjJZct3dR4yNTOX+KJc6Mtw491t3xhWW7ufWZ5dMXE6YAXe2P3SsIWOIlchKRktA32SHmNnqA2xmI/Pwpsv6lfefGVdazPMhGYC4i0v3QbJR+Pzc8+bGSFtpzbA2YLTfLld3Ht22FKZj7ZzFPAdvRR6HZng/cZjVr9meLgm05jsw8Yn9YHhZsZ4ZrgUEuew2eKOXBDZ+2zz7b6x3sKB2cRZ5tRq5okh3zMKtLLS+vdyy9yDMXmWWznSs1nLSRO5bMNo/83XMOg7fxPIp2ynzNM3L5+Zzf0JRAQFpLkAQJoiRAOAlRn4QMuAlg0TwcBwBh7zigkh4p0mAsgE2rNzYS2igkVRTDRc6sJtHwaUAZPxoYJimGYRtRexnRyk4sr25HZ8cuNLbvwnjbTkTNNppLS2i2OwibbQbjxGoTE0LAg9Oi0a4Zj5CMhkiGQ0ziETDqoTYZY31jg999fX0dG/fu4ejjR3Dk0EHEG/dx88olDO9ex6i7hf7Nq1i/fQuT3gYHW6aNZcRk8Nt1HDl2DE+cPIHe+gbef+NN9G7dRSsBOxMUvEYgm1L9jQIqfkO/EziZgezMzeQVbMDBxRyoUVbephZQbxoQJa2DkQMChCXFlGTpllwm3NF8vJukDaSU7pBTbVMVz5jBNoFrApQTqjdP91NbgiBmoJoGQylrPtHUdWgqM1/XxlMualptVI5cnAEJzYxQI8BN4LxGOaEHGQvqLXve4hxIc+V+HFMvU1Srfro91SuvrXNYshUIw18sRJOSlIOBglXgElspz7X5bxUZBdg7h0XzYhuoDsIIUUhzXYItScpEPzJ2/mZK/yKwUHfMeRBSvm969kQDMif8b3JOCGDQM8ZjKZhETuT+r/wTPPHqNzGKxzjzyRncv3mdwfVKGmOwfge1zduojQaIkpgdLcqMQ80ZocFOZMBpB62A1DSQIADj25GcTfHP/R0G8MBXQQZgIHLeCa9v3SS+IA9S+XMHtuXBPhjPIFHmpBlUsXuLK5f9FG2la6MHkqv2jyKDTWPFFf8UnDr9dHGfsTVsjLdKIliapPPYnpndS06pvC+of1A8/fMeptIZR5LriafIKuVHnBDfqTUnRoqsmPNjK1fwjTnt2ZzmNcTyTBkk+Y6meZ1FTHmgXdjpbHQEd6nzzvfKysXLZ+rY+Jk89P99SUmWfckmazlGy3tuai1UJy7YLtOJLzaXdd37E7voIPonga6AV6bFdnbInxcLnJQIIZM/BC8B2+UISJfWAzOdi4Cfed+RATdjPf1twUR61PQF2J7Xne7z2aDwMwbbPmtT1mLNnKWQUw37Qzo8hft/1mA7AwkLD8XUFx8KbNMyoKCvWsJsdjQRwE1FOwisueIatRRj+p6CPtav0v/T8T2z4GKw6Ueq3qUY14g1DhDX26i3l9HauR9ru/ahvXM/lte2o722A9HyCkbNlkguSMNKTCH9rSnz5OiRwLYkbaO8HuwC0HF7DSzpiEj/3O3y07vdLheg2btrB1qNBj76yeu48vGHwOZdLK+tYk+nDoxj3L9+BTcp9dq4hqDZwNLObXjmy89hdfs2vP/OO7h54TKSbg+tsTD3zF9qH1DquSQAg23O/OchAX8FyMbiTUqNObCNzxlXY6NdcSHinak/SDYjpdonKde3RC0Q8DjhMM8IBNjpX5NJrOkCQ65smE7qSGn8GGTRyQWBZwHbNDphSow2jTH9TYwwnR4oEOaTiRGzw8SGy+ZR5+/Uag3Jv6sMOV+S8zZo05bcfJwvnXcP2cCM7WYQr8WMbF2RhpPZLjoloTmlR8/UtyIdMjab3oV009l95T0MHNuRsBbk0CMXY/ZoxCZJijGVdqcjZ35OwM9OKHc3zUPVmpad0NVoTnOxJQHWBLjpJTnIlZxNngBZcDez7Khxefn64RM4+c1fxb79B3H+/AVcI3Z70EMnGaI26iNdv4lk0EUYD/jMIWWwXcO4VlewrcDGAzizeGJz7F1YhY6LttC9no2Bfy8ffC5qkSrBto2VX7E2jy9zJyI6Ed1jc3Cu7NTTPzEsNJauJRmDd7OsBoCdwHhVIEvBtq5vnygxUDkF9NU9VXhRCbaNPXeOh/M69DxGHRcXu+SQtge0PcemdIxKiERj/oVUtvmkVxswNcBcAH65Zxho9n7p0sMyaJQMV1YMLftMXsQHvjkQrGMp7oHXLnNTzAmocAbYCliZd7uXSlfEQZ8vRfXT4GbOY1kBoGKvC1pWl1Oncfl7lI2XcgVTjqVjtmeCEDOAFav1UbB5VYZA7l1SvMAu0IH4gtle1JTa3JkFXn8GYHvmIWR29Ljosc2ib//Zg23ZAqvn8/yWPizYJqZxQjISqoqnUhIG25qTWFKQ0R+RMdS4il4GticT1SGzXhZU01EMRqPNLHVn5z5s27MP2w4+ge179iNc2YE0qCMJm5w6b6gH/VS8QgQqqnE20MVOs5RFp22TABExf2FAIogE7Wad0wGSVpZA02DQx3KriVG/j/d+9AOcevtNjK5cQL0RYd+2JWxfXUE9GWH9/jquXr+L5nIH+x47jKNPPoH76/fw1us/wngYs7a7HieIOC1byjIaYrTjIOWy7hEz23mdvlMaMsik/qJR1ewZTl5hR7qWGUIK+RizTXPXTneFYFW+gxlhkZFQnmdyO6hcvMgqtEIiA2yC6g0Gx4z1uYkEnmNMatTbKaIafU69SeCZ2hHpU1UqVBvIv00SlAp4Z3mKVE13x8COj1FdtJR/FgAsoI3aJOBb8MFETz+y43rbCO3vkBnniMeTssVwgRoFseQYCnCXCppyvmAnAbKOuFqkzCSVrdgY0D0ln7sQdMIGmgSDNaW543bj/cz+CTCna2j+MdimMwCVcNBNHetozDjzPiFGS7vwxNe/hS+99BVsbm7h3KlTuH/7FlpxH00a242bGG2tU/157ns6RaAgTGK4SeZD8qzs6N1jtgustA9mMjAo/eQzzxmWycsL+HqP6Z1veeQb1WBbKqy65zmgpPbOsZw+EMpsoXK1pc4B94gGz+faaYRzTTTDGS2sbfVkFnwKV8VsVwBtvktGy+dlCB5XnDvrcqS/9bcvq/Hf12RCAhzdj8cAO1CpM8XG2bHTzLhqwLCC8uzU2B3AenPVa4uCbf80oTgHuN99YKyA1sC8JSr1Abf4odmYSx9Og291zWXI/LldQYrm2ubp4g1Y23o2B0MeW7XXWnsy2+SfFmenMnkJjtgjtXtlC2YWbMpWhpAU3vWO2ZZfzwZYs2p/f5Zg245OZgEYY7e/kJEsak5nTVKzPv7f+fsuMt5zZSQzm6oLRbZlXcsLzfK5HfCzAdvVzVik7x4GbFuPkRabNMPcb85J1gLSjlURABOkEpBGbC8Z1X7QYMkHlTvnPNhRA632Etq79mN1526sHTyKzrYdCNf2IGx1MIranMWDmG858hyrxFvzbTttBklS5BhS9kJhTZn5tA0kHaFZFx0ugW1iKSl/dSMAxoMBundu4Or587h/4TTuXLuK9M51NIIadu6gzCVL6HcHDJj2HzmEZquB0598hIunz6KWTBCOx2ixhITDM4XZZnY7ZVlNyKA2S7/njj4NKdtm5KUR5zFych8pHS7lpAVsOyJcj4NtPxJpTnbIyLphZgoJuArg5luQTIK11SIjscAkBCMK1aRkicxW19BkWQgx25Kv29g/Oq0g5nnEco9aQOnoaAJEUsiF7svBmSZzM7Bvon0aTy1MpM4avR+z3Mzg0/fp/jae2frkOc6FjRJmnMmpIiBF4FZYYzkC5/gCJlKoDXRfsTkufSXPFZWq0Lw23TudDVBa7oQYN2LPpdQ6AXm6db1eRzIRiZRBMg+aadv1RNQcJw2CtStcUJqxitZmDuZdwY4nn8XL3/gl7Ni5CxfOnuPKpMFwC81aiqB7l8H2pLfFFSWpz2lsknnMduGI2kCQf8Qv66Y8ULDM5j5KsC02JdsXHPuvvxIHi/5RDbaLMMM5DXzyIc6PkzB4IC33O8+JkKcV4KSzMZkUxgCaY/+rQJoHCn1hxlywrQvc8Z+8ROQO9Mxixc9Mo5Wl1eMsPD7wNbDsM/4FoO+8eQfEXadlmG7G1pmBba/SoTqpQi8ow2vv4PVbDnTrSnP7m9pGKbvgs8ImI/FB8PR+ac4Gj68e6bjc8gUHq3y39aC+vn+29/odkjkbBt4dwWs3LvNWfAet2ADeevOd7sC22pPcsVnuetPQVrhIiwCIuSio8gumTZo1Y5z7q15U/lBulsZnVtvlM/vzEG+grHzpWFV6ZIs959P2+ezrZzteizz704Ftnz37xQTbZSeidgQ+b4QfHmz7xI9CRpfiTWcyE4SSB5iYSa6aR4GTCNCtC3iOBcGgvrwNu/bsw47Hj2PHnn0Itu1FrdFGP+pgkAADkiIQaxk1+J6UNo2DaKJAs3UIgCMHgNJG0e8NaDHM1s1ZgFKP20P6cALaxGJFlGKP7ocU7TTBxp3b6N24jBuXL+H26Q9x/9ZNhEmMTrOJ/bv3YWmpg90H9uL6tWt46803MOp2UefAzwSNhN6VMkQQ+0+MNgFu0bCHXD3QAiSVaTTQoJt5ZgU0GIglIaK7JUmGROyLRpvjNPxAQpaH0A0FOLLShqQLBEKJTU0kkNHkJXIfyY6SjAngeoFJwUjLwfTldCLoCDNMMhItziLza8xguxaojCQdMxMsEpIIQa0p100ICCpzzAyasu68zRIwFidC/ibWnJg2kVyk9AwJw/STKLvYGXIQxMxpsJeCCd7A+XoK0KT2CHjkoE2WfpCDIeDLad2pr51mm1hQYvsFxHDwbpogjkf8vEajkZ0iaCaTPJMs0iX5UfTC7yiMFrWNCi2ZS8SAicdEcshvNZeBbXvw4iuv4ktffgF3b9/B6U8+wej+bUTpGM3RFkZbGxhv3ceE0kDSWJJDQeuFT3cqNNslzLbb753DVwDbnu7XgQXvZO3Rg22zxx6I0r4UB1PhWZH11q72sLpj5+UEiGxAFhhq4NqdTnhBfA5gG1v9gGC7bP/yZSeGHhYF2/pqGX7y93bfWbOxUiCaB3fZKUQ2LQ0lloHRkt+5wMWsRX5/V+07/O6epjz7Xh5sy3c8Vttjlsv61IO7utSmgXYeqeVbaPeUuAxaOmqFC4WcynpHhkACrW055NuY6eJ5PuVkKRao6mVu4odopK9vO6o61Tks9uoaIGmDXnWdceJVkqpFwFf1ved98gBg9wvN9rzOdJ//3MH2DN/JZTz4BWa2yxy8IjtTafwcY5qBgZwv7h2tZoaZ8IUcMHPWEQIGpBX2zn1D0kvTH846QsDTXMkaJkGIe81VjClVX2sJy2vbsLr/CHbvP4TWnsNoLK+iG3Y4I8MgaiFOa4jDOmohZTcJECYpWnRPSptNmTWEpNYgOs08Ycyki2g36QAQ1QVsUgYPOsonLS6TvJMJ6mGAlSgExiM+qu+t38e1Ux/g/OlPcP/yBaRbXRw4eAhPPPEEtm9bw6kP38cHb/2UNd2tGklUUgQUhEmSAwb0lIaNALdgxDCNRNuuBlW6zA5QFSSzgc8kC5I9RAEzM9nK3DI7J+Nm7AyDZw7gEiMu2UjkfgS0OTiLWF66pzokSRJokF9dmWtLDDPiDCIBBUhShcNJS8DvxAfbFoQ5RhBSNhIC+AKcMaFsJMScE0AlUCvA1CQszIKTFIKvEbkCYV5yFlgBosw9/d8kJXBLWtqI9eVyVK7pJ7Q3iWHmKpokA4goZR0x2VJFlF6bpQFpoPnJZTMjkE63kSBH6RvZbKlNEvgVpA3EY9GH1yndZFjj4Ebq06gu4NvJdtRxsD6nm0WcfUTAtawCAtuS/53m32g0ZsmInDyISJnzqKcp+vUORvUOTjzzHF752muohRHOnTuPm5fOc7abTjpksB2v30UyppzbApBJu83egDk1foCcYyarDaORPzyOPsieCrTL7vHIwXZ21ugBGXmeSYdKmW0D5M6klUheSkCU26c8JtHeyZ5pNtDZ0xJm29pG88+AZQam1cEujEH2Od25PEDS82tkjuoJiG/b1T1hh2JKsqGnQDnJkrNE2i7FNRVcpwPATk9tZzom65lF7Km+W06UshgFw5WuZ1zApOdZmdRD71/EFA65sbc6LeeYBbQNk2anOpadJEsROWs/9dnpHPHnLa/8Hu1NMO5/LwOekyor4C7GG0xt5ObAZw9zzPZ8sM3iy8oqsI8cbHvuCHdBMY9KFUpZRAu0MBw1qcUDgP0MyvICkFP86bSFbsFVLALrz2xhijfpT45P2+efOdi2BehbI+/Ib+bzTRfqjdWnfV+71cz72Lyz/MlyEii2fIZz8CBte5Dv6pMd+ZbbXNQ4Zu9FQJpAiKT4c8ytSha4Oh6DbUoJmHIiCVOn0RwlwHynuQ21VgdLO/dg/6Ej2PXYcWzbtRe9+jL6kxoz2mnUwCBoMAM+qVMBGboWiMZAi22qIHoGb/Q3KysELBkWo3+4gElmhAmkU2aKBEFEgX5APE4wjsdI4hHqYYQOLaNxjNVgglZQQ3zvJq5duoRLH3/ITPe2dgfPPv00B3ue+fgjXL9wHv2NdaSDnoQgMsIkAE/BhbI2qd2kiIhSytAhTLv8ZEDbuB2ZCBNEUcjMaafTRrvdQkSFfCYp4jhGr9vDYDDkthPoo3ekz5vNFn+XCuFQMB6Bz26vh16vh3g4YklEvRFgeWUJrU6LwV63O8TmZp8ZXGKg2S2pAc1miqWlJmVa5M371p0hRjGlCqyrDENzf4NSIqaIohjtdgMrq2006k1WNQwGMbY2BxgOJ0iTOoP8ZjNCu9Pgvwmscq0hApfjBIPBCP0+fV/GhBhoGekRA91Wq4VOu4N6vSmgMk0xGlH7NzGKhwyCW60mVtdW0KFCQPQiVCCITxMC7q9Bf4Bed4DRKGbdPgNcPgUIUK+HfH2700KjUec+7HZjbKxvYTQaYHl5GWtrK3pSQP0ushwxPcra8+lCwtIW1pETe84Lm/qLQ00lN3ytzkG6N27e4XeRIk0k25E5S6cZvaiFUdjAwcefxEuvfh279u7H1atU5OYDhJMxloMYo+4mhvfvcLYdOpsJFWyTQ0KpBa0ypi+BKIIPsxW+zfBBhAPcRbCtAE5msjgwDsx5hmzWiS93jbH+9v9+2kFdKdntZH/K9jZnmTIrrkRhzgZWsPnGNJf1jw+2vS3XuQHuvbx7m0TDVUJUjf/U/X0g5fWbRJpIr2TdkpepuJPLYtYLX9DkTiiyVIAiSdNsG9qhAsxp/xE7YttPlaLBgKfft3aCNLV55fTT9lxL56cWkE52aDxF95aX9nj7smRa0qVWAN3cZn03B7ZdF/ppDr0blvxvduqQZUEh+2DkRfnVHjvtfSHXP47NVhLEk/xlzpUS2ga4bX9w2m7/5plgRkonmCpDZw6l/nPLogpR/CxlJAWgbRO8ilXPdfQjBtvm7blFNntOuMWYvYLkjPWBsm+Qyvp9CozZMZQu2EcFuD9LsD3t4Srz4R33PSjY5jX6KaU38+9hHqkFvMl2ZedQ9viHboexA8qc5qeTPrt0opd9lrEQcjsC0xHqCDnwjzKO0B9icFkOkKZophIMyJngCHsGxExHLBsZ1QJ0l/di24Ej2Pv4k9ixey+C1d2c4q8XdTCcAKN6m7OMWGlzUiFQcBkZ0nAC1DWIj8lNAtthirBBGmHRKdPpPsEXSqNGemtK1Ubp/jg2jS6mnM/ElgeUEZuYXQqo40zImAz6SMcxy0mWmnWshkA86OPm5QtcNhv9AdY6bdy7egUbt24iGgxYZtK7fQONkByMBPFYMnhQ4R2EBPY0XShT3I4O0o2NVcQuRR/N4Ha7if379+PQoYM4dGg/du3aJftYLUG/18OFCxdw9dp13Lp1C3fu3MbS0hIOHTyEg4cOYN++feh0OgII0xT37t3nLCp3b97FxfNXsL55H6985WU889wz6A2GOHvuCj748GNsbQwZ3Eaahm7v7hU8/8IzOHJ4F+7cvYufvnsBFy5eRTyiY3gCpwTOgTjuot2mvhzi0KF9+Na3XsPq6gqSeIK7d+7jR6+/icuXb2AcyykEvc+LL30Z+w/sRr1O8paxVsRMsLmxhevXb2Jzo4+rV67h5o07PIbbti/h8OGD2LFjOw4cOMBgu0npHms13Lp1Ezdu3MK1a9dw5epFrK2t4qWXn8fBg/vZuQqjBsZjkgtFiOMx7t2l/riDe/c3cO3qNdy7d4/Hn8DG0lIbx548hqefPoEdO7Zx/128cB3vv/8hrl69gqNHj+Kll57n94vqEhtAWV9YIz6JEdHpCzs4XWysr2Pfvv1oRA1mzglgC7MuYBu1Os6evYjv//UPGHSTnISqnNI78UnEJMUorGMc1tHZtgvPvvgyTj73Ata7fZw59TF6mxtoYwSqrhTfv4P+5iafJDEwYEBP4J6cMdl2y4CjARjfPtjGLYA8Y5LNpJoUwLdxbq8wptfPTuEBYwN7dA8Do4KJMjDp9Nq2TipsMR/Hu40t/z8+Z/ZQNlTJxzyoz4DgrHsaQ+qznP4YFGWPRdDKAhfTZBR10/qZdImm3PNZbj89XgFDyLzKmHW7h30tY7yzCITcvPCeIydp+T5nwRKDymw8fT00f5sxoRZK0uJCRCBwuxxgnAbHRYAvr288vrbDQkAMHXmAfJE5kPmNlgVpGoSVkZfUdM7F7wi+rG/4uSRT0/gRaYdMLusbK/5lq9R3bF2fFY41cs6yEgp+Hy2WjcQWeMU5xiKdJnig6iDEuUYu5ZLOAc+wTHfy1G8+A7Atz5hBa7pGeCllbNKxcdNMKl4EshmLacbiwQFlVZ/OG5NPC7ZzujYb1rnHKwuMoevvQjhvYbEueqfi9+a+txrMUgah4rhs0bY4T1fBdp4191mSGetE+yczymqOU8KrISJEHPgXBxPJp82BcQa2A1CGuWBSQ1irI65FnJs6jiKEVITm8LPYfegxbDvwGFpLyxjWl4GohV5A8KGGSb3JRWqI2OTgN06bVkON0tolEzQp00IUoRZR6j+Sl0igiMTSizyhTn+iAE1SNIyHiNIEnXYdMaF1YkkIfFH6NhArTGCxhsk4RRqPMElihKMhh5utEdtZj5D0tzDY3ETv7l1cPHMG5995G7VeFwe2b0d9kuDWhbPYvH8H9ZA2NZKpKNBhmYSki6ux3ibb3jJmW1jRZDxiIPfKKy/hl3/5W/jyl57Gzp3LaDaJhU9B8aHkFGxtbeHUqQv4zne/g5/85Cd47rln8Tu//Tt46qlj2LFjmSUTNv8GgzHW13s49cFZ/Nl3/hveePMN/O6/+Gf4vT/4Z9jsDvHnf/EDfPtP/wxXL9/COKY+i7DUbuHLX3oC/+J/+h28+OIJXL16Ff/+P/5X/OjHb6LfpdzSop0mB2g0IrBNjHaAV7/6Cv7tv/0j7N+3E+lkgrNnL+M//sm38foP38Ct2+tY6rTxjddexe//wT/HiROHJb80ZUfRnMDECPf7I2xuxvjxj97Ct7/9XQbRX/v6S/gff/VXcOL4EayuLms2FAK7BPZj3LrVxVtvvYO/+u9/wQz3v/yX/xzf+MZLzIaTTSXJEP03TijgcYzNzSEuXryF7/3FX+Gv//pvNOf6BPv27cVv/dZv4Fd/7ZvYt28bxuMUH394Gf/5P/8X/P0P/h5f+cpX8G/+zR/g8aP7uH8FXIuDR/aR2jMeT3D77iZu376Fxx9/DCstEhcREpAA0TjmsxfOmPK3f/sW/vd/98e4dfs+g2vOVKJpBTnnNgUQk9yqvYxjJ5/Dl175GtIwwsWLF3Dj2jU0kz4z3OONu+itr6MWS1Aoy7w4fZ3z7KYRlFXV9IyK27AFFQmA0Fv4zGyZHfIBt50o2V7sg2wD7Qz0dbuzuepAhNfsRW1e9j2xb/MsW9V9Nm/clwAAIABJREFU8+BXtbO6NTugPIuM8aUl3nU+g54DS96Wr273bLAtqE6dbz0zdBKNBXrLSS0EsBYRR1W/ZXPDvZRem/V3TqKibeLrlN2XLSUv0+CAZgPb3rwrYpZsjnjt9gG30OvZO80C/YVucs8qXON/zbIPySvoO7uTAi9VpHMeMxZbZIF5J4J7RbXh2RrTwXXTLhuNzCH1xszFEWfBr/wcK2ozF4TMWCnzgJ3bxv5RgW318tS78vvgQcC277UVPUc5an24n/njrYu35Pa2UGUKlhu+h2uVXaWeZsnrLTrXFjHa098xwJsvMeta9XMH2+U5QtlOk/51EjK7TYw2gVcB2wkHBVImjlYSokYZHKiISr2JjVqEHlVzXF3Fjv2HsOvpr2Ntz37UV7azhpuKVlPVyGGtwUU5iKUOKQANI4IlqE/6CNIxGhyMR1KHOtKojjHpYYk5jBqIyc5GIeoRCQYmiCZD1NMxwuEmanEXTc6vnWLYWUa4TOCeSmTH7Ag02lIUh7S5BKBoAxj3hxgN+mhMxpx/e6lOqeVq6G6s44M3foqLb7yBwbVr2N5o4NDunUi37uPK5QsY9TdZLkEwPhlR4ZhU0w6KZjj7sa3VHAQK7gT27d2D3/3d38Fv/uav4ujRPRjHI2x1+whZBE/zpY7VlTYDtO9+97t477338eJLz+O3f+s3sH3bCnr9PgNWwVo1RPUmljot9NaH+LNv/wX+5P/9T/jWr/wy/tUf/R62ejG+/Z3v4//7L9/Blcu3MBqM2aFp1CN85ZWn8Yf/+n/Gq195GucvXsT/+X//V/zV9/8O3U2qfJgiiROWXYzHPZabHD9+EL/5G7+G3//938b27csMtm9cu4s//fZf4rvf+XN8fOo8gjDFa699Df/r//av8PzzT2IUj9Dr97iiJ2tcg5DlH1HUwCefXMB/+OP/hF6vj1/79V/GV7/6MpaWO9jc7DJg5nFKa1habrFs5fqN2/iL730P7777Nn7rt34N3/rma+x43bm3jmQiWmuaGa0mSViaGI0m+N73/g7/4Y//H5w5e44B87Fjx/Cv//B/wf/wK6+h2RKH5e7tPv79//Un+NPvfAfPP/8l/NEf/h4OHNiLXj/GgQO70Ww2mInudnsYjobo92PcvbuOwaCHZ555GsvtBstQBiM6WRH9OAGOYZzib/7mbfy7/+NPcPvOOjt+kgYwk2LwET9VKw1b2H34KJ776mvYvnc/bt25izOnPwH6W6jTgty6j97GfdRGI9SIKaSDGz7pNCbTm3YGcKfkYUXm1jL66PH2/8/ee0dZVt1not8J99xYOVdXdVfnrs45QBMFCBAgUAALhEFh/Dzzxm/Nv7PGy362nz3PXp559lj2jK2EBLKQBEgWIAm6gRYN3UDTOedYXTnefO8Jb/32PvucfW7de6toHEeqtXpVddW5J+yz929/v29/+/uVyETYGd24WU6vza7vPovH7ErziAw+KjLbsyKfyk0cNw62S2Nw2fheRZLioXwZuJVIAUpXGfxExnVz4qi0vIxkGiUnrQqUALpp9y5cS2Y4f7lnngls02c42eHLYj25C8N0bmdx2W1+Dd+GkTG87gbmacx1KVCVQTZLLt3O6I4tseIvryJUms89EO8CaN7yQWAscJSHkaZtoAyCbdEGdG4ZgwUSCAlss6HljSXpWQLr3aJLSGSZtwgij138GmxXB4Uiv7wRZlsMTM6ciI4qd5DZMNvykpmn3foIursbBp1i4JeLmVKQ+jXYrt6D5L9+XGY7EIDcJUMeDHjCI8A2Y7U18pI2GbPNLO9IRmKqCNGmOC0Cy9EwTuXTozEYczrRNnc+anrWIZyoh6VHYDoK8mqEyTpM1WAsh0HyAquAqFJAWLWgZMdRzKYQUQoIhWOwWWkakrFoUCMEnmtBRdJtchYh6QBJOIppOLkUapBFd2s9GiIqRocHMERAPRKHo4eZysXUI9CMMGxNZ8v9pA2npXi7aKOQyzFZCY2sWEhnIJTY55FrfRg5eQqXDh1C9vJltDbUobupDqnkOIb6rzIQSQ7grJwyUZ82t54TxVuE2IlDAr6Zkg6m8y9fvgz//rf/HTZu7EUqlceOHTvw+uuvI5tNIxaPoXfZcnzh8c+io6MZBw8ew+UrV7FgwTxs2rgGfX39eOknL+PQwSOsWE88lsDqVWvwwAOfxJIFc3Ho/eP4zve+j96VK/C5xx7CVCqPl3/2S7zw4k8wcH2UMcBU+ZJkN5vWL8OXn34SGzcsxfkL5/HtH72J13e8hUyKnGA0FHJFpruGk2dge8vWVfjqV5/GsmU9LLnIZQsM7B86cBzf+c73sX//cUSiBm69dRu+/JXHsXRZF/bsfR8/euGHuHTpApO+dHZ24+6778Gt229i7+Lv/vY5pre+7747sGzZAly+eh0vvfATHDt6ArlcDrFYArfdfhs+ee9dqKkxsP/DQ/hg3/u4afsmbFi/HlevXcJz3/sBTp26zM5XX1eP3mW9+MSdt2PVqsXYt/84vvH153Dw4AEkEnFs2bIZX/jCZ7Bq9VJcuXId9fU1qK+pwSuv7sIPfvgirvX1oSZByYCGpqYm/M7/9R/Ru2w+hocn8NOfvsyunUpn0NLcjC1bNuGzn32I9Z2XX/453tr1LsbGJpjFoqpStdMIkqkCBoemkC+YKFoO2xTpyTTYnMo3amacEKL1zVi6cSsW9q5CwbJw/Nhx5CZH2MqNmplCNjkJhVVJJfqeEjeu++Y0aHBp38daAtD5k7Uv7xAFhiTwL6oVuoyeBxJlzbFbXEVmritqvkvlIyIREEWNZh/yvCMFb1KNHqpGpMg6bGEBJ5KGAF1ebqoutxG1VIdcLkHxPser6HoCiRIZiQxCXawaaCFuWVkZQ/AVBq9SkIcV5OtVm8c5+VU+EZCTRB9wl66gcxJH3KOYU9htuRKLANCWnqX02QNMt8A9VcC2+7CS9EiSoQhZjpSIulmDmxNIFWulFSGhd+fOUL6iwiMJ2f1L7HTJuxEVb8XUKrc9/1SwF5ey26zN3UUo3h5u+/6a2a4WOT4+2PYUbCUAmWnb5E5bgTWl4/ziC37BB/G6ZxzEFR7v18x2uYb5181slwPbXjBxwTY5axDYNjXOapOXsc7s74BQkeQbBopqDBkLGIvHUdvVhUTvMjS0d0FNzGOyEdMtwkHMHclC+E5fCzGlCN3KIWGOQ7cyiOdHGKtdGzIRisYYKE8WHSSLCoqhOJSaZlh6GAVy+4AJHRbChQkYZgZLmw1sXTUXnYkwrly4hD3DJgbyVNJaZ+dCrA6mqiBPZcVVYuu55IMRc6S3K1jMVo2v8KuwiHLPZpE+fxHn9x/A0P79QHICXS0NqK9LYHTkOkZGhpicIUQsPDGNBRM627jmBl/PuYWXq+fSFwexqIHNmzfhd37n32PBglYcP34eL730Y7z+2i/YhkhFDWHl8hX4j7/zf2D58h6cOXsVAwODmL+gC6tWLsX7HxzEf/vzv8DZsxeQyxcQCcewvHc5nnzySdxzx1Zcu3gF33n2e5g7fx4++9inkck7eOVnv8Rz33seV64MMBAY0XkBoE3rl+KrXyawvQwXLlzA13+wAz9/7S1k0wWEdAOFfAEGc/0ooqGhBvfccxP+03/6D9BUG/3Xr7P7XbJ4EQb6BvCtb72AX/x8D0wrj23bNuGr/+6LWLOuB7t++Uv87d9+HRcvnmf69ob6JjzyyGfxmUceRjQSwf/6n99FyIjhwYfuQUtLI95++1187Wt/jatX+xHSQ1CVEO78xB147LHPYfGSTpw5cwGHjxzC8hULsWb1apw7dxp/+P/8V5w9cx35vIna2josX74Cjz36CO76xE04cPAMnvnO89j/4X50dLbjwQcfYMC+rjaB13fswrx5XVixYjE+3HcCL730U7z//j6k00kGgOvq6/B7v/d72LBhBUZGpvCNb3wLO3fuZElOd1cXPvWpe/HU059FsZDBM995Fq++uhPJZA6KEkXRBApFKkCjQ9OjLMkpWjbbwGkxm0W+xEzSp5CqIGlpcMJxzF25His3bUW8vhEnTp7CyLVLjNk2CmnkklNQsllYhQJZxzA7SyonzyUs08G2WAr34BNzQRHWj3ziLl3Q5Ev+vGqn0CYLTCCAN9dS83O58lTfn1rGDhIm9IGTC/6Ff/8NgG0ZopQD3KXL+eUuwTS2nmuGkNMEfZLLku7l7BHLgO3ASoBn0+fiOrKxrABoy96795LctpsN2JZZ8xIA/Y8Ftr0tfALASmBQ/E0ASm/9xdM0+4BcdBMPh3Ak72JhHzCzn8qBbS838OdcAdwFA16aRHlCDWkFQ9bii7HD9di8vwfHSjCpEMmHYLpFG/N+79ddqNynBInKH8a7b5GsluC7X8tIqgaOjwe2Pa2XGKbSZgiP7XavHwRS/s5k6kxsNzzTHopNDGTHNV1vVO5RbkzTXf25fy0jqcxSVE3dOH3gJsaiAISIUbPRbFeWkRAJS37RxG6bGoFtGzaBbdVGiCQTNqAXVIQQQk6JoqDqyLV3oH3pUsSWLYVR14Ci2uqy08TwqbDUsOcvTCxv3MkiZOcRzgwg6uSwtDmEZfM7MachCjVEshNgcKKAC4MTOD8wgUkrBKO2CU4owhhxsu6rQwbzmuLY0NOAFZ0RNOqkdc7gjb4iTg5OYTSdh2ZE4CTqmJQlr4WhhcIoKqyovLdfh8wmSCdNjD3JOEwdMMwi7OsjGDt/AUMHD+DyiaOImnnM7e6AppgYGLyO8fEx2EWT78W0HRisFD1nLjnbyL8LsE2AmzYM3nrLdvyH//O3MK+7BQcOHMOLL76It3f/koFX29JRk6CNiytRW5dg8oVFCxfizjtvwcqVC/Dmrj34/d/7Y4yOjrve0CHMmzsPv/mbT+GRBz+BiaEB/N03n0HHnA587gufwVS6gFd/8TZefOllXLs6yKz9CLzRKunGNYvw9FNPYOvm5bh0+TK+/vwb2PHG28hQu5HePUcMN7mWAIsWzsNnP3sPHnvsQeY9/uorryJshPHAAw9CdXTs3PE+XvjRa7jefw0337wJX/7Kb2DFyi4cOnwUv3h9B65fv8acPxobW3Dbbbdi/br1GBtN4et/9100N7fgUw/ejeaWRvxy12785V/+DwwOjLquKTpuue0WPP6FR7Fi5QKcO38Jx44dxrz5Hdiwfh2uXbuM//qnf46zZ/pRyJtI1NSy5IMY59tv24zDh8/ju8/+APs/PIDFixfhsS98Hps3r8PE+ASe+c53meb6U/ffi1zWxI4db+KnL7+M8+fPM7DZ2NSIP/7jP8b6dcsxMZHB3/7d17Fz5xvIZrPo6GhnYPvLX/oMVNXCzjffwr59h5FOF2BZBtNtF8wQRkencOlKPy+xbjvIFwswycaFABCBbbsIQwGSto6CGkZDz2Ks3LQN3QsW4tr1fpw/fhiKVUTUyiOfTgGZNMxcHiROZ9U03X0DgSgiAW/B3Io5wXPQ8JbtXb96F8jwjaDc913osPmfgk4kMrNZMU4F0JMMrrjGl0OKG4t/HvAvc3FPDjETKC3z2YAmucrfZYLLZzk5TOKrDSUSHO9cvpSinIyEM5sy2CppoWpacs6W+KvfVWQqZekhkTRUSAQkzQv/eJlXV5l4I0bff98B1prNY8EdAwH225WtePyF1D5Bbbzfbp5MxD12GnaRZULiGEnGyveYCImILwERhwj2vhzW4goCd37x+rgkBZJWe/grkz23g0CbUTeS/MUD9f9mme3S1MrNrALZUVUgPZs/3gjY9tkKxo0Ju6SSATed2XazIyk7JNsw+jJN2vxk8WIfrpuB0GtXZ6grb0r9t8tsV4gYs3mdnm6t0sFiU0nZiOTFqZnavOLZPzbYFn1EXEFaDmNmHhrzjGYuJJoFmzYdKjbCBLQtwLBCUEwVKTUCvbYRam8vWpYshdXTDZNs4exm5r1MHDSBbZtVhqQyKBbVHUS8OAmjmEIbxrGgLYGbF9dj6bxmNIaAImyQyVnSUnF+KIndhy7g9PVJRBragEgChUyKlWRf1BTGhsVtWNuRQLSYQiQ/inDUwMFiI44P5nH++iimMjnkSYYSiaEYroGi6zB1HUWLaie6+YrDN70xkZamIK8piNg2YpNZWCMjSJ44jhMf7MXklYtobqxDU2MC6VQSw8MDmBqfYBtFo1qIubOYVCKdAW1hEye8nTnDbRga7rj9Nnzly09h4cI2HD58Cs8//wPs3bsHqRTZ88UQCUcRjuhsk2SiJoq77roTj5P0YVUP3nzrXfzn//zHmJpMMz9qy1bQ3dWNp556Go88cDsKmXF865nvoL2zAw9/7iEMj0/hH17ZhR//w6vovz4Cy6Sy7GAVNjevW4IvPfU4Nm1ejitXr+Jr3yEpxB5m5UcgzaJEQnFQW2tg69YNeOKJh7Bl8yocO3IEf/21r6G5qRmPf+EJdHbMxakTfXju2Z/j4KH92HbTBga2V6/pxujYOPr6BpDLZ9nmwni8Ft3dnQgbEXy47zi+99wLWLBgER789D1ob2/CW28S2P4rDPaPMNvCaDSOW265BU899QQWLW7DyZMXcPTYYSxbPp/d07Vr1/Dd7z6P/utJZilIDiorV67Efffeifnz52D3O4fx7He/jytXrrgSkkeYJOfwkRP45je/jblzu/Hoo4+hpaUJb//yHfzwhy/i9OkzbAJsbGjEH/zhH2DdumVIp4r4m//5dbyx803k8zm0tLTi/vs/iae/9CmEoxZbfRgfz4I8zW07glzexuhYDvs+PIwdb+yGaTkwHSBfKKAosdG6mWdgO6uGkUUIelMnlqzdgN51G5DN5XF4315Y+SwSTgHFTAZIp5hzjlLkYNtyyPovIAb1YZ0oS+5O6DII5T/zaqJeDHJdFWh+ECugcvyZdp2PiJPlJXLuul6+euVswm+ppEH+zIzMtnzfZWQhs7l+kCnlAMljcaftf/IhoQw4hSTAQ64yDhGbD0uwyKzvrZw8xUXIleQ3svxjmsae4eSgllhOKPipZQeTkjt1gTbniCXmWvq5FBAHZSSit0g699LNnx7e8TXZ8vwqpBwefBLHu/fgS3C4owp7p16xNP48gX1vQgIryWY4s+1XquTphWvZ7NLV4vqiV3jyXilJltltrnVnV3dBvFTUZuYOIdHq097JRxzBJZ9njSE1etn0y12KmBlqyRsYZj66+nP7TOLM7eMDIH/8MdWnl056HaaEPfAjLe8sIvAYBvflLRQKDHDT74V1mNiFOxPw+8dktssu41TUL7kdvbSvzKohq/Wn6n1NDgrlLxVkIILH8HP7AyXYf2Y+d+WH8z4rMdul1/b7R4XQKg7wh4u/74eRsipUR2M6bUtUsKHlbMbiAoYShlVwkFZjaJo7H9E161HTPQ/Jlhbkmf92LSt2UlTIqYG01xxs0/9CMFGT6UfUTmFbt4Etq7qxpDWETCrLNtwlU0lE4xG0dXVAiUSx+/Al7D1+AbYRYy4mcU1Bd2sLVvY0YVF7FOFiDpfPn0NxZADdnW0IzZmHUcRw5moK5y4P4bqiI1zXgHwiwTzAFSfENmmyQu8aUHCLnuhKkckHCqS5LVqI5oowaNn+2jWcO7QfVz7ch2I2ic7WeoQjIYxPjmC4f4hJSOKqwZwiCjDdKucuu+3KR/jotRExNNx66y1sY2JvbzdOnjiP7373Wex59x2kqUy8kmDtZIQNRCIGK6xDOuPPPfog1hDY3rWHge3xsSkGlMhNo6dnPp5+6mk8dP/tsPJT+Po3v4mmlmZ87rFHMMU2SL6F53/wEgauDzMfb5ItEMO+deNyPPn4Y9hAGyQvXcb/eu7neOfdD5BKZrm8xiIfaQWtLXX45D134otPfBod7Q3YtetN/H9/8Rfo7pyDx7/wRWzZvA3Dw1n86Ac78cabO7FixVI89aXPY/WaHrapcGxsiheaIRNw0PkakYjHcPjwGfzg+Z+gvWMO7v/U3Whvb/bA9tDgCLvXWDyBrZu34PEnPo+VK+czTff7H7yHRYu6sX37FqQyKZw6eQ6pJOnhuTd3a2sTurs7kM3m8corb7CVA3JvuffeT+L+++9ELBbHa6+/he///fPo7GzH4098EatXLcaZs5fx4gv/gD179mJichJ1tbX4kz/5E2xY34upqQL++m++jh2v70A+n0draxseeOBefPnLn0ZtHfWFSYyNZZh/uKrGoWohjI5lsWvX+3jxx68yVpvY7VyhgIJbMIeSMt02mauOyVx6NBTjDZi/YhWW3nwTlEgYZ959H/mpSUQUC04+Bys5CSufg0NOOiQjocJHbEemiJGSfpQMAtkuWv9LZuK4g44rqfIqb1IRKE7IyPFeBtozuZaUzl7TXDpcUMGqjkp3Pqtw7j3n9KNL569q85n4myyVKd00V3oFeZMj/1sJahd7BIWOnqXXEn/PNseWSB0k9tnLmdgPtPJBC23uNSR3NO/a7gcCyh1ZMuJjWrkDlMyy0p+8/WDBZ6NVMHHfvuWiv6rqvW93tabSaoXspuZddaYNn+6B1Aq0J6acXMo/l09OsieQwbCnCCh5bwGOyU9aS0G6B6BLxpK4Bs8l3HflJXDue6S9PJLERoZs9HtmjSg2nlZajQjW95rtBklX8V1l+Wgm0DfToBRYWl5iCG6+440yLcPiqzBlRrHoPjxPuZEv/5k++udFf+AL0u69S52kdNzzwMitqAhg02anaJR8eTW26YistGQ2XMhIRAct93yVgHa1zwQDkv/cwaUfPkAqBnC3AwvWIHhvbiCbcWntRt6YeNV+EYBKHaPcG/VKmfhpdKC/lYbqj3yHclZe7sMi6Ip0PnCMm/iJ5Tupz3u3y/yFbZ7guf2IVeNjun/y3tZRsAAz3oxF67bAWLQWSk0TsrUdMIsW6otpVlUyp1HZdh1JPQZbUZnmO2xl0J08inkJC0/f1Im5c9owms5i35lBfNBnITcxhM6Ihe2bl2PV4jZ8eOocXntvLzL5SWaTt6qjG2vmLkR9eyfSFvBB3zjeP30ZqSkNXe3deHiujaXttUhnothzpB8/KwLFhjoMNmrM57g5E4JOftgWJRPAeJQqZFoIYxSGpSKWrkPBAZJklUyrQNkskmcvoO+NXRg4fRzN8RAaWmqQtTMYGRhEZjKFmqKOUMFBivTtBjEZtAvfIk9CPgYVi3kix8Iabrv1Vnzl6SeweFEnTh4/je8++xze/uUud2xHEAlH0Nu7HG1trWyjXk9PD7bfshUrV3bjrbf24Hf/y3/F5GSSAS0auz3zevDU00/hwQfuQiY9gW9+69tob+/EZz/7MLJZC6++8gaef/5HTGdNr1oPKcwBZcuWdXjyycexdesanL90Bd9+7sd45529yKTTMK0iq1hIzh49PV343GcexsOffoCB7w/e34sfv/gCmpsaccedd2D16tWw7RB27HwXL7/8ClrbW/HVr/wmVq6Yj+MnzuHD/ccwSbZ1ZKWn61i6dAnWr1/F+tGLL/4DDCOG7TffgsaGBnb9//7f/wLDwyMsFpO1300334Qnn/wCFi/qxuWrVxl7vnBhN27ZfhM0XUEqmQasELMp5B7sIVZMZ2h4CM8//zxefuVl5lH+xONfxObNm1kBnrfeegfvvvseErE47nvgk1i5qhfpVAYvv/IKXqLNpIODqKmpxZ/+v3+KdeuWY2gwie888xxe/dnPWLGcjvZOPPDA/XjyNz8N3dBx4NAxnDp5gQF8xwkzuU46bePc+Ys4eOg4A9+0wkM+4AS4qTgP3+zGCxOFbRobQNbQ0b50ERL3b4fe3gztncuYutCHvGqxqpn54WuAmUcxP8GreVrGdDmGrN+WNqBPX/KmgkP8X4iKShF4Ny3muEKEjMdul+iURSiZaU6QAW3pZzhICSYC8hztkoAV59tpcg9ZFjBDMBUEFN/8FkxOKmGPwLMKC96S63hnEiA44MziRnwpbgsAxk/jPpGQgbggVIBt//quBbCHVcTn+Flkb3Nxe/L0yJn1yl8CF/DDXN9usWFQtlsswR8cc/mVbTkm8bIPN3mQNhl6ziWSy4b4jN9ZpPdDFrNiFUbSS0sOKAFsFiDhecXWYHvzBwjgQrlZvITHHaOsUqsv1/Rvdbp2m71NSdvLPbr95xRyXjqOEmZSFniMuXti7y1J6gT/fc7a+o/u5MaXj2YNxEsGXxBs844kOlRp9ysXRPwX9dHBMm+/G/uc//450C6bC0jnFgGEJ1q0CYxviCFmm5YzCvk8K1/NBmYAyM4Qoar8ufqzuQwv28MjEgWRrc/imiVgWxqjUgee4TxiWWcWl5MP4c9Vua/O9NzsXblWX2JZLpBofMT7mX5vlU/AJzOxtjld0+1l4t7EwM8lfk8MBpUC56QZ+S1zBozxs1TlUNXhUOGRzkWYv3I91O6VsKO1SEWamL1efSHJHENyKm121JFioFuBYduI2Bkszh3D+nn1+NJNcxiL9u6RM3j3RB9OFFqgm2nMieRx55ZVuHVNFy729+GtDz5AppDCkiVzsaqrB501LRgp6Dhy/io+6B/HoAnoqIcBA7fVT2DT/Ba01rXj+hjww+EpnJuawEhnApFYDA3JCHSTwLYOUwHGBNh2xln1ymgqjryiIBkh+0OSzFiwrg9iZM8HOH/gfahTo6hvrSEjFkyOjmFydBzRjINQ3oEZN+BEQ7CsIooF0mAXmD5aI3mJbSJmaLjllpvw2199GkuWzMHJ4+fw99//e7y9axcDYiEjwTb5felLT2Pbtq2YmJhCPpdHe0czFi5sxdu738P//ft/xsAoAST6IinEV778NO697zYMDl7H1//uGczt7sFnPvMIcjkLO17fhRdf/DGuX+9nK1tUOIeY7Y0b1+DJp77INgCeOXsB3/vBK9i9+x0kp6aYVpz85eob6rB+3Rqmmd6yeS3b4Do4MIC+61eZDK2hoR7tbW3Q9AgOHj7FNnsSeHziicexYsVCvPnmbnwUD4D8AAAgAElEQVT32edx8cIFBuDIY3w7k4V8Ad1z2rFj59vMom/Dhg2oq6ljz/dXf/U1VviG4lPIMFg7PPbYZ7By1UJcvdbPJDc9PZ24efs2mGYBx4+fRnrcYu0XiYTQ3NqA7u5WJtn5xeuv4ZVXXkH3nC78xmO/geUrViKbdXDp4lUMDY0w3XnHnFa0dzSxvv/Gm2/jmWeew5nTZ1BbW48/+qM/wrq1KzA0OIVvP/Msfvbqq6zkPBWzIa33bz71MExY+P73X8Krr76OkZExAGGoWph9z+bI+pDuK8YsGqkNyI6SVX1kRUL43BAlsG05yBoa6ubNgXrXJtQvmo+W40n0HzmDnGoyu8n8cB+cQhaFwhjzvNfsCHsnXiwKaFHdMV0Sd8WxlDyTNp/6ESV4mq4xIoY06fSdxiUHDpWEB9Wlhd4yeflZi9eN8MjE6VKYGedMAfi86WR2c6wMtj0XFT6b+MypFFrF83tq6ApgOxCNhQZZBpUykCphoGWw7Wu2uW44+FVK+AUBYDmw7X2eOvgsmki0j/fuXbDN5wQxT/gn8oGiBDw9lldaDyj5nSA7xfWmve9AG5aC7SqSldIWK93Aymc6T5YhPZWfH4iiNCpXALDR6hJXlcQE3mjzViMEu85lJD7BSXvn+D45b3UqkJhJxGRZsO1a/82MH9zOUnn8Vj3FjANQfPpXGGyLEUHMCfe25ew2vU/BWLAslIpwlJRun/n9TT9iJtDJB+0/JdiuFkHcQVJlwqj0zL+yYNuNRTzvdxeBmYaNtNdUkREoahFEauvRsWozWnqWotiygLmGTKg1ZJSAmEmqa5JoGLAVDTnqfwBiVh5hM4kF6YO4aVknntg2D+PpPH6y9yT2XpjA1cRKREMWEsoIti7owAOr2hAL5XH18iVQrZCuud2IhmswMFjAnotJnBqawpDuwE7EUEsbgNNpRJUUFnQ04545rZjTGMbJ5BTeO3kaJyIGEE4gYbdDswxoxQhLAKYM8kdxoDhFKLYNnZhwVUE6ojPujWCTMZ5E/sRpnN63F4OnDsOIaahrisPKFzA2MARnLAuDgHpzHZSYgVw2gyxtZivmme6ZtZpjIxJSsWnjevz2b30Ja9csRH/fCH7+89ew553drIojlZhfsGABvvKVp7By1VL09Y3i2rU+1NXFsXr1Yhw7dhbf/vb3cO7cORaw47EYli5bgs888hBzKzl67Ci++a1nsGrFajz26KMoFBzs3fMhXn99JwYHh1AsFhgbHCOZTlsjHnnk09iwcRWu9fXjlVffxv4Dh1gFS2KCCBDW1CSwdu1qPPjAfZg3t4MxspQAOE7RTcIMVg2Typ/3D47gJz95GcNDQ/js5x7BihWLsHfPPvzwhy+hv5+cUFRmbbhp4yY8/Min0NbajF273mXymdWr16K1tQXHjp3AM888i/PnL7DiQE3NTbj1lltwzyfvYEVojp84i30f7sPq1cuwefNGXLh4AX/5F3+D08evs2cjR5O1a1fh/gc+gU0bVuLQkaN4a9c76Ghvxy23bEdn5xxMTeaYVIaSScopVF1lFSxjsRAOHDyJ5559Hnv3vodoJIbf+/3fZ+cZGcngG994Bq+++ioURUNbWxvuu+8efOnLnwYt4fzkJz/DW2/txhSx7I5BhvBwHIM92+AwFbSxYYSj7J3l8nk21xdNEyYliVoYUVth0qVcWIfR0oDiTSvRs3EdFg8bOL3nIPKg9rZgjQ3BzKWRZ2DbgmaFK4NtObCVgHCmmFY16FoIhkGSJRdsF4rIZLifuKclrTYpVJvHpbAsa4D9FMAlj2TA7f7MYm+FsD7tXKUOITMgyo8PtuVNjhUa50bBdoDLd7MJF5iz5KSMg4yv5XW1xpWIvVmA7VLg6wFpt4qhR9gG6PKgwIa/O/flye0gfaYs0JYkwKJVPR01ET4BZnv2YJvnOH5CKuOVYCLJzylANUt1ZLBdaRy4um75OqL/su8kyXOlXvwd0v+5KFhUePW14CIRkMwOpsmBJM32jIDYmW45NFuQN+O5f8XBNgO2QikmNlkQUHJZBLHbvGI2OdsXIR33Lw22Z3XLvwbbPJ93lwerMtveeOeJCp//+ARDYJvAsxVOoKG9Ewu33IFwUwdS8U7k9QgmQB7ZKiKWydZhyPqMwgo5lpA7R9guIGymMTd9FOt6mvDY5i5o0QjeOXUd752bwLFiB2wni4iRxoK4jnuXNGP14iam9aaiNpkCcH3IxNETAzg0nEY2mkCxOYFiJIRaOw+1kEMhP4mo6uCeujA2LW5BuDGO/Zev4if9I8ghjJixEBoMaAVa7leQ0cmOjfvTkiMJAWwGtsM6+z85sCSyeYT6+nHp6AGcencXUukxtHQ0IBGJYXRgEOk+UonrqG1vBsIakslJpFMpWCzpILBNTLEFXbGxZMkitjHxE3duRTwSxcWLl3H27FmMDI8hkohjyZKFWLF8CQNm5FbywQcfYO7cOXjwwU+ylZbLVwYY8zoyMoKWlmZWenzevE4m+9i9ezeeffb72LZ1G774xd9ANFqDwYEJXLp0FZlMmsEQYkjpzVy+fAErVy7HmjW9zJbu/PkB9A8MsfdGkoViwWSJentbM5YuW8h8tU+ePI1Tp04y9lMnkFpXz+QuvcsXIxINM3nG5ctXcPfdd2BF72L0D43i/LlLLoDnE82cri62eTGfL+CVV36BkZFRbNt6M7PzozLx9MzXrg0wh5iGhkasWLkUXXOamY76l2/vwZHDR3Dz9s2M2T537iz+6A//FOdPDyGby6GmNoZVK5fj0d94mFn/kX3eqVMX0Nvbi+7ublZB8/Dhk4zZZkUyaeUirGD5iqXs+pMTabzyyut44YUX2bF/+Ad/gFWrl2FsLM1kJL/4+S9YdG1saMLd99yJr371M6ipC+PCxT4MDo7CthVYJE+yidgAzl+4gtde28X80XVaXVRUpDJpxhoXiiaKRZK9RBGmDDZXRCESghWPILthCdbccTvW2q04tGsPMrkMkyWpqVHmR5/LjTHvdtUKcbAtAKYEqqvFZR7/VbbJUtN1VgSIJn5itGklhUkNK6p7ZxVxAwd5rLEHuIKkW5A95sRMxfuXN5JJtnoBGUqVleR/rWDbgy5ik50fed3NrLzIE5vjyyQ5HOOWMt+BiXpGZrsa2Kb+4i50Bt6ND4jdNKoC2JaBOruOWPF3gbC8+dC7ayGroYqpHtgW4Hn2/XA63hHLIvLqTGWwzeYHHwf7F/bcX/zVeg9ou447BLQ9JlsnD36SjtEeFr5yJPq5mJvl35V7Qta85EYy04G8p/wabM++m3hDcFYykpII5y6N8cDKtNFCH1SSRc46iSlz4/+SYHumdpzFqlnFU/xKM9ucQ/FW2LiXhgKLtKd6GGptC1rnL8a89bcw+ch4qBFFPYwpRKGQMweVpqbiKQ5ViHTYxkShu9fsPOrTF9GZUHDf8jqsWt6FPBycvp7D3stZHL86iGGliHbFxlbSaC9qQ10UyJoKrg5mcPlqHmNTKiZramE11CIZAwphBY1KAXoxC8spopAcx63pS1jXWY/N6xdjKJvF/zh0BUk9gWxsKRwljFCRTENogbBAVj8cuNBEpwN5BcgZOtWSh2paSJgmEpOTGL10Hid3v4FL50+griGOtsYmZCYmMXp5AHHNQH1LA0zHwuTkODKpFAPYJIdg3idEo1oFNDbU4d577sJ9996FZUu7EImE2WbEDAnQQw7isRCTeo2MjGPnzrewa9cu9PYuw0MPPYj5Pd3QqDJmjgrK2EwmRlIA0mCfO3+O+XWTq8b993+K6bEb6hsYaMzniRmlQii0JuywjXzvvf8e6uvr0du7mFVuNMlRsUhAm8/m5BXNKhVSESBVwYmTF/CjF17AoUOHGPtJPYQ+t2L5cnz+0YfR27sIZ06fw8WLF9HbuxRLly5icYfkHbZlcrbcnYAsq8A8s3/845/i8uXL2LxlC26+eRsWzO+GEY6we6YQRQRQNBpi7i+Hj5zCG2++hVQqiYceup+5kZBzyJ/92V/h7OlBNqHFYgZj+j/3+Qdw553bmGb62rVh9C5bhkQ8gQsXLuOll17Gh/sOMIcQxu4aDu66+w488MB9aGpswP79R/CNb34bE+OT+N3f/S9Yu7YXY6NZPPfc95lm2zKp7Hs77r33bjzxxP2oqSWrPy65omSBHElUnTywHRw5ehrPPvsjnDh5mum2w9EIUqk0c06h+7VsqogaYXp/5IsohnXkjRByq+Zj4z13YW28B4ff3Yfx4WHAshAtJpFLTSGXJ7mKDbVI+yjKgG2xCbFEYuiterpabmLpKc6RhIR5zFskxyl6drAzxdfZ/D0gz3CT/QByEcy2jCCrabADrg1cKldRe1thvmIruiV2hrOXkfzTMNsMGgk5i0eacYTnM7OSLNNrS1/YUHUungWzLfCbOI+I2Qw/uOy2YKVLAbHIACox27IEpSzZ52KScuenNlDhO+fwz8+m9/kJQPCa4sPuE0p9r5TZJsKB2XV60ltXgsJeGHcYIEmd+JJlJvQzxVAC17QnguS8tG9FHme8zX0kHwTfZeH2bDdI/lpGMvsuIh85O802+4QbjII7XMlX2+0QokqYe3p/U8RH6L3Srf3Lg+3qmqQb1Un/yoNtZubPv8h2kjbXWORzHYoi0jYX85atQsPitciHYhjXalHUwkgrUaiaDp2AIMkm7Axjhy02uakoKgaTa0Sz12HkJ7C2IYubNvZiUXeUFaA5OZjBawf6sH8ig5p8EV2WjURER0hz4OgRJPMEWGPQ9Tqka2IoxsNIxxXkDSBezEDL5xCyU3AyE9ia6cPSxjhuuWklUtDx5x9cxJSWwHjNAlhks8aKOlqs7LtiOdDJYJtKZ6sKiNcrhA0GwpWiiRrLRl0+h9xIP85+8C4OH3gPmpNHR1MTSyxGrw4ipoaQqI0hm8tgcmIcuVwWGpNrUblhvkESjgnFcbBoQQ+TZ6zoXYKuzjkIRwy+wSgM5LJZDA0NMVu73e+8gzNnzmDOnDlYuWIFtm7dyvTCrFy8xb2QKXAPDAzgyOGDOHToAAYHh3H3XffinrvvRTQWB9unKZwIKTyoXC989OhBxONRdHfPQTweB2xiXrncjLlRANzNQlGQzmRw5MhR7Nj5OtN+UzIgAEt391xWPn3liiXMrpDumxjv7rndbHKh0uukFScwF3XBJj0fgfb9+/djbGwcc+d2Ye26taz6Y+ecLg9AkiUjacCJLT948BCOHD2M2poafPLeu7GsdxkunL+AH/zgRfRfTzHgHDI0zO2eg5tv2YY1a1ZjeIQs+cYwd+48tgx96vRZ7NzxFi5fuopQKMzkHaaTxaZNG7B9+82Y0zmHyW2oWuT4xCQ+/7nPY/78BZiaSmHnjp3Ys/c91u4tLS3YsmULPvGJ7YjHycWGEhKdAXjHofuIMGb79Nlz+PnPd+LsuQvQQgYSiRrGwKfTKViscAxt7DRgFAk4mwxoZzUVuSVzse7O27G2dSkuHD2NK2fPQbUt1Nh5ZJMTyDKwbUEtENj2JXqlbg2lsbl02VzgBV53QYXlWOz5fHBXebaaMa56ZJ/P+vlnEwmCD3r5vVRgEOX5poK2moPV6drv0if418psT9cCS2yp9MzEbgfBmXjCGebv2YJtV14q5Cn0nRcwEvcTXHX4qMw2a38XnPr8stQzyjiUKCyh9D3hPy7YDowL1/LSA8uuNlvISOheya7T+7/bDqLwE/1XWCu7HxXIin0XqxEUn2gFiY4l8E0xsdT1pxzLXbb/Cp9tjtSrvHi3VOuNgM6y5y37xqQAJAZhoDf/G90gKWRckoNHoE3KadXZGxfZsZSBSbumZxNcK72v2YFtPzR7xwe6CP/7tKVL0bF5t/WWz+Rgw++rPOCecUKo2AlF/7jxDZK82bku8V/VBknZRqrcBkm6X+ovxPa678gm6RmxlEYciMRRM285FqzeCKV1AcxQHJNqnG2aJI02vV/dMVnBjhprAppjMvmJCQ3joWZYCnl45xHKT6J18gSWtEZxa4+OLet6gXwaPz50BT8diZKVCWKFELKWgmI4CsUIQzVCaNB1RG0bWSUPRBVYdQbSjgk1nUdC1bBIG0aTmsVKXUF3Yx26FnTh+pSDvz06hCFTwWBTG/PatljhAvL8zkC3LcQLhEg1WEoERaqkFyLtLeAUHSaLqSGHjqlR9J88jOMf7sXkwFXUR6Noqq3D1PA4s0SkDZCZ5BQmJyfYBskQbVCmyjDkrUwJCLH8ZhHxWIRZyzXW17Iy4tTMobABh4oHOQ6SySTGxsaYdIIs84yQwQBxc3Mz29BGAZvYFLJpo1dIso7RkRFMTkwwFru7ay5aWtqhkSY3xCUCfDmT7PdsFvT7B64xt494PMJ990EVGzUOpCm+CCZLUZnkY2RsHCOjo6xyJbGyISPEKiJGo1G0tzajsT7GRhNZN9LGH9roSQ8mfJtpsiFtMDGnqWSSyWAmJ/lmTDK6aWpqRF1dPQPq5OpBz0gAlr7SqSzGxkYxPj7J7rWzsxPNzU3IZLK4dPkappIF1u+oyEttbQItrc2or6tF0SygaBbZPRIjTWz14NAITKr4qRMjTdsbc2wjaH1DPepq69i+FrJCpO9dXd3M65vagzZt0j3T9ekd1NbWoq2tCZFQlr0zTQ8xFxKSkNB9Uxn6ZCqF/sFRZoFIADweTzDJTiqZYhM4yYIowQmbJFcCCrqOjGMj3zMHvVu3YNWSdRgbGMGZfYcQooQPRaQnR5HKjTBZiWZqrHbSbGUknlzDs0vgA5wlem7dBY98kbTPpXF5ugZ7eiCtOC+wgMjBkw9wBIfqr6ZVwwecPQ3O8bJUmwPA8meYDdhm/V+sxYkY6UZy7jc9g8mDNLe6Dey5UYlpj7dPGYZVis+B+YtNkPwzATlgiUadJcEVdSaVW1W8L28vl7SyKdhqrx+USD9Yn3FPXYnZlqtCyn1Dvlf2biR5iZ9GEGFx42Bb9PEgu81+6+IKqbO4KyUy2BbkAk8U+JM6tCrqtrO8MdV7r96rFe+DLFdDLOaK/XM+2PZENmUSKfmd8xbxKkhWHSS8KQPbAKodX/q3aQO4JHv2lj2kDil+N23wudR9aVpQfvf1zOBrxuDwUR502rGcWZSXmcqdrhSEektlrtaLOZDIS4tSqXc/q3JbpKSqU6Xbnw3YLhWLycHa+7xHSpRESfe53fVC/zZKTe0/VvtKHw7sFK+cNE5rr5LrsyUk10HmRsF29bYtuWDJ5OPdeSDdlpbf/N0g007EJnDatKU4zGLMJiADAr0JaDWNaF62Ad2965CtaYNlJJDW4jAJqDGbIyBMmw3NAi/HrtLnCWyrGFUbYRKQL6ZRq2TQNHYETXoWt/WEcdet2xBRLbx48AqevxqBaoZQg1oUqEx7LAEi8SwdqLFMxGlzWMSCHnZghW1MZqfQaGnoaW7CphYTrREbTWoINZEoLF3D2b4cXrsyiaF8EcNN9ShoOnIhnQXOqEWl420kCgSGVZiKwTZ52lqIwQGSAxiWiYhdhJKaQPLaeZw9uA99Jw4jZNvo6uhALp2DXTBh2EWkJ8YZmCSQFyLGUFfhEFNMmls2gdnQVb5phtqXIi+BYAKvVIGSrAIJzBLYI1BMYJRkI2EC4w7/PUlHxHH0nWIWAUix6Y2+0zmI0SZQSSyMmITptZOHdyabdnGDwz21FY2gH7OiIh0vpR6mSeCfT0pUEIjOSwCbNvdpIXJdoaqYpBu2oIH79/Nxyhl9iwAhOdeQStxl4oX3M01Q9CwCbHMZg80cQopFckyhSUmFWeSbMfmKLd9oSxu+6TxkZUpssm7E2LXJBYb05tTWBLzJApCSEg74HSiqzhlcV9XDzqlzdxB6btosSF90X6GQwe6Hrk3aZgbMLV5MRiQvqmpDU7Ks/WhFh44lNx76TnIf8tamUxAQJzcStoKgaEhOJZkFIJu0AUQsB2GHCippyNoOcnPaMH/NaqxZfxOsgo2jb77D+mg9CshMTSCZG2ZOLIaps8RYgAkPnJQhu+R5jYMjARj9jWBCZjiNpPCmBD82zxSbAgROidSD/43HCnZN2Yav+kJl4FnlexA/s3NJ3uP8A0FgzsZCyTVlAM9+du9Z3J/A2gxoy6vEAs3Ibe7G3CBb7W/69ACly1hzbCJZwJU4aPghvBR4lbLc/nxVimPE81VqXg+IejZ5PofF24vSdP5pDp1c0CkBbdlJRbxbeXLx+kS5uccFroFj3A/z1IxvEA0mGtM119VgADeM8NvI6zPStcV7F2CbLkhxjL6zz4u+w1am3Oon7Pf+Rky57xOzzTdIctkaxWsezyg+i7dRaivoj+nAOHITkQDYrjgQ3cA9o1K/SosFzl1J2xXYfe3euBjYJdoweRiWB9peCKu4AUGwAdVedLk2CQ7Gqp+eDrYrsNjiaQN7hCtUnywdCIGg/U8Itt3pmwfBkiDl6+/cNKnK8teNM9f+kwcXPEQnFyFFNhcNvp/SQVD69gTQvlFme6bJLHC9MkC7cppQrZ+5z00sAhW2AYEJQgsqiraNfLgOsdY56NpwOxJzFiIVaUZRj6KgR+C4jiMUlsNmFqpTRNxOQdcUmI6KAjF6Sg2b5Iz8KBq0LJYqVzG3KYKbFzVi4fwejI1P4MeHBvHKUCtUJ4ooapANG0hFQ8iFFZiGg1rFRNwsIKplEA+bMJwMMhMj2NjYis0LOrGk2QTpwq+acYxlgP5xG339OYxPTcE2VIzXABmy/IvVQAmFuXyiaCNuEgimpXSbSS+oAqbrhQiVmHO7gFA+BXO0H5ePHMClD/bCTCYxt6sLqq6zjWXWxBhy42Oen71GEmlalmXSLdu12yTnE86K0O9FkKYfCO7L85AAryK+CD3h9OSV3htBZc1jOfnypcvCuRZzDAozhMnvh1/bnQiY4wVNp3wVjPVfkg/xQUq2HS57zKWKlPyLuYKuzCD1tJmcno/r9bmdoMvguLiDaUHZECNNJP8b1z+KiVxMVGKi5RplPlmR5ztbhoFCZTHFNVxYIG6b/573eZ70smUaBuTZl2rCYRU//WjC7oTu271f3m7uOQQjyUCGcJpxx43CTFT4/QmrVkpiCIgrKmrr6pkrycTEJNNtKyolBUXGbBuOgqKqIU8bihsa0bF4CVZ84hMwInEcfuUNaPkC6p0izHwGU9lhZPMZhE0Namlsr6Z3Lg0aEisqA8xpjKr7OX/Pjxu3K+mnBSgoA/rFOxCb9gXorcZGV411LvgR9zxNv12hPcptAGUAq4Tll5MBfu9cUsEBsDR7BK7j9nO/W7hjkRIB/iO33vUBuAe43Z4owLH37N7YCpKVYp4IArwgcPfmdbZvogzrLzT+FKvE1CePCAGs3YFQOszZtflF/NsVbSN7h9Mhkr5ZJB30O8HyeqC/hOHnYNv/YjGqRGstLl8uCaNPikTfSyq9d81epjsa5KSISE4Hpu1Lq8QT8sUTkXz4unoB5j1C0asEND0pFk3G76e0QmUQvMvxxwPbM4KEj+Gz7TW19yJKlpLEAWXAthuNq/qGBt7mtP8EO3npn6s9t/c30RtKrYHc4FT5+iXMdpkAUnn3OAshZTw7y1ytAiMyq2cre/Oia5aHfnyQup3bG8Elnpb/DGDbDzDyxgv3fVegAv41gO2A84w8cd7w2pEbaW0CNcR0UkU8CwqBbcdGId6Iuo4edKy/HdGOBUiFG1HQIjDdoh20EZD0yUoug7CmIqHm4ZgFFIoF7vhBsgbVRmcoiZ6mKDa2mOjpakFHYw1GMw7eO9WHt89O4KjZgzBCqLVCyBsqMhEFmYiGfFRBRAGisJEwCghrRSQKo3CmhvDpeXOxaX4bCuYI+keGcDhXj5GsislxHfl0Dg3mFHTdQTZeRFYBhuLNcMJx5J1G2EW+jE9FZGzFhGOTjIYXI+CFIIjhJSYxCyU5jIFjR3HhvT1IDg1iTlsrahvqkcnmkLl+FfnxMZguC8rYDC7K4BBMmoBceBiQAJAXykyFJ8oNM95TeYLkrxxKY0+KF3yy5QBbYE8GDZWctC1LFNCSwLawHqMPMRDurtS7MgY2TZcbK97s5P9ZjDcxSZM7igAEPNYI8CwFdNaSghUiICzwOS9rKp6Ljwn+bNO/3F96iQhdymYTavkv6SQeUcSPFH8hsMswiHsC4Ufs80rUj1QmwyKZTDSWwOTUFNPBs825BLZp9cRRYGo68raNXLQGLfPmY/lD9yNa34BTr+4CkhnUoQC7mMdkZhjpTAoR2oxZyWe76mRWPS77rS6BwTJkVSB+c7ziAxB3LgmsYrqxnr3HEvaYd0vpPZSfMmY3j5XiAPdcHiB32fRpc7hr9+YlHpTQueylryLhzLaf+Lq9QZ7GSpJKuTPy/smBaQCgcvTurV5XB9vyuAha21V67fx8kjxGAooe8y+vFpdiKI6MWewIvid5A6d/de+YUrDt3ocYQwS06d5EEaUA2Jb6EGutSsM08ND+HF4KuoX1nlhF8O2P3c5bgsNY5KaVXfE+veWNINAW7ccLVQWxlhzPxG0GunkJ5hLtVi6J8t66cCMRQbPsS3fLJM+u0apEiypgm7MSIiCKH0SQLekoVQPS9KFYjZGfEZBKHZlny3JmPIPO3Z30q7KkFYIT79RiAitzkPvmebsF/1764ss1V/XkapZg2ztxmZTBm5nLXH1Wg69aP/KnTQ9we6TEry7YplLrtHmLKa1Vk6qywCL9bV0bGuYuRsuaW2G0zMVUuBFFNQKbLc1R+ek8A5S0oK7SDuzCFIr5DFQrh3hER3tCQXu9ja3tISyd04TuWtqMqOHChI33L6aw4zJwPaViwuhAnQW0UGlrvYiCUUQypiMVM6CEDGghDTHDYdrwtsxVhMev4LeWzsPGeR04OHwNbx8/hreLDVDq2pGwahHO5bEqfQ1R4g3DKWRsGxdD7chpCaSNRaxAD5n0MV7XKECxFGgWcbUKezZLsVBUi7wq2ckAACAASURBVIhYeRi5KUycPoWLe9/F0MWLaK5NYM6CeZjKpDF25jSs8TGXdfVBrccUcjrEDchuNBHL1Sxi6x8DbBOrLbM//ljmP4kYIBaDXW8Qb4hmJNApwLb0OXfZn51HxHEWw/h5FYdApcTosWtKzJ87DD02SCyVi0p1Im4H8J0LPkQVNupZrFmpf3K5CoFlaAVmZ+gjcAnMyLdREgp4YuPwR5gpTEz7O39u1SEZDcukPGd63kTcqYAE6TRZk4a7rq4B8ZpapuEmbbttZwC1yDZIGrYCm8C25aCgRVHf2YVFv/EwEq0tuPr6XhRGJlBnFaDYRUxkh5BMTyJapARL2rD2kVhtP/ZVf3b/hQj2mQFGAYQkcCFLM7y/S+ytL6dzkyaXZfXkjoJ1nfVzzGICL2XfPcRT5rOC4XWfjQFtSQLDnsldeSnLbAu2tQrY9saIfF8S0Bbz9UcF2+Jp5PfiPaqQSTBmm3/JrKwPtn20ILJJL1kSIHk2YLvCqjjH6+7qkohIEtj2emSJjMYjC2c13wedSrw+V27jpaQ9Zwt+HlyUAoKL8d1XVKbd3Lt2VyvEap3fu3ytOWt38a7lvNIbS/xcQR17cJwyMP/PYf3nPUBVsO1C0lLALTrZ9LXOWYxY8cCVo/JHAttuq3sDdkb98QzMdtXJQmRalQ/yQDV7TCkxcVtmxmer2IIzgG2P6XAnvXLnqcJsu1Fjlu+v5LBKQZhHIm+5udLJ/3dmti2bNniFoJPSWinSvkE4mgKlpRutC5ajdvlNUBrnIBlqQEEjnSvXIht2lkskYDAGrt4aR0NcZ6C6ozmG+e016GwJoSNkQ7NMjA8O4VzfCA4PA6dGTJxFF+xIPdJKHHWmhbZ8AYqahxUqMilJmsB2JEwUNEgqrOs2WrPXoIxcwlcXz8H2hV04OTGGd46dxG4zBNQ0IJxSkLBs3BPXMLc1AS1SQLJg4vCkgotDSQxbnVAjCWQiCeIZ4YQIbAOhImmoCWyrMDWLVfGL2HnEzDRyly7i8t69uHL8GBJGCItW9WI8NYWhY0fhTE7weaqEqWMsibuGzHfW842oFH1toYaknYLlKdkZ+zg7p8v8llJAPsgpWUaWxoBNG06DU4l0L2IFSrBLciIqJk+xBC0xvVLBBy+NlvC4t5QuFesQshZOfHJQx+MPATTaEMglIHzZlVhGC4paZP3PWyKfBmQqNx9nosvFRnc1Ql7qD7BEIslw+78LtRlTznIQh7QCDGyT9pskOTW1dawyJXlsk5SkaJGLiolQ0YZu8pUf2qdrKVHUtLaj6/FPo667E5NvH8HU1QHUFLO0hRcTuRFMTo0jWqQkRyJJZg1Sq8fl0taSZSWBNpYAt4jFAnBXA9te4lei5Q4AwBl7fJV3WjLHB+avam0kge2AvCUgqRA2pj5wYskmR5JlpCU+GPPmq0or0y4A8/q83C09cCb/0k2jS0gy+rxcMEXIJmizdjWwXQrUg+1GGISjxXLMNocOLvNd4dXMBmyL85Qmc2Jvwo10C8Fge/24ZO4XcjEZ/vjPTmPY3Vvg+Wrzdy1X4ebPxm1S+Zf8bmQSRFq5L3nf/DUKi2a+2uf1Lel8Htj2Gr1cq7hrazeMd8U5K4BtH7y6N+n1c7+DVtdlV3uV7gRTqSOVdHj5sLLZJpuQvdYu71TvnaQK2J5VgK1+7zwI8NSOv28/u5pJj/5xmG3pLcn9M6Cd4l2mWjYxux3spa9NMAfe/XunET/M/L6rPfs/h2b7n0pGYjkhWI4BHUWoKMBRHSghFaHOBehcthbhRZtg1bYhGapHQTUYA67YFiJWijHbea0OqlXEivgk1i9pwta5BpoTfEd5MV/EwOAwK2198nwfzg0m0a93IhNtxWC8B46moUCFQ/ImOrLENxcAtYBsLIR01IASjTC/b/KkDscdtJgjsEeu4OHmBO5c3I2MruPguUv42egAhjJp1OeBVfN68Gj3HHQ1xmGqDixNwemxHA6fHcCx60DS1DBe3wHHCKGgF6CYCsIFnW/s1FQUNBsZ3UTYzqHGykK53oe+997H2YMHEHZsLN6wCqPJSQwdPQR1akrSFEi9zpVeCHAk2BpPE0qHcie3j/zFRy0H23yk+FOqHzJFEi3zzS5QplULyjDE50RY8keix4y7U4gET/k4IZZYgAT6zsGwu2Pf22zm35t3LJtcCATQRC3kJMyXUUjm3SInNGHRrEfHcYtCrku3GWD1l63FPOdDxGCblv5PZvGDTe+FHS/8yJ91ExCqGMm+LHdlgMtSPLDNNlhROqUgHq9l7DY96/g4OcckoWoWQgULGnmLqwY7TlHiqG1uQ+LRT6JxYQ+w/yJGzlxENJdCSHUwkScnl3GEi+RnL0kpZzUXuJMiu+dqcZUDDPaepITDJ2Y44y3/TZaReP2ulNkW8VwO2+U6/Qwhv9ogERX6+KXcE0ltM401lk4myxrF2PRBWlA+JU2b7vwlRofbtt6iQFCOI4M+d4lbArCSLOMGwHYApLrz+GzAttj8J7qF/17d5Fnk2VXA9rQ5Vpq7WV+qxmy7dqMyicX7Hgex/xhgW9wfs0EWbVuGhZ+WKAqnHs6g+AA4ILvh4Hsac8/kdxxs+9hTTlh8UC6uy4+b7r7G20ZyI6kOvugcM9jmzGaqqQi2pRHsZgnuN1c5eWPAzB1JVYPTTM9dmiV640hmkitmIZXB9kzX9e9dmoOnjQp/KTL4wkt0dGXezccF2zwsyQHRD1R84FeOul6MvoHsrSx7IC3ziOXxSt1RDgrljvk3DbZhwEIEBHtVJwdbsaEaGqLdS9C9cgO0+euRjzUzsF1UXVBum4hZSTZ3pJQmRBQHNyeuYNOSemyfpyIe1jA64eDclWG8cWoUQ8kcxswwTDWCQrQJph7HlJpAQSmioAN1eaAlzWAcCxl50mxHdOghlf1TohZVX0eNmoKZGsVyy8TWuXOwvDmB5OQEdoycx7mBPrQYCWxbtRabahowOZrFpfEk6lvqYdQbGJnKYf+pEZy6Noj+RDP0mjrkFHJCIbBNzDaBbQ15zUIqxMF23MwiMjyMoX0f4tT+DxCyTPSs6cVoagJjx49BnZxkbgh+kurKLlxQxNkfif1wOzEDaBrtep8F3C49hMVDodlmYX0a4PYAhviTiI+ckoMpSSKlu+OyFwl0e4pEiVEVOmWmWXQ3WclgW5YfeCDMY6wVkGyJAzXXEFxxN29SkievfjGpiru5UYBtcnBxXV046ypAYLl5RnCnfgOSqp73MhGJgsf44EW0qzzaCfyzKkDuJksC2jxRoDHj7kBlMhK6TiQSQ119A3MqIbCdyUyxPREGKbUKFhyVaqWq0JFAoqkFePg2tPUuQe3pYfQfOwM9NQlDczBZGGVg28iTn73bRl7YrA6gA/NBFbAtk1IBcOKCBhmEi/4RkIO4zSSDcT/98eUM07LLWSQMZTf5Sa/Fu3dvWpESg1m2k/wsMvAU/cSTgkrPyVdjPE7TTUaC81kAaHME5ksL3Lmw7Nw0A7M9Iw4Qkgm3wcvJSOTrygkGNaMY49WYbXlkCNJO/G5GsO2WMBefE0CbE4AisZ0+08rJBUe0/vqcOFqw/OLl+FptHqdlzlOMD1lSMm0fDWsQHw6yu2O8hSsZkZIs8Tt/u44A0m5PcuPv9CeTepIUq1ndhln5bLvM9kwZdSWA4/2+EtiW9cduH/emirJZohf6K15SwsKVwfYsAoQ8ybAOJDoRT92YfVQ1zFjJs3nGQeZ1wMpBmM4hOqR3Pjfj4xNlGS21CDJVWWcR7fiE7n1VeNBAVu5OfjPpKb3VjBk7TfAAEVjY7mGJ1fY2vszgB/+/H9j234+FMPOb1ll1xRxjPTVDQ7ynF/PWbIIydy2y0SakQnUwCWw7eSY5iZlJ1sjjSjM0s4At2b1Y0WbgU0s1dHS3YTAdx/4z/fj7szoGcjpSibnMX5oqOdJmTM0pIuvkkQ/biBdCqM9EmCuIpYRgGSpsA4jQpsgIoNfY0GI203Rbdh7GwASWNjXh0Y5adNeoOKcN4MroAGqNBLqa50KZMHDw8BUc6h9CW1cbVq9uRVNjGCfPDWLP4WM4Y8QRrm9H2mmDamqI5HU4VNBA1ZHTbST1Igw7h4SVRXx8DKP7D+DUPgLbRXT2LmRgO3n6FJTJCWaZR+was3piHtduFTHXN1oQJCxIs4Io3HLPUnKMERUEgd8vJSJGklZ4oIMBYiEjEbMyr/sphh2fYFQO/OiGWKEi4lz4hq+ia6vHJlmh8fRGLWdQ6dfksCKuxscrZ3EtN0lggNsdalRRkQC0N9wDExQRPlRMha5HHtXURqYrZCHnFvozv38BooVdHGhPAV2ZOTsoCLkxSCwH80U618FESGPYtV2demBZmFhyPjuyz3nzBn8Ibq0YlKjwv9AJubSFXZcVCyKAzRMm4rI5jncrJiu82E1tXQPC4QgrmjM1Nc4kwFFHZcw26brpn2HHEGtsRe7BbZizegXaL6dx7fBxqJNjMDRgqjDGZCRGjjYkf1ywXW5ecAGI2yCVYl2AAZRESHJ499vT7xe89YIb3oJkVEkwL5N/BmRJ0jROV2HvoxLQnsU8UXZO8eSMfC4Tx3hd2sUk/mcFwHc7lMxyy31MOFG4g92blwLX8zLykrvnDxn4jJsMyfuthDyBBlVpQiQns2UJQWn1goFOj9n2n88n6IIANJDLiZjCUak7u3PbSfq8LGXlxIBEAIq+IvqBG3dYeHOPkwG1/4yuYIme271vgXXENQUR4DVsSb9hfVXa+CgSKhkTcbDt/pPiH8OeFOO46auLowTA5w/D79t9fkmmws7H7pvfmf+cJWC7Un92FwVmXL6qNh6mD0p/EJeViMhAmG1ikUam+8rdiC7ySo/l4L6MxLpwqyyblsvdj4vM1sXK/Jkq4lk+QL2sTWo88TGu6xNBvHRMBbgmf/nOPWwmwO1nVdNbVh6o084zS/u/yu9LDKzyAd17GWLwiQyO9y7WXjPxfDPJgqq1DR/U4oXy7/x6LkNWhfkpG5ikhvCsvwKsfbAd5HOUe46Z3qvc7qXHzoYgdYfxNIAhympzX2gTeQIuIQM1C5Zj4YZtQNdyZIxapEM1sDQC2+SzbCNm0iY7BVN6PfPZXjj6LhrUNLb0RLF81TJEG1owPpXF7pM5HDo7iCG9HUqUfLpDsPNpNITzKKoOs+YLmRGEzRhsm2C8zio72jqgqwXUJhQk6jVoug3HIvbdhj0yhVrouKvJwrLOGGKtGmyVNliGkU5HcOIycPTkVYwkx1CfMHD7qjhWLJmDgbFJvLX/AA6YNbBjTUip7dCcEMJWyLUA1FiwzTl5qBYVzjERTo5j6NgRnP3wPaj5FObO60RycgxjF87DTKWYfyqr9MYCKQe4BMUIqFIcIe9xAnE18TA6OtoRi4YxMT6FS30jrOgL9X0C6QyyseVVzoaw3qMCjfX1aO9sRzaTYcVv2GY7k5YxyZuaHGT4dcjHOxoNo6Y2gbbWNkSiUUxOpDA0OITkVIb5WWtqiFnTZegd6lQSmWrwmAww0ufJDpGNB5JCmCYMTUc0HEENq05pwTIt1DTWQouFMDxMWuIkA/7kT05LEtxnW2EJCJ/oNFbYh/SjNNE0NtSz4jDFYgF91/qQLxSZVzUlIHRfVIyG6yN5aXq6N8bjk5a+UPSqXLKJyaZ21ZhPtjwR03/I0jGk62hg12vDwEA/xsfHOch3HKgaeYhToRleEU4N6axwTWtrKwYGBjE1NYViocj9v5n/NsUoapsQCoU8IhGqSMn91MnfmxUQcuMag+GOAt0w0Njc7ILtCSTHJxDWdShkj1k0AZP8aGgTaBSR2nrod2zCwg3rkRjL49yhowiPjSGqKUgXJzA1NQElU/AcbnzgW3010IsZgviSgA+PfALYSeRdKVBkzx6IHtJpJfBfMtUKiOXFdBepBlc2y0+ileL8NJ2+WK6XQCKb46RYXpXUEoSddJA/T/hAsXSmDkwjrtTAhwQyNijzfAF2VQA3fw6UgYXACDyh5C9CfC/VabvTqCRt8N1Iqs0dvpxUXnUumSvd9vWAvDtvVp6v/cRAlqvyKVhqEyGVYI3n/p6HP7fDuSBcAu/T5j45YxY4wi1CUxZsBwCMwGn+L5lErsRppHQzMO9jbpIvmorFLY3VMAjsAZCqeAv8JZKBae9FIpb5u/5nAttlwYcE0CoCLw+ruhlvgGGnPwofV2IxqCgC78RU2IDK+tKbNq0CbCfnmpHbfKlYwHKPqQ68Nek/1PrcBKx0gIhMiYo+VKS25c4jBTC5k1YDZrMB23xgVswWKj1Y9d+LJZLSpRIJxAfGhRedgixIpYt8HKDNJ8vgQPeBtphNqrfHtPbyNFxC21fy+ZLrlX7+Hw1wu8Fp5rfpzZh+0GZDpACdCtMQEwoVOWKW9ShqFq7Eks3bgc6FyBgJZPQY00/rjgLNcRAxOVCcDCWYz3ZX8gj0/AQa4g56erqxdOl8dDaGMdmXwYdHruPQkI50KIbReBNCSCKhjMNyVORhAE4EthOH5egoOrQtDKBKlqGwhZoaBYmIAoUATb4AzXKg5B3Y2TzmK1ewsNnAkvYa1MQMjNgRXB21sX8kjuGJLCJOCnpxHHd2pbB1/TLo0RAOXryIF85kMIUYsrG50LQwwjBY9UjSb4cIIObzcIp51IYVKNlJXD9zFGf37QGmhtHTUo/s2AhG+vpgFfIEq5nVG/vHCsUIEGMCtglDp8qLBpYvnYf77/8kWpvqcezYaTz/w11IpXIMqPEg7ECnCjiKg0KRqipylnXZsiW47777MDY+irfeehOXL1/m7LDFAXpIJ0aEWGIT7W0t2LBxLW7Zvg1GKIqjR05j5443MTI0wRldW2dVDXO0ehGin/MsEdBDQLGQA8wCA4m2Rfp9oMaIYH5PD5YtWorB/gHks1ksXb0cseYafPDBhzh08AhsW4WuhZnEgkC3Y3PwTWGAAWYCpJoGRXWwYnkvtt+8BsVCFq+9vhPX+wcBGFDUEGx67wTaoTEGnIrWEOiPhMkBhAr55Ni9UTtTlTcC4qJ0spDj8P87DIBTufjVa9Zg27ZteG/vHhw8eBBmkapP0t5EnQF9SqzonelGCCtXrsK2m7dh9+53cO7ceWTTWeiqxkothzQqiqTDtmjlwkJIpzYisC1WDnhxIPqifktgnq4Rr61BOBJBKp1GbiLJxk4GRRRUB4atwiDxlmMgFK9B7ca1WLVtG5ysiVOHjyI2MoaYqiJXnGQyEidL7j+ucbPAv7MkKTjBJAE7iXUoy/kEuCThxe4DcxFPXfg3PWRLocY7vwzYJXAc+LB3CXf5sSSoyTFTABc2l4r47q0g+x+sBLZLl/r9+xBaXD+RqUoClQPbcgOVmdA4eObFoPyb934KNom0+drHE+KzPosr5nQ+/fLzVrrvsuRROSAszZsiCfFkRFKiEriON8kLxtqddz0gyVc5xH0K4Coe2kswCKmxTYjuahMlybRiR/+XChnxfuDdKAsFcnl1WUYyI7AR5xFgWxpf8uqB1+/lJI+RAhxscw225Kft2U/yew3M/b4ajhM24t2JBEOWkVR6gI/LbH8sMMg6nLB5KtlVz9wBOAtDrJRN1l+ahlg8jmg0xjqCaeZRMNOMgSH2iUzYxZcY5BWfmzWWVG7UBZVeJ6UX4eo8y51jRnZ2dj2m6opCpWt8vDZnjS5GkXSX5Ye8f62SJcdqVESVZ/9Y987z1BlblsdQf9UiGB4lbaJ0Jo+FKkluxIDzNj5WuPpMz8WlAG6wKXsOMXFJbIMf4qGyjZFFxlCSGCGvGLD1GGoWrWBg2yGwHYr7YJuKkThUCY/KXysY1mMMSM0z+6EXU7Azg4gZKjYt6sKGpR1YZDi4ej2JHcdHcXq0gIt1SxCOa8jbWajkBGJT2XRe4p2ACqusSIwwHMQ1kpJwe0HCGWQdSI4heUVBwbJQlx9CAnk0KFlWkKfgkJ2agjG1ma1She08iqTxjk1hw8pFWLWwBZOZFL638xQG8hr6GxZA0SMw1AgcAnqWytjdYj4PhcB2RIOWm0Lf6SM48/5uVuRmTm0MubFhTI6MsDL3BP6YFy9bPqRiNbyQjKbSOCeHlzyaGmtx5+1b8ZUvPYn62jiOnziHP/mTb+DK1T4G5hLxGGN/Q4aOcDiETCaNQiHLgN2GjRvw1FNPYnx8FC+88CKOnziOkErl0sPI5zKwqQiPZjNwvnTpQjz44APYtHEtLl28gnfefg+/3LUbhbzNSpFbRQXpbBYpM8OrXcJhLC11Iao0mc9mYNkOivksIoaBhtpafOKOO7B5/Xp88P77GBkaxsZtG5Forsebb76JD/cdZOC4kDdRyBObTUwtrw5JFRpJQkEe0QywhjRsWL8ed96xmW0wfOHFn+DSpauIxOtZqXnL0lhJdgLcVKmS3gGBdFoZoIQkEYtAIUbaNlmRGGobarNIOMI2JVLSQFU481Rp0jSRSMSxfPlybL9lO/bu3YuDBw5AUxX2d/KSDxkGTMdhHthUqGjLtm24/fbbsOuXb+PcmbMYHR2HbVoIGwbisTgy6SyyOWLXqdKliWgkypICqnoZi0YZECBQXSgWGXg3ohE0NDWhobEBk8kkRvuGUEzlkFZN2GENas6C8f+z96ZBcl3XmeCX773cM2uvQqFQ2PeVIEEQIIV9IUFSlKjFtmhLtmzLsiMmJibmx8T0r/kzPyZiYqLtGfcmu7sjHLLVluUWxUVcQYkUQewAsS/EXlWofc19eZk5cc699737sjKzIJBsyQ5CAQFEZb7lLud+5zvfOadioeKPwheKILB+Lbbs3gWqC3Tt/CUEh8dA1E+2OIPEzBR82Tw7HQ480+zJXHSFMKl1aiQ7sd369o9sUCNJwgMZziqwrQMWHRnOuo/2nrPANu03qf9VYFMcQS67LRJra/+qxTC613E9jk8DtmsdZwpDEO6oTpATQE1JCWZzckJ1QXOpJ+I5VLADYuk9Pg3Yrj63hGRMjolyijTW1jmBeLgVaHTlJ0oNIHwBcd46TWFcvYZYCvL6rFlmOZxIvqb95khIZq1nOW58Vogyjhwlq5KuOPNbb01IwM1jLGUiHoe0ltMo34mdA5UgqZIeFdCWkR3PbfV/o2c13U6ravZ88faVQirVAJ/85sG2lpvk6ewjwDZrApkVNNi4x+NNiMXiDLyJWUqnp5DLZblDHLEzOuiZGxALZrt2+M3bQah6zue+9lymrTFw/PTXr3d/8b4yD1nhUgfE8lrREhq+ANuKW68Riq0B1uuPujRcDU4EEZWpA7Z91FydQurEygqwXfFH0LR8PVZu/ZIA24EoA+6SQVCAehe6YHvYH+EmNr1IImIUUU4No5iZwbqmMjYt6caXl8URCEZwui+Jw5dH8X5+AXzxGArRMPy2DzGbqmOUUTRKqJhlGFYZIZQRqpQRLpZg5Aqw82RsTOQCEeRNP2YsE3nDh+ZyDr5CGsHcBAJmGSG/MLB5X5j3n79ShlnMo70wjSXd7Xh6yxJEA8DxkwM4c3cYl1qXA/4Q/P4QOxuVksgyJ6CHQg5NAR+sQgqD1y/gBoPtYXSGLeQmxpFJJDhhTcgLiNlWnRiFk2+aBBILCFg2Htm4Ds8/twdfemobsqkZhCNx/Lt/92McPXqCm560tbZiQW8PFi3qRUsL1WZO4eatGxgYGMDGjevxne98G/fv9+Pnb7yBifFxdHUtRLkUwMBAP8YmRmDbOXR0tGLnzifxtRe/inldXTh+7DhefeXnGOgfQE/PYqxZvRYzU0mMjo5hYLwfM8kE2to7ML9nPoPVRYsWI5fJ4uLFixgdHubVsmLpEvzFn38Pq5YvwcnjJ9F39y7WbVqPSFsMx4+dwOTENCKRGG7fvodbN+8hm8nD8vvR2tKGZcuWoq2tDcPDwxgY6MPk5AQWL16MzZtXc8v3EyfPwjD96FmwGM0t7fAHorh8+RoG7w9xbepSsQC/ZSIcstAzvxurV61gIDs4MogJktMkk8xe9/b2IhKJoCkeRywew/DQMO7eu8vAvaurE0888QQuXLiI0ZFhdHa0I5fNIhKLYl73fHaM+vr7cfteH5YuW4YtW7bg5q1bmJ6cxvTMDJqiUSxcQNePor9/AIPDo0glk4iEwljY24tS0Yblt7B40WImZD658Qnu9vXx9ZctX44ly5eho6sT4+NjuHL2Mu7duIcE1d8J+VFK5eGvmDDDLdwoCiuX48mDBxALRnH13EX4BoYQqJSRKyaRTM7AyChm241KVoOf+qCyMdhuCNYle/epwXYNPkDXEHuuL88JpY/V5X96VSYBzASZMIvUUM89RyKQQ3roOmOByJzz+/MC2wI46t1Y5ZlQxXy7ToYeLZfsNT/3Zwy2q/PkWCKhiCb9vkKW5YqN1TrTOm9qxI5an4pt1rXausOlNKVKzkHRC86LMYkkFddWpfcYVjjVkDSkLvMblJOgpB3OveuBbc1rcKIE7vA639LXrnxr18nTnRGpz9e+KLCRTsK6HrSmoJGJmLG2lbzCGwI3hy18QMaw6uXnYvQaQk6JN5195gHb6ociRME6G8uPSDjKxjoQCPIhmUhMIJPNcGtm8qycSdJDXTUeQjy3ZLarvRln19Zqdywu9unAsAReDykR+VRjLlltr2FSmbtuYoQKE30Btj87sO06tjUWpAr3KaOnM2J8npDeVyTsEgtUILAdCCO+dC1rto3elcgGYwJsmwGYpDEmXrUkqkgUAkEUCjYsO8PsaglllAo5zC8MoydSwe8uAdavXArbH8GH10bxg7PTKEZbkG+bDz8lkpUpec9GxSjAtCrwB8oI+XwIUv8SwrwJcnyLLE8o+oMo+ExkqWV3wELYNLgMIbVsJ2bbZ1CnPgLtom02KV2MUhmRTAotfhO/u7kHGxYHMH19DK99dA4ftW6C7Q/DHwwTOkaROwRWUMjngGIOMQvw55IYvnYBt08fQ2VqFK0W1pMKfQAAIABJREFUkJuaQC6Vojw5eSgLVlsce/T/NDY2isUc4jE/vvLCs/jyc/uQyaRw/epFPPfcl3H43ZP40T/8mJnVzZsfwYEDe7Bhw2qWK5AW+8aNW3jnnXeYEf7WS9/C6Ogwjh49yrriVasfw40bgzj87ju4d+8WJ+ptWL8Gz3/5EHbt/BKDz3t37+An//TfMb+7G5sf2YiO9vkolwuYnEzgwtVzOH7iOLrnL8QLX3kG0WgU/kAThoYSePONN3HixElksxk8/tgj+Df/+/+KBd3NuHb1Nvr6bqNnQQ/m93YjkZhhjXU8HsHt2wM4/O6HuHr1GubN68bOnU9h48bVCATCSCbTuHrtGt5//5f8XNu2PY5cJoOLl69h/YaN2PL4JoTCzZxY+tbbH+L9Xx5Bf38/dyddtHAh9u3dgcceXYfu7nbkcjamktO4feceTp08xczT3r27sGb1cpbq+ODH6NgUTp8+w7/b29qwe/cufHjkQ1iWHzufegotTRFUfBbCkSgiMT8uX72BH//kZbR3dGDHrl24dOky2/yFC3vw2KY1aGttQ6VsMfi+cfM2jh07jkg4gj27d6GzvY07kbY0NbPDcuHiebz19mF0dnfhwDMHsHDRQoSofGU5hxsX7+LNV36B41fOIYcyLCr0TomSVgwIRmAvX4Idzz6L1mgrLp09B/tuP4IVoFjJIJVMwEhnOJKitq9O5jjS67pRQfdcqGvj6xzTekTWQ5ZURWznooBq/lyxhJLZ9GrIq6rTVD+fdg57dcBVuuCq1t/1HRK9qtDnC7bVOV89F65p1iU/CssKMKFLSRxn47ME21XSCCW/rBXRV5EBT3YcOymqu+1sdp1XIlcxqiVrcuWe7FRJya4Dtg3K5aBcE8FwCxmOkNIQRiNAztfVEjs5KVtKN+hz6vt114G+zjSpaHXguxbY5nmVWFOvojNrfHSwrZ3Homq/G4FiVj7WtkIEphqAut9eZluE3cm4kwEmsE2/SF8YCtHBSxrSMrK5BIc/OYlJZpJyOE160rzQawRqPGBbfEg6bc5fGvsJjcZ0ThCtsnp/Ew6OdGJURr5mAPRQzhdgW64HBwR/embb202wannNAbYFMBTsEH2UyvtVrBAii1Zj2aNPwL94NXLhJmSCMQm2DWo3ghBFe3hfiNrC1OKdJR5WiAFwW6of0fwEdho3sW3jamzcuAFXx3L4D0cHMVEOINW2SFS8MEijS1KIIoL+CgIWyUZ8MOwK7EwFuWQRBYqgl6lSSQX5kg3bZ8NnGbBti6ULVoBCcFQ2kOoHVlCyiF0mnXAIpYKNWN6GkUnghYUWvr5zIQL3p/HOyWv4SWUlslQ7PBQGLCp+KPZ0sZiHYecRM8swU9MYunIed8+ehJmcQpPPRn5qAoV0xmXUWEaiIjei9jKBbXJkuuc145vf/Br27t6G8xfO4fSpY/ij73wHxXwFf/mXP8DU9BSefvpp7N69A+l0AhcvXkJnVwd6exeyRntmZhrf/ObXEYlGMDkxgXAkgtHRLN5++yhOnDiGZGqGQXR3dyeePbQfh559BgG/H+8efof1i08f3I9UMo0zp88zMFy1ag1aOiI4evQIkqk8fu9bv4NcroKPjp7C1Wt9+OT6Ddy714dS2cba1SvwJ3/8baxasYDBa3//Haxdu5bZ9ps3b+LE8ZNYuXI51q3bhBMnzuLy5ct47LHH+N8GBu5iaGgYy5etQPf8bpz9+Azy+Rw2bNiEiYkJvP/BR9j+5HZsf/JRnDlzDXfu3cf5c9dw+dI1pNJJ+E0TTz75BP7n/+lPmEE+ceIo8kUbGx5Zy81izp49i1QqycC+pSWKEydOIZMpYMXyVcwynz59mg9kkpG88fOfIxqL4avPvQC7mMeFi5f4Wo88uhH+QBg//sk/87juO7APR48eRzgUweNbtsAyyjhx7Dgnlz66+RHM752HDz74CKlEEtu3bUM8FsXlS5cwPTWNVatXoKW1Ce9/cAzNra3YvOVRTCdmMDU9ieaWOPylMN5780O8/sF7mMqlECxb8BUrKBhhGKE48ksXY/eXn0d7UyfOnzqDwu17CJN2HXmkUwkYqTRX8tFZMWena7re+oeLIIDqndlzES2fitmWUU31bNXgw3NvFf3U2EQH2Oh6Vo39nvXOeqhfk3TOBbQ9P1cgbS4vYg7NdiNVpMvGi1kVmErOsOesV9IS92fqu0qGIh5TgnE1TnWe3TPe1Sy2xHWeSIGTIKknMspUbtl507kVP79WYtMzF6q/h5KXaHprdwhkEmVFgHKu3kbVewThqcAyA24pR9ETElWxAJLqumPpNqppyGxr0Qz3fSSS1e6l70FPLp0idWs4glLV4u5f7X21iZesvVad5V8U2BZugRw7xWoLFo/CEuSJkEyEFgiBbwLddEiWKgX2lPQyNfI8bbj9aoHtmqWLHmQjVH1mLoOovKIH1h//2tev/+r8bEq/KjVWSmrkGPkvZCTu+fhbALbFthAaY/6DazD7UTaDCPUux5KNWxBavh52rAVpBttBNoAmDASpEkbZhr8ww5UtSqE4SrCQhJ+1ri3pIQTzE1iZvIBHVy/B/t3bMZgq4+WLY7g9kUa2bSlyFRvFUJlSJBH2AWHTL5LGyj5kigZmchWkCmVuBw/SyabHYWam0VpMoMkEArFuwB9GslREMpfFjBWAGYshFW1Cngp2B/wo5YpoK06jPD2Kp7ty+PahzWhJJnD6xjj+y71OzJRMlMMhVCwDWSrjVilzcp6/XORqJJgex/0LH6P/3GmE8mlEywXkpidRzOREdQhdH8qjSYCIfpNuOIRHNq3Gi1/7CjZvWoMrVy/j5o0r2LVjJ7o65uEf/uEnnLhHiXzPPHOQD4dr166ydI2kbCeOH0M8HsP3vvc9LOhdgGKhgL6+Przy6gf45ftnMD4xxhrvUikPn6+MJ554DH/w+y+xFOWv/urf4tAzh7B//x78809exrvvvIeAP4Bt27fh6984gOGRQZw9cwUHn3kOFy/dwcsvv45bt4eYhMjm8syoz+/pwFdeOIStWzfg8OF3cOf2dezcsRMb123A4Xfexc9eeQW7du/GH37nO7h06RJLMg4e2Ium5iZcuXKFJSuLFi3AqlWr0Nd3D6Njo5g/fxEmJ6fw7uH38aUv7cCa9Svx7//93+HS5RtIp7NIzCRZmtEUi+LZQ/vw59//Fj784Cz+/oc/RNHOYt/Bndizdw/Xrh4eGsLqNaswPT2Fv/3b/4pMJoM9e/bg8S1bMTIygumZKTy+5TH8/I032an7+gtfw5XLV/CzV19l23/wmUPY+sTjeOvdwxgdG8ezzz2LIx99hAXze7H18a24cvESfvjDH2Jmehp79uzCn/35H+HK1Wu4d+cuVq1ciWw6g5/+9Ke4f38A+/fvxTOHDuL0mQssI9qwaRMnYA6PjGB8YhwT92dw8shZnLt1DVmUEPWFEPD5kbIt5GAx2N7/4ovoau3GxydPo3DzHiKmgZIvz1EEvw62JZjy5AFpJNBsKz03sz3X2fLQYFvnffS6yBKQUHSiVik3YZncOKnuKOha60YSGPEdQabN9WuWfvtzBtuzWW01UDq76So06Pl0AKyzup+1jMQZay0/SQFb5QMIcsFb2k6BRhHhUzNTXSjC6RUjZReCtFVkhaa+FaX0dM02s9l691oXtGsHq1ayUP2r8PbUGNZ1OgV7JIfTFV/qNbVVdKea2eY7qeWq1nYVHS4wkrYSq5UPrBNXTrEsT/pAYFt6AlLI613r1ZmvSnulf6rGZ6o3TD0DofC1V9KgQLd8W663KmobkuekvCb6lADfVFbLTXR0Qiaq01aNTHBnM6gEAZ3Vnv0wsypkeF5/Tha7lvlwme26Y9PA1X5Y1sNZ0rJ8IjkpIqlB/MS7uF3KQnmeamZmVeiQXr5YyLUG0B2Dms+ufX8url8l0lRfRxkV506aARKXd7vS1UuGUWOgz9hc1VXcMW385CJtpUHzKP2h9PFQJZa5UIEA20bFx7W0S4aFYM9SLFq/GdFVm1BuakdKMtskzyBzF6QqEwQayjNsZbJGlCuJpGTHlAW+GbQFS9hoDmLt0m5sXLUQ92eK+PmFYdwaSyHTshilsIF0sIBABYiXTYSNIKySiSQB7QIwVQLStE/tPEqZNOZlhrHAX8ajTSaWtUZgRFtQtiyMpm3cGZrC5YSNnBnEVPN85GHCpnO2WEB7bgBtZgHfWBPBzg29iKYmcOraGH50pwcJ20AxHEDZbyJt0LotsYwsVKF3K6I0PoyB82dw/9LHiFML94rtgG1w9QwV4VPSMAm2fUXWCD///H688MLz6OxswuD9ASSTk+jq7ERvTy/OnDmHf/iHH/H47d+3DytXrUSQEhXzeQwPDeK9X7zHFUn+/C/+AosW9iKbzaKvrx///M/v4v1fneOScDaV1jPK8PsNbNy0Dn/w7ZcQDQfxt3/zN/j617+GJ7dvx3/5z/8Vb731Dpfk27NnB/70T7+JVCqBX/zyGJ599gUcfu8M3j38S/T1T4CLO/hMBAJ+zO9px5effwbbn9yEd999C9evX8SBvfvQO28BXn75ZXzwwQfYt38//vi7f4QbN27g/uB9HDywDy2tregf6MfU5AQnXlKSYH9/H9LpNBYvWYnx8Sm8994HePKpHayd/r//n/8Xd+4OMINMSeu0ohfM78JLL30DLzy/Ez/5p7fws5d/inRmBjt2P4FDhw6xPIP04AsXLuTqIX/9//01M9p79+5lmU4qLcoebtiwAa++9ionNH75medx/OgxvPyzn3GC5DPPPYc9+/bigw+PYGR0FPsPHGCpzupVq7F+3Xocfvc9/OSffozEdAKbNq3H//l//R/ou3cPN2/cZM32nVu38ZN/+icuK3jw4D585w+/jY+OnWLd9uo1q7F0+XI0tTQhmy9g8NYw3n/nCD668DHGqGFNyULQCCBd8sO2gsj09mL/176Grvb5OHfyDPK3CGxTKcwsZqYmEMjkRFMb7YCuJ/HwnAxSoqGqkei2SE/OfiCwrQMKabQb6r2VYVcPpLHW6t6iwoSwYsLMiz2lgLZeBcLL5orPOrruWsch700XbFd/X42FfrZ7xmdW8ycNLNVoqOJa6ipyr+6zeW27eyYQsNaxh37OuecpT612LDrnqf7cc+AIZ94dyYR+fZ2BVsy7+8yujESez/JHJOZQSfuML7WETnoTTmp1ElldhYQC3AqUzq5GYnJys94bgOfLkaXI6KLqL6CNu3rWWsy2K8miZBu9Jrxr30Uyp8KO8sLVGFU1BasBVWYBbf3Z5N8F+y2cT4WZnKY27JE4Lom+oqRW1ynwXbXa9HqCurqiqkxcIwMwp3Hw1tF3R0ccj57/FgSVW9NRBkg8IFFPpODPVg2W7nXqHQl17Y7XCGrasgdwLOrs1yq7qhiMxp07GwG9+h63uFXDcdeTxHRXddb39NUoN3H1C+pAW85YQ4BaPYa/BtCWb+auC8d9l4bf8Rq0MkaOtk1qdZVWqwrcOv69ZvQeFGjPOd5S+/Ugmu1ZyShORWfZ6JVQVom6Y/u5u51/3kL0rN6A5nWPwtfWJcC2FYIVCHI1HaNEZe2oRnEZxUIJvmIRfl8FoeR99LTHsbnTQndrFPPjVCs6jErQj9vDKbx8chATRQup6HwEWy3k/XkEfSbCJRN+6tBXNJDM+5C2gVS5grRdhFVIwMjNYFOogK2LOvHUvBh6ohZrtyuWD+m0jcGRGXxwaxrX709irHktCgZptpMIG3lsio5i3ZJ52LaiHeGIH5f7x/Hx1RFcmViEvM9CPuJH2TKQMgloU8m5IiKVMmJ2HvmhAfR/fArD1y4iDhtNfh9SU+PIpUhDKyyJdvxwVIxWRCBgYMmSxfjWS1/H448/ir7+27h58xPYdoErgDyx5VE0Nzfh7/7u75npXb58GULBoEi4W7yIE/9OnjzBDPHv/O7voqW5GZNTkywRufbJMH7yz28zwKXKJSQjiUZDeOSRDXjppW8hGgniBz/4AZ5//jns27sX/+1HP8JPf/oyl8sjBv0733kBIyPDOHHiIp5++lm8e/gUPvjVMdzrn0A+X4RhBfh6nV2t2Ld/F3bsfBS/+MVh3L1zAzue/BI6mtrw2muv4vjx49i1aye++8d/iNu3b3Mi5N69e/gdTp0+ifsD/Whta+N3Gxy8zyzVqtUbMTY2gfd+8QG+tGM3Wlq78Jd/9Ve4dbtPlA4kaZFporU5hm/93tfwrd97Fq+/9j5+/I//DdlcEnv3fwkHDu5HoVDE+NgYVqxcxff+T//xB1yFZP/+A/x7bGwMExOT2LRxI1559VXEY3Hs370PH334IV7/+RsIRyM48Mwh7CWwfeRDTE3NYNfuXfxOK5avxKOPbsYvDv8SP/7HHyMxM4Pt27fif/s3/wvPx+DAffT09ODihQt49ZVXkEmlceDAXnzv+3+Ck6fO4+bt22htb+NESapIQjKa1lATTh05h3984w3cvN8HX66MgC+AghFB0Qwgs7AX+7/6IjqI2T5xCoXb/Yj6LRTKGUxPjSOUpRrzDcB2LcJKGBAH+FSd0M5/PgjJUksyOUtFWecc04GGXolLnbnMbDsJjW57a/q5qjZSnRjZWKctwbosd+hGfN0RqE6M1EG9A8I97HpVZQ39ZxoG0qgkaRnqkyX1z1KX3a517uvyCN36KGDLgFZF3RSukcjcExVQZYxrAHJPEqOzjlQkr8E48utSuT6FF2gJeklLVd1Nr2ety2fUemHbyvpvBXplcqQn4V9eX1YdEbVXazDu8pG5Q6qcO91ZU+9LFbGqz2fdiam57uQUs15b0Pqzf+l7o86SECSxq9nm/UGl/9TVFNjWB9cReTvdl/RAh7qgF606/qyapAbAbi6grRyr2sy2um/1G8thnIsC9Ryu4lrKI1HGg8dCS9KdNfJqcqqTTKoR/IMgbO0zLoP88GDbGR0VqtQ2YuNxl6EgrUOUzmx7X6W6beos18WtnVk13nMBbi9ArQPk602ITPL0/NhxAKsTdlwtl5hu4Xh6nKvPwImaa60LTqimZ+m+xqxyhcrckFEW5fY4+YoXssWAG23z0LVsDTo3b0OwawESgRgnKFIyIR98xQJXnshJfV64kEaglMdKaxzbNvbikQ4/TJJogfTcFQylbdwYGMeZgSzK4Rakwl0o+cuoRGwEfAb8tgGfbaBiW8jbQLYMFMplZAp5GOlx9DQHsH9xFFt7wlhYLqI4OYn+ZAqh5mbMb2lBqeLDsTtpvHvsAu4GV6LosxCyiuhusrBvcRaPrJqHWMCHO8MjeOeTCdy5n0a+shYlK4h8xILtN5AybJRsAjU2YtS4J59Fpv8u7p45gbFb19BiltEUNJGcFGCbmx7Kg1bycgJs+yoIBizs27cHX/v6C8jlMnjr7ddx5cpllMpFrpxx6On9OHToaXx89jxSqRQnZ4+MjGJo8D5WrFyB3bt34/TpUzh37jwOHjiAbC6De319WNi7EN3zV+HNNz/Ca6+/ivGxUW7AFQhYeOKJLfiDl16CP2Dgr//6r7Fr5068+OJXuOzdL3/5Sy5Zt23bVjy1fR3OfnwWfX1jeP7LL+Cdd0/jzTcPY2g0yRVCqBQfAeZYPIQdO57AV188iCtXr+Du3U+wduUahK0QXnv1FRw/dgw7d+3A97//Xdy+e4vrbm/Z8hjmdXfh/PlzuHr1Krq65uHxx7ew1IJyYNatexTT0wm89c4vsHv3HsSb2/Fv//KvcPfufS47SI1kKGRNZRMP7N+DP/veH2JocBjvvfsO0pkEduzeitWrVvHzDA+NYNeuHYw3Xn3lDeTzBTyx9Ql0ds1jWQuVCHzqySfZ0aBKU8/sO4iPjhzBz998k4Hw04eexZ49e/Gro0cwPjmBp5/eiw/eP4r29k6uz3339h386v1fsdb8scc2Y9eebTh8+DBSiQRr10+fPIWf/exnLJt65tAB/MmffhfnL17H1Mw05nV3I5lNI5fPcdWXlQsX48LJq3j53fdQCQfgL5kYujeEoakMCmYAWUoG/epX0N4yj2UkxdsDiFIeAYPtCYQyedmuXeMEFBssT/fatlGxxqJ8nwIYbBwa2Sddp1vjHGLQVlVpwRvBlF+SDCaBHP6GLHvrJMDpJdwU0JHsPUsINCmn/syz7KL2Lq7kRRFaXq36gwBtda4rXOKUfNV1DupDeudS+XdhD+pLWOa06w0YaU9EWJJK+r/RncnuMksqga4gRl0Q6oksyHvp60dnV913F+ebYILpxlr7eQUyySBSYxcNfDm1rlX9aVknW6wXDWBqYFMsT69MpJodFq8utNsOoFfrxRN5cAs1uLjV3QsOm0zN1Oo5rfoecNh6bzlNHyP12WDd+aoDc1ysqYN3hdU9jsdnArblZnf3q6wHrMDr5wK21U1roVgVJnHgZl2oW43Hfy2wXYOB9UBCsYYf6pfYwG4NznoXeRBm1cPUK7s5R0hKlf1zQ4Dii7MNy78ssO1ulqqgqV70XquvqeWGejtmPcSszmmUPw3YptLSlMnNta2pPQtNFjUY8cGOt6GldykWbNuJWO9SJIJx5E0LVijCoTxisunZ8vAhQMAsOw0rl8QzvWXsfHQp2nx53B0YxbWUibFUHmP5CmZmEijkC/CH4jBjHShYARQiUVQsi5nlbLGCDGm0qWGJXYQ/nYCVTiJup7BtfS+2rp6HAGz03xvAjZu3cDuVQaS5CftWL8DqBQsxnSjhH3/6Ou6k2xAMRbGsswlrl3XjicUmomETlwdncOL6AN5JL0TWttCMCN83FzZQsgxkDBsVu4BA2Ua8XOIqJlO3PsHtk8cwPXgHrSET4YCPO0gW0lkJtt1il6Kdtjh1opEQvvvdP8LuPTvx0Ucf4uVXXsbg4CBruiORMB7dvB7f//6fcYm6W7duMcvd3NwsujTGmxCNRvD222+x9pia2oyNj+PY8WPoaOvA3v3PYnq6gB/+/Y9w8cJ5+ANU87CMVSuX4/d+73e5JN7f/s0PMG9eF5499AxaW1qQy+a4tnYTadqTwywB8Qfi+MpXXsCvjlzEa6+/hdHxBKxAiJt90TsEQxYe2/II/uD3v8GM/ODgPcTCMWSTGbz9zts4e+Y0tm7dgm9/5yVmtQnQL168EFu3Po5AMIh0KsWJibRrjhw5ws1ontj6JDPQJFt5YtuTCEea8R/+43/C8Mg4a8XJNpGExW8C69atwTdefAGLFi1EPkcMvo14cwhjY6MM9IlBI2eis7OTSw/SAU+9Em7duo2TJ09xV8hnnz2A1177OQJ+qiCyB8eOHsWbb7+FSDSGg4eewY4dO3HsxAncHxrEwYP78f4HH3Jnmq1bt6K1pRWFPFW6MRCNRZBIjuOtt99iSQolSH585gxef+11liHu278b33rpd3Dy9AUk02msWb8Wzc0tvFdoLMwC8P7bH+DindvY/NQTiFsRnPjVMZy9cgvpsg/Z3gXY9fyX0d7ciQtnzqJ4px8Rn8Fge4Zat0sZiQ5C1N+rJRdeMzMbbNcCMgI3SgZRAzn17M8sjbO08zU/T41+uMydaDhCEkPnXJDA2iWq3GcQDU1qg3onnORSya4URYIK4QdryWZVoFI/B5WeVz+vxE52KVrnnK6S3oqxkxpm5z/oL/VJrzntekOw7SKQ2cBbzL4olKSBQYkrasph9airKt6rgXQn6iBmUGIMcR9nDHXMYtQH25wbpO6nk45iUXrwggu25YpV0WoNgCkZkbN+CGwzmHcfSB8HdW9n/WqOnSr32Bh+qfd3O006OQekPp4rWVk5R/J9PWCbl6t8IDV/nxnYdobEBdp1gY1mQeZaqILoq24y8mAI1r12g41SBZp0sO2E7eow29ULTUVEHpSDrbp11X9+Os22frFaYFs3RNXPoUykgB6SD3Ds1Gz3pDoS4l5P38yzR+U3wWw7761eQ19KcvNQUxNhirS1/NvObBPYJvjnq8BP4Xt+UeoECOTCcYQ7e7DwyV1oX7YGqWgzcj4TRjDMelcfddAjoG75WT4SSU8gUEjhW2ui2LxiHlIj/Thx7iKOT5ooB2IwW7sQtAyYuSRKJdLGhVEKxpEJNaNAYDsWQrYCTGcKsAp5xEkznZxCJD2DZXE/9j2+ED3zYjh55hrOfXIL4zPTGKUOhaaB59fMw4HHtiDoC+JH//gy7iXiWLxoCbauWICVS6JoLSfRd/MW3rk+jutTNs517IUVDCNOZT19FWRDBmzLh6xZZCciVBFgOzQzjeErF3Hn1HFkxwfRGg8iGKggkZiCTXWPWV8sIgKcfy+bjtDfm5pi+MY3v4Flyxbjvffew0fHjiKXz7ImnFZJb08Xfv8Pfh+hUAinTp9Gc1MT1qxZjc7OLgbcd+7cwfsf/JLDwaRDpuS/Y8eOIp8rYM/eZ7Fk6VpmWY98+CHruokRXti7AAcO7OdmMK++9gpXMlm6ZDHWr1uHJYsXcbUlKiF4+9ZlXLt2DQsXrcDjW5/AjVtDOHvmHManMjLJ2WRmm7o39i7swcEDu9Da2oxMJsmhkPGhMRw5egQ3PrmOtevW4NnnnsHY2Ah+8Yt3GUivW7cWK1asQFdHJyvqrl27jqNHj/G7bd3yOCzTj1Nnz2HVqtXwB2N4/Y03MJNIo5AXDlyBys+Qbj4cwuJF8/HIpo14ZNMGtLZRecI+XLhwAbdv38K6dRvw4osvsrkZGBjk5HZiu8+dv4AbN26iu3s+l+g7dYoqk1jYuGEDrl69gjNnzyIUiWDzY49izdp1uHr9E2ajt2/fzgmUFGGg2toL5vdgxbLl7KwkkjM4efojXLt6Fe1t7XwtSpQ8y50pi9i0aSMOPn0QH587j8GRYSxZuhTrNm5AT+8Crg9+49x1/Orwh0ihiMd3PoXmQBQXT5/Huet3kSqWUVy+FLueex6tMSr9dx6luwNcArNQSmEmMYWAWm9VUVHdDj8osy2hyyxm+7MG23pSJQMeWabWRgCLAAAgAElEQVSNwZBkB9Xz6/WQlb1VIX/1mVoac+edazHbbKcVieY9g+YinJgJ1lM0q8rAKVbVGX8VAZWRLscFrwM75sIwjX5e/TMXcLs3o7r/9OrOGGpg28VYs9ljZz7k99W8ace6HFIXJnoKQPD3XBkJXU9ntmmvqooinqRb3WlSUXXH6asBtqucLMWSO11d5YtUA21mwKWTQHbTvYz0oKRTWAtnOUy8JhzU2faGMhJnYJ3dN3v/VQWo+X6fFdj2TFKth6mDLOdaqCJprRZBPDfgdhfu5wi2HcMgR8B1ZviN50w6qYu4P13pvwcB2w3BvmxZ/a8SbDutdWssLF5v/wLBtuIpTMAkHTYnBpugP7KBCAJtneh67El0r9mAUvt8ZH0EnIMIUvc81szYMH1FUNlrK52BWUjjW2tb8MjKDkyNjuHYx1dwLBOHP9YEg6qHFGewJpRBT2cXWqJNmMkDd6Zt3EsWMWbFkI/EkTDCMAsFRMpFtCSG0Zwaw8qWAA4+sQyhlhh+9taHOHXnPsrhGBKhbhR9fuxdEsbTjy1HTzSAs6cvIG2HsHhxL+a1RLlF991P+nHx8g1cScaRC7XhTusalH0mmko5bqiTDXLzSBToXUpFRMslNBdtGCMj6Dt3Gn3nzqKYnmDtuRkCZpIEtrNcZ5ujptTdTAJuMS7UXtzmOsvxZgKIw5icnmbZDXWHKNpFmFYZPd3dCEfCzF4T6KYOiASI6XAicD05OckODTWHIZtHZQKJoW5p7US8qY21xKlkimUOdKjGYjG0tLQw2B4aHORuiQTCCSzG41G+NlXuyGVTLF1paetAJBZH0fZhOpFEoUidKP2wrACXCVTMYldHG3dOJJaX3o2iEzOJGU6y9AdMdHa2cfUU6nJJSZjhSIhZZepdQEmP9IwkHSHddFtLjBPiRsYm0NLSikAojr5+kphQYyWTq6Bkc1kE/D4EA1TZJscVWdpbm/gZspkksjnqIFnG9u1P4oUvf5UdE6o4UrYrSKUySCQSyGRyXH2FAP7k1DQ3LmtuiWFmZgbTyQTPRSQeY3nJVCLB7daJiSY9qWVanIxazBcQj8Z5PPPFPGYS0zwGFMlpbmrmJkCUHEmHN71ve2cnNwtKUOObWBQLlyxGZ1cXz9vovUEkRqZQCACRdoqp+JFLZDCWyAOhKHyrVmD7gf2IUnOfcxdg9A8jhApydgKJGYoaFWW7dpcZdBO7JKNWRyyqcjqUjOR/JNhmBpFsi9Rl0yMqZlsH0w5o0UCURwLhsNV1SqXWAdsqH0sninSgzaBaJWVqFT+YONHx+SywXUVv/wbB9qwzmZ5b7/goWCDPLx579X7a2OnjoRwiZ51p11DdHyXDJHCLqipCWnsNgM0C25aU11QlzArWWyQ8eteodJqq51i+lwLBfH+p2dadBi/glrhOi5h4nExKwGyAO2c7Ou46+FRg20mt0KUNnyXYlgtUk7K4QLOBnOKzA9vCw/aATDnNDfVWVZPx6zLb3ufXALe87pzv1wBsCxmJXJwNkXHjH9Zjtht9i71pBp3/+pht1U3Cs1yc8JtWkeRfELOtDhSf6YNFTWps29Hbpa0wjKZWxFdvwqJNjyG0ZAXyJiV0WQiGQlwHucLJhBmEAxZ3uCtOT+KFxX7senwZfHYepy714bW+AlJ2CdGIiaVtQby4vgOd8RgnRc7kSrifLOD0vQTOjheQDMRQaOqAr1CEmc2gNTmMltQIFodLOPTUGjT3dOLomav45eW7mCiUMe1fiLIZxpZ2Gzs3L8OWBTG+L1UAp8Yl45NF3LhxB9eu3cHYdBpT0VUoRdpwLzQf5YqBJiMvwLa/grJRQdEowm/baCrbiObyyN+6jdtnTmL8xlWUi0m0tUYQiFmYTk4gn0zDIBAhddvcR5IrughnOUASGbvIpfTosKHW4CSjEIlLQChC7cnTDC6pAge1NicgRyCQmB9aRgQQaSdRkxX6GrHNXJrUZyCbLTAwpGsXC0VuK+63SE4CZsaJHaZkSr4WgFw2w01l6MJlCl0wmDCQy+cRiVNTFqG1JMkDAWTa/9QpkUBt0O/n5U/aZAImBHYJ4JfLRRimD6ZFb29zC3V+5gp1z6QGEvRsBODpmUU7dr+snFKqCD2uFYhwIx+7BAa8DOYLJE6yYZo+FHJpRMJBWPR3UXCdm/DQu1DHx4MHD+Hqlav4u7/7IWybdKom34/YcxofehdqHV8uVUQ5VwqwU2Mmi5IPxXyQlMofCPK7h8JhRMMR7lCZnE4w4qI273SNTC7DEhdypGgMqcETzSn9SaUEydGwKOpD7eBDAXTOm4dYPM4SoMTwOIIVH7JWBYlcGkGqvmOFkS0ZiLZ1wVq7Cpt37OAk4Svnz8M/NM7lMDOFacxMT8EqFHlt6SDC+TvHV+oRSb85GYke5WPAY3j7VDj/rRFMuq6cywJKOYPjKGhgXH9/XX/uMKasUa7NbFePY3XioLKN2oArjlwykt6TUBDa1Wf55y8jqX4KmRcpAGuVPMRVxPgcu6APpwKljJMrokGMDrjVO4okPoExvP6I+C9OEeexF09XDba55HJN6Y1A20qWUS0jqcZqUrujyVrc5/FU7fEkgqo7VwFMRXg2YLbF26jIuysjUeOmqr7OHX2vodmWkQR3zuR9Pitmmw8ejwaoRpJiDRsyJxh9UGZbVUB3VqwI/ggEbtXFlbNFEVo1Exo0+Vr1SsFVe/GecJtMGGkEauv/jJ6s+ulqG+i5rt8IbNdcTFIvLrpH/esC2x77rlUh0UOJqtzRvygZiTQePqMCi9hZu+Q0eUoaQZTCMRgLlmHpo0+gc+OjKAZCSJeBQCiEUCDAUq0Zw+Cyc8F0CeXEFHabfdi/ZSVWtlYwPDGNN+6lcPv+IEIRP7asXYZ9K3qQzttI5XyIBwpoC2ZwfRx4+0oS16csJJsXowATuYKNeGkCodwo5pvT+NLGXqxf2oty0calT0Zw484Ybo53YCIJdEcyWLKgFY+taUFnhw85o4K+oWmcG0ijf2wGQ5kQYEVQCXTxvi7Dz+DNMGwUfTZyFjWiKaMEG8GSjZZSCcFEApPnL+DWmZPIDw8AyKK5NYJIWwQTyXFkpxPcndIB2xJoU/lE+p/FALIEm5pnUblEfwB2qQybupxxIk6BgSoDcdsWBwyHWC1mvuXZzcCaADPpghlcUzKpn7pMUgi0wkmPlNBI3yvk8lxPmlhyYp8Fc1jhBCICxwQmuS19xceAlPJ5bKoqEwqgWLJFDXVuHCFsn98KckMZX4UORwOFXAElqkPO9ybgTZ4EgXcC3USmicgaNTkisE0sua8i9JumGUCFWi4jy6UK6W/Fog0YAVj+AMplYsMq7DgEQtRsrATL8KGQT3Pb9nKpILvDiYOcOv0uZonMBgwNjbJGmxqUcUUTJvZMfg96RL8/wDXKy0YJFaOMom3D9Fvw0biKh0PRLjHQpuiA3wpwmcJirsASEWrxTmNKnYYZOJB8Snaro5crE8hnHZGPgTuNjz8YRE9vD2JNTVxWMDk8AssuI+8HspUCwmU/Aj4L6UIF4dZ2NG/ZjI1PPolyzsa18xcQHpvkpjbp3CSmpibhp3vIUncOsKxv6jXz/psD2wKaCOvpgGbtUOTIiSQnFKPK0jTVvEfW4BY/EwBQ9yk8Z1RNZrs+2FYabXWNWRp0BX5cVO4B2xpkcN9SoFGlDP0cEyRrTby3K7VB7LGSjugEkGSgDemEC5GxTJZ1mh7JmoJaIqCDM7U3dIhxRe7JP+lyjZhtPcqhAKzkIAS4b8Bs6+PunLXyQWguqQeE42NoigEGxNIp9USEGK/JE57nfK5NJSuy6FVDVBRBVn19GLDNz0dlB6vkzx4ZiToU3F2gALN6uVphdznEzsbTv9MQL8qxrgHKPehR6bXVwNXy+hWrXf0zNtWNN4p+L21yxMatXWpJ/woVpJf7Uq5hr2Z9VkjN2fA1tTEew/rpmW3FBAinYzZLXqfVPH9NedNyTB2UWsM9qUawHuulz6/r/oi1Vo/BmZ1g4ej1qj0LfTc6l9McFX3DOWyF1BkKV1+Eu5wNLMNmc2m2lVGo4RDVlFSp1V5tAHQtuKrt2dB78mZ16waONMR0eQsVmOUyTIOAVgUp+FH0h2C3dWPx5sfRu/UpgKQfJXD5v2A4xCAlSSCybCCaLyFUzGDd1Md4fFk3ti+JIByP4ELSxODkNAyrjLVLutFpAFdu9eH6vUksbPFh+4oI8uEevHc1iyM3cxgNLEIhGEQeFYQrU0BqBO3FYSxqBratXoa1i7p5DfQNpPDBlSA+6UsibCZh+XLoaiXQV0QpaGAincWQHUG24kfC7ILPH4ZlxmERc1Kk0HYJvgBQ9JWRN0qgOn4EIIOlAloo+XN8HAMnjuPuudMwEpMwjAKD7fi8FkwkJ5CemAKJ21U5NoajBLTpN1VcKPs4ka5YqnDdbFHFBcgXSwyyYZVYqkFAW4BDcUjQn1RVgxhiqmlOHWy5uTGxQT4DpRIxyNSdssIyCQLwwpj4OJGP1zz1ACoWmdkmYCkaUlCPH9LjE1imBl4WB+8o7GpXKKIB1khTxRD6mWGYsHyCxTV95JxYLKsolEpc6cCyDNafU2t5u0SOAzWgIEZbMNkkqyJsxAyzKHnD+8UyClythcAtl/UyiAmnF6dno3kgkE9lG7NcYQXlAoMs6vxIiZ9lWzD31EiJAHc0Gmfmn9rCi5rKIkGcmGxyPOjatF7ogC/7bGpXxgCbwAgB4yI5VpEIPzex3ZRsSfcfHxtHIZfj79uFAsJhmj+amxw7JOT80DzTv1NkgqU8psX5DGU6fE0T83t7EG9qwuDQENKjowBFBOiV/D6ESiYCFRP5SgCBpma0bd+CNVu3Ij+dxieXLiE2Ps3MdiI3wWA7YAuhmg4UPKBhjv3PTlYN0MVf047Jal20A0a1NiW1tLYOAVYD9PItJDjRQ/bqnFNJbgpoO2BbsZxSPy1KumnqBwmOqllWwYJLprkGs60YWoeRVBreuueEY4hdy+1Ssw5W06ML4gRrxGzrA19r8mSHRAcwq8/I2uJcbtplZ73nIq1vywXbokyW+KWqw6iEVQlEdKmFqjSiJx86d1cVTRRJKiZXjIs6pxznqCpJU46zk1BY+7Xd5j2KWZd/ej5enYgo1x2TBTKxlvFCXTipVULRL6zLa+rsKQ/Z67D8slX7A53H2ly4k8I2VI29miwNbOvgUj2ZgyikY1Ur+VF+tho36Ru1oYOhQGA9C6O8+foWyAk4zLqPMDdqourfQVtczl7UAJtH8FXjKtp9qzXauoHTN4lzlbp489Nqtt3nV5vHs4nkqNTEu453O8s6yHXjsejeAVHf1S3pwyjX1dLT5B1Vq7KG56rWpzZ3ynDUA/azEh+FjESzfe776Z91WHFnK6kRlQSDbJuuHYq0GhUr5OzLarDecK0poC0tbfXKljIIUfRIipAZdposMygGm9C1aDmWbNuDjqWrMRJoQtYwkW+KgUpGmAYByzKiJRv+SglNMwNo9fuwfXEMa5e1I2aZyBVJpkFsn4H7iQw+vnIXVwfG0Rsr49m1HViwcCUGxyt47/wYrkyZSDZ3YYTE0cQ2F4voTE6iNZ/AuuA0vrSqE5tWxFAp5fD3n4Rx5OY00vkSfIYf+bKJimHBF4whnSsA/pBgd4kdNioI+Ag4lmGViyC4mrGCDPIKdhmWYSBKkojMDMKZCST7ruPW0cOYGbiFQDHDjcWi8SbEO7qQzOaRmR4FbJJSqBJSlmBkKgQyaUwofGoyK8yMLlG/DISprXwFBb8AuHxI6g67rJHLAFlpEB1TI+UCMnImyqkJUCGWrLRb2gHqHsLSZtJhSRhXsTiKxOKKEcQEE0srOreJ66tyVuRbCHBNFVXEvQS8YJZQLS9N9ypezW1lLw4E1cpZdsSj+ZFDwK/BpbzEISmcBPGyBMBoDBlgaGNGtpMbaIkCF66t0U9Z+Uwk96ARpGo7zCDJ9yOWj75ODk5nRwffkvTnhWxW8kwqGmHzuxJ7Rp8xygY7QszKk0Nh+uGz/KhQ+UJ/AB29PQhFYxgcHkJ6pI/Xkc9HzqyB5kIYAduPZDAEs60VrQe2YdkjG5DqG8TQzduID00iUCljpDyDycQ0YnmKPrlguxHQrq4QIZIPa5eh85w18tBTgLteBFbZITHlUrOqnUm1ons6QKkL6JV2Wto8dR+53J15ZxgrG5noAFftBe+e0N7bgSIu++w8tmcbqrOqIQjRFpyXgHJIt3rgQe7n6v3qbmXaG2RbxbMz667tc2eva0eqnDpnatwa1qIyCa8Jp5+IshXiAoo4EiSS3HPyOFTv4txKr2EtNz1/VAPaIsyjdYpU0Xp5/nk00t5RlM8vn0Nj1pUlUMdXLdkUrUVaF0Rmeuegavwc2+CdX/oO2cBGv9x1LB0/fQzmwCye7+oTpm7IkR45J3JiZFMbsdGkmdctnb4X56Jia7+XA9xqJTnWKiXnvYyA2vVrD3s8k+onkOPvbPCGG8adLPea6gKNN6pjcKqAW7VRquma/Q8B21VsqPY69WUkDdfpp/phwzlTV24Atp2PzAoTKQvcuDZ5/YdXoafq6jfuN2axPlVzrgyHMog1GSgNqHudMx1gzX7KRuOm9ojQtymwLeQJDBoJbJsRxNrmYf4jT2LxhseQnrcYibIP0+EwAhELlkEMXwlRlBHyAdHMJMxiDsujJSzoiGNh3I/m5jiD7aGJaVwfm8LwVBoThQrakML2eT5sWLMBhtmMDy+O4+jNKUxE2zATa4ENYhBtdKVTMEaG0ZW8gZ3rurH/S0vQ0hLAf75k4MNPpkA5ZoY/gnSRGvJY8AXiyOVJFmGx6TJ9JZiVEqWkgSp/WyigZJjIkLSE7+Hj5NCoAYRLWVTG7uL+pVO4f+5XyE2OIFLJwWeYiMSaEG3tQrZYQnpqBJVihjW94hxj1bbT0IFAoZgn0d9TRUForKkCim0JRrvuVm5kd9i2PSgQqHEhyuzUD0gn9Cq0lILlos5+EhjT+1FXWA7vy/pWD/HsAhhLp8OzV/WjVK+J66IJsTc4xuy+kAZC1CFVb9jEOhAae9LrsyNDzhABbgkygsEw2lpbeM1RImkxl+W39BGSJ9beZ/PYmCyroTUjqy6URII0Xa9MYxYIwgqH0dW7AFYohIGhQWTH+xEoUyMkk7Nxm4tRBEsBJEJh+Dva0HHoKSxYtxLTN+5g/M49tI4k2HkdriQxmZxBLEtruDbYrqU35vlVB7eKeNQanFryC6eWsnsND5utgWyPfZGLuS6DXnV/9V0XdLrRQ9Wxj1lqLaLprE8FqDxcnrfus1CC6OBJ+3k12FF5brOIGoUjZkd0HYdTOrfi9R4sZ2p2xFg9kAJbs0v46oy83MB1rYSAUC54ZgJAizDo+1/YJomrpHyGStCJv7o4wHFmHKdIE6065kjsUQfsVhFMHobdgxRd+KwYdcXCq+dTtrJedFuAZUESCBsmz0Y+z1zAXdvmis8L6V1t26qcEsXBqedQz8f3rTMjs89hbT3RsylyRWFX5Wg0dayuKGBQ+8F0Nu0hMNYXYJsHrVqT5IzkF2C79qL6LQXbwl6ph6s6MLV51g+pWSHJzxNs87MJ3bLkQeT4GiggBCsUQ3TpWqzYvBWxdY8iBQujhoVQPIpAgIxyCUEfELRMROwsUMghkp+GHza6oiZaW1tZqzw4MY3RPH0wiowRRCg1iBXGKLauW4PVvQtwZ2AaR87cwr1MAcV4K6XIIZnKIpJKoc0wsCTuw/olXVi5ugtm0MDfX6LkyhnkbAOWP4yMbZIYBoY/xjIFKmPIYImY2AqBFdJCl2DARoX0wGaA9bYkvzDsAqIoIVbOYurmedw4/SGSdy+hkplBhBwK00IwEke4dR63pc+Oj3ILeTailH2vkoLojpLN5W0qbRnjRGdUgWCJJCf1zPocNpPZ3fqGvdG3+ZlINqN+SSmU+E9ZBcBpEiErFrBSRTYk4Td9uF8MmvQv11jTLgnhupReVk8xlcIIioPvAV0W1owzhS9AOzHl4kTn37FYE1cVKeazmJ6ags2JmrR2ytzGuQRaPz5YFWK0Sbst56BMEhWS1dBnaH0HEW5qwrzeXlRMA32D95FKD8LnS6Fi+1CxDcRLEfjLASTDEQS6OrDoy7sxb+kijJ2/jqm+AXRNZhAolzFaSmIqOYNggSRLsomSY0pcMKEDkGoQKyyOcPxq/tL/WVaI0EGWfhZ5WEkdSFVNgbJlDZ19CYboMyLCI55OASXx72yZHPmgDiKr38ZlqTVgKcU3jnpcAUX9eavODQV31QNVgyu13lR3Q+8anN1AZa5Bd/kf940cIlOvSy0v9EDEkxhIYZ8c6YeWW6Y52zXBNu0MCfjcsJUbRXPWhLb9nHiBAruq7bgIaTlN35w5FLMt3+rBwXbd7U4VZZnZJifaPW9FoFgH3PXtl5jTxmDbtTu6GRWyn3pWuRHYdqObFG2Te9UB2+0EttWNhHms/uV4Sg9jl78A2+IgUXKCulZl9qg7HuXDjLtmkKuNrT7FXzDb+uDOzWy7OLs24HZYI11GU+sw0FgGbZtroGP2pD8Qs62MocZuk/aY9rXtC6Fs+lFu6cGidZvQs20XjKYWDFcsWOEgglGLW5NTMhuVAIygCH+ljEB+Br5iDmFfka9uV3yUEoi8Pw7bDCFZNhFKDWFe5jZW9/Rg16a1HP776PgVnLxxF+lAAFRnj5qszLNCWNTagtULmrF0QZRrYn9ypx+v3zVwe4r6J1LHwxDyttAK+6wwSgJVygERgMkQVcVhVErMLpMamvTAFJ4PoowoCiiMD+L+2SPov3wa5akBWHYWYS4z4ocVjiPaNg9GMILMyAjyiYQ4kEjDSzCeqlvIEHdZT9JmcswFE6TtjlDHzAfEiLN2uZRiPCjG9HzfRyyKR3OhjnB59Elmygn9ShmJc8I85EOrI1W9dE3H2L129boVNkcARjei6p5B0mA2OIfFYcvAgsPzBJAJzIkDjhgxai0fCYeRTae4Rnm5WODqJ8xbU7UR0FoWB6qhADf9C1VWob1CYJuWSjCEpo52dC1YgKxdRP/9+8jmR+Az0ygXfcxsR0sRmCULM+EQwt3zsObrz6C5Zx4GTpxDYmAYPQlRGWe0OINEJolgobaT47LXrsSo2mkXtYW1Um/agtBJAHcMq7rlVhMCOrP90K6XmE5PlK4W2NZdqWpZnwSSLmaTwFKtaAZc3soXs4BSFaPtkedonqFI0BSxKPUYQnvssuXitrUiM40PY9c5cr/PuaDaVtOZWnGbxi6vknapa3MisLP+XadaXKqa2RbxBEEk1JYKuTvPK30UBIOIiglJh17XWjpNKrnQnThHkiZHwL2357ON3WohI6HfEmy7ON4D9uvPRn2nVEUiXLukN+YT49eI2XZ07c7N3e87TgpL22aB7TWC2VYGtMbTfwG259gMNUJ1auFXL+RZ9uwLZrv2fql5gHs/WsvDFCf05ycj0W1KLYbb8bzVISEnvFqXNssB0i5cV17ewCgLGYna3MQfUbhcgAt1cJD4ouyzkPXH0N67BIuf3IXOxUuRiURRNEyUIgEEIwSKSf9MB02Fq0cEfVQWsASzVBB6VpDEw490iSowALkKELVn0DR9B90W8PzGxVjT24SrZy7hxLkTKBhFhGKtmNezGMsXrkJvdzuz2aliCecH8zh1tR/Xk2Eky0HWwVJFDpIHsHyDdHeU2CZzBwV7qa0DPpNLqJTy3JDHXyogZlYQyifQf/ks7p3+AKmhu/DnphmgB6hqhxGAEYoj0taNcLwN+dFxZLkONmmJCbiJyh6UgMdVFkjLTnECArfcOEjcn8Kz1MY+WgjUZUEaH82CHvaAlDm/4P0AgW3v2vImdavGD3xo6mtMkyb8mrd0zwofOTxKLiCPVm1u1MEjQslyzLR6vIJ5qv3Ly4DP/gy7j3T4kzadnCOWlIhIBCVcdnZ0sm47lZhBMjnDCbC0TqgKCP2cUkNZMCTH34ApoT8x5OD1ZpN0OxRGR3c3OufP55re/UP3USiOw2dm4CsZMMomTIQZeM9EQoj29uDxb76ASGsL7nxwAunhMSyk/kK5PCay01xyUEhIeAXNejEVdnecdkXSSAjjgO1aw1YjzO9GFx5ARlJ9OMnrVduuml6Qwz0IR0G9h8Nsk3hf1W6Wzy4i6mJP1bN56jWFvXTrKvPoeb7kJsnJlejVRYhbuWu36obiLPk8wLaoF+3cTktAdLbKXGCbci9UXgY9JXVWlMBa5WvoERAHr6l3kmE3R9Khxt8RDqvVqIFttTqZ2XbBtli2bqt4xbjrtsWJPCh3WgH9KrDd0O7I1u2i2oluI73yofrIrHH3bbEulR7dSwy4NECdJ1RRnKpxdKMisnzwbLC91gO2pUn03qXaa/11rPMXzLY0q25ZHs/wfQG2a6+m32awLaw5/6oG3LUkI9XzXesAVFeTtqzmmMzFbLNJYn22ANoCcJNOVRx+BLTLsJA2wwg0taJt7SYs3bARkd5FKAcCSJkm/OEg/OEIzIAfJMmlM9LvI7kGYJF0gxi/kgHqW5K1AyhWgAK1Ay+kEE/dR3Mxg91LWrBjwyJkx8Zxb/AejBDQ1D6Pm7cErDDsnI2+iQKu3Z3AxdFpjGWLmAnMg23FZBUcSoIUCXSsyWWmWYy2SF7VkljZybBhljIIUo3xYg7+YgaF0T7cPHscY9fOwJeZRshOcRt7SluxjSB8wSiCLZ2It3SiPJNEZnwCxWKeS/nRbwLbpQqV8SOpgpgOB2wr7Slz7wbCpYCnbvKvYx6ZrfsUBDM5AtLAuH94WDQl1ZAr1Tm4GhMID/IOZR/Je8TNhJlX95CPxH2mNTZNl4oItCBvo5xE1eRE1fbVWfuqI4mmhTP+XXBMYJsqN1B5wPaOdsayiekpZLJprjRTKdtcuYZAeImenfYFy3io6qFg0Gg+aVYJaBNbTnuha/58tP7JrZIAACAASURBVHR2YnRigjXbldIULCMHs2LCrFjwVUKgyoeJpijali3B4y8+BzMcxPX3jiI/NoVFeR/K1DQnPY0CVXtRSajK8eBNr6ZRO/hV9MsDxhpr/BWDqRbDQ4PtKrmcZ43VZQPcOdLBNrOEvI9U5FAmCjJoEy25RelgzQpWAVDJ1zqfUcDGpRJEAq+7pBT8E3+K5Gft+ZzcXH0fNALbjXaEew3vY7vrW6Jj7zuq950DbNPYOGw4lVOUL8KgUMk7NBmPDrYlPeDRPTtSH2fjygepskMiGCCYbZ7PqmZwjg5C7ftfQ0air5RaI6tkL8rJULPpnK8yONaYqKjtzKtri0Zfct+pMVXVyRpGeTQ7J1gBsX2dv7sRcodUo+s2ta/Tt3zNUf9UZvkLsC3t1Bdg2zGm1cZFLTB9s/+Wg20nNFcFuN0DQ5qHar2ZZHI+D2ZbQBZRFkwBbtGWQGAi0kAT9MkbIZSo2kJ7F5atX4/Fj2xGtK0dk6EYiqaFciiEQCSCSthioClkHAS2bdEMJU+1lwkQBYU8hTB9MY9gMYloZhobYmU8vWUJljZZKJby8Jk2imUfsoUy7o/YuHJ9CNeGM5jMG5gIxZAPhFG0mgDSXZdK8JXLCFC5KwLZ9N/8N6HJJQEJM5lcY1uouI1yEeFSAkHSmxdTyIzex+jVs7h/7QKKY/dg2TmEKnmuCsDPa4ZRtiIwYy1obuuCmc8hPTWJXCbNV/SbPn6OcpnqW5N2UIBG1RKY7i8OMfHvZc56fzgrKbDqw32Xv8n1XMUEuQeHQ0tJNlA/ktzkIX6PTwP0NTmNRNWOolixla75VzEWHfR494ggwETkghMFZSJYTZhDTiSVUKRIRIWcMVmOMBhEIBBCS0szbLvIem3uvknruKTAtoUyqwbEPYRPKhOxaH1x1zyDtd2hSIzBdry1FfeHhzA0MoJwIYNIOQ9/2QL9r2AEkKv4kO5qRffaldh8YA+XIrx2+AjsmSQWlPywUynMpBOivjS1dXUmy5UYzop+aXbScbSlHKLWtDnMpWZPHxZs6zpZtXoUk1wvqc0zT7L0pZD6yGQ1yXCK+RVzTIm69JvHRcmdNOfN3R2Cb3TeW4uQKIdOVGrRnD5tXxHYFlE5pXUWV/ZKCWqD7bn2p5IleNepqnAhrLIexXHfQco75DPXXOdas0AGyVWMvmoy476XNgZOm3qXGa+2NGrNeUCr4yPQXzRmuUqmowVNPVGzWsy2I2NxgPncdq/Wd1xQ69Ws1xw7cfLNKjGsHBcmUqpsYLXEpLZl9uYxOvvCuVgdsN3csd7rUzvWt0bGz8MYZg1sz6VNqjVggq1rfBg1Yvx4Y9cM2Ll3q/6+MvhiJsSEPdCvWhGAOobPuV7dMZ279J/HQ616QPEzzeNWLIlLyXoWoWNQ1Q6aw9t+oPGo8yHPeHs2X70v1N6YyrDO+lat9aKFfuofFg+g2a6+mXIKtHHV2W5p0p0lxIe79mv22hWJRDX3whwyEobazGyT1EGy21y1QWZicFMSH2wriGLFh4zpR+fiJVj22BbMX7oMhXm9yFaokQwx3GEYzWGYAaphLJghBbZNW+yJYt5EoUBMC+m8bRh2FqHkJOYXk9i1oRuPL+vgBisz6Wn0jYxiYGQSo6MlJBJAymxF3ohgKhRBKRpHsRJgIM1gvlxisM2l3UrU+psMK3VnJFxE4IrezxIdA6nRia/EMhazmIUvM4nhm1cxeO4oMiMDMHNTMEt5hFgSQs6DhaIZhO0LwgjH0dTWhRDKSE1PIpOiLoNlBEwq8UfSFGq+QkmXwrArsM0smSxNxRW9uetig1+N5k3OdV12Wzc9jqWW9+KzUH5A/5mjiabPafIRyWqLNScPGrZx4nrVy66R1RM+Qm3b6MJ/d0z0f5OugVZhQ7NTSmqggdHqkRVktDyfZBlG7pFnGAgEw4hEo4hGotwqnjo2Um1t6gtSpjroktlWUQpVJVOMhwBGInJicH3tcKwJ3T09CMdj6Lt/HyMjI4gVC4iWbfhJQlI2kLcCyFJN9QUdWPLoRqzd/gRS6TQ+ef84KqkMuisWiqkUkumkaKCjg231ctrg6wyiXvpPOPiCZawGEbqMQCMYPRPgsfFKtyzPLIcRV+tRY0qdR5zDM6vFOqqydaJsp0RrcjHQ/lWAm6QRCh+4gMexnnK96uvWlTywpllq9flPbb8pcCZAvXgTAbbkteVnqzXc6p1rA+nZe73ajutnDJfe5EidYkCrdpo8A+eCV+oeSn4jHBmp2XbeS5xhurPkhM7UO8vPuiBR3VmuLIcgEvvAMxYeGUxVMmyNhedGG7QSgMp21PYYxRwp+K4DfzmZrs6+nlSEPqjWymyw7a4BsQ7U9arXhPqcfCCvgVTjIOdUyb7Eh2gOSJYm15uMCvjauzezjEQ0NZBhHZk8oMCM80C6NylGZG69obPBHhCwzrKsygT++oBbzWUjrF4PqLuenjtkDY7TmkZN//wsecGcF2sMtvXnrgaP7qb0jpnOpjZ6Hudnnxfg9oSWxXu6Pom2A/XNKA1F1Yp3mAy5HAUrJiUHXivhdZlqA+6HANvOjV1WzmWhXD+tmh3Sp987l/XXeSOnUsAECoeTXEToiek3y0gkJ0SRc9YI+4Mo+0wkqLV1JIyOJUuwePUaxDZsg9XUiqxFda7LsKNhhGNhbtxhF0VNa4M66tlllItlVAoEjslY+SlPDFlUEMln0JyawsruIFYtaMbwxAwGp0YxnshypRHYUfjKERSsGGwjjEQwgLzfQpn0KGVZmo3kHvzcFWa56R0IYoimJvQxamwimrpQpZKI5UNTYRyF5CQm71zDvSvnkOy7CjOf4vJ/1Irdz/bPD1jUZMdCvmzACkXQ0tGJgN+HVHoaaUqks20EOf+sDB81oeFazKJzIzU/MX3UoVAsTCovly8WUAxQ9Zf6G7ohGUBJe41OWc8eVACD7uWgIg0k6w+h/i7BttQnKvaTQSU/stJfqr/LA8IBI+57OY9Jk8B7NsCHijqtGr7GLDCvDsTaEL8hyOEFLcLp7PSY5BCK9wlHYmhpbeVmPMlEAqnkDEcpON5Dmm2K0FCXSYW8ZNTHzfOQNoClDyZa2toxf0EPa8H7+vsxOTWJaL6CWMVAoACYJR+y4RCSvjJyCzuwcddTWL1hPQb6+9F/+iJrtZvIgc2kkUunUMjnYEmduBv08uYhNLTtXNqRwt9y9rRa6B6AVcdzEvMuk9s0YK1AMTf40YG2a5jnPLHkChKrSu+QqZw8buZUHeHQksukhrsadLugR61ltyoHrwGyGwSyuRkTtS8XFWoY15SINZfVM2Zh3OpNW6skoGbg64zAXIBcMdviOdx969y91jmrOTa8U/QzUu0/6VgoWYlKYBSOkxgjnldTjwi4khRF1jlOgEYrqmuwzVV+tcq90MG88mYcMsvrOCv2WD+LFa6U5sc7qho28JKeWpEJCWiF01TL8Arbwl1npVOpxl19R32tWlqkfq6+59xD2wd8rap9oYNtFsOpKi6O0+CDr2P+FlqSovYqZfY7IR2xKMS8qRarMvQmh8cB44224QOC7XpsowzC1E1dbXiQqZDkwx6EakTrnKSN793YNs393c8CbMveATVYbQ/Yq2LuFdiud3jO/ewPYJd1D9kDtjUgUfcB1PXFxDqHg/xnZbNdDan8nPZYnynYVvtBrnUP2NZstTroaiYYiTdpGEVpDLYFhykqj1DjGQW4BYwQwFVUA6yQnMJnIEU73zQRamtF58JFaH9sB7qXrYTV1o5UvogZglPRCKwIdQaktEgJPos2dyOs5MmSmbCMEIqWhRSVXCvkEZyaQNRXQGsQmEhPI+OzmUkuGUFY5SiMcogro9g+P5IBE3nTB58tn89J3RfJbHxgcMk2oU8UjUfEf5PEhA5Tko+EkkOYGLiLoWsfY/zuDWBmCAHYiJQLfB1urmL4ATPILeQLZR/MQBDxllZE40Fk8xkkpydRzOco/ZPBmVkWXSW5TBtJV4qi0yO3iafxCASRK+Rhm8X6U8pjX197LAja+gtdlSQTS0yqJKUUSbAd9GQ6k+NldZQR18kDzzpSzI4DBOj77NpwWT3nTPGwmuoeEmxr29Gz05xnE4/oYT4dwFfj3eWZUzeiKLeJuJ6oIU/lKGmlUMk/qkRC+zuZTCKTTrFsg+ef/xTVSIQ0Su/foPaeqIIgyj8C83p60N3dg2Qmjb7+PmSzOQQKZYRsH6IlC1bJQDpkIUmt7pfPx5Z9O7F06TJcv3IVE1dvwSrZCNg2CpkssukkStRentZ6lV14sOCpdiZ4Ek29drBajuJOj3sQOuBAMduy1jXtJ2VTH9bOO2BeMZQ8n0K37YJtuZ4lWHMD6m5HGh3EKjbf44hIUM/RQq4C6dZkdpwK2ahKRALqn0uNeaUGAEI7f2pdvZq0088dBxRXfdFzN+3BeKcrdlw1A1KlFp3mQFqNbQm2HXJanrM6SFVzJdhy5yBTEFGqApRswk1C1c84r1RJLGw1d7PbuasAhndMPdfQEyKVeVPKaAXuNeDvDJ80S8oGuU1txA9qOUXV8yHmxFuGVLyrkue4PxPrqdaiUtSX/FPaM9+83m0VCo+WytQ6WIRwuYuXLJOkAAvzTHRdbbIfDGw7iL0hAvsCbFcPz792sK02ZfUmkIu3IdDWvGfn0BKbQa1/EUlXG+R/INjWjW89p7vuTviUYJuqJ0hmm5hmAbgFZCHAyIEtRhlCQ5n3VVAgkBKwEGxqRmjpWixevQ7dq9cj1NSCKZ+FHP086OcKDpavxCUBLbIRJPcoiOYkhhFA3gxgxgwiWLARTKZRKVICWQkpKssXCqJkCnAdLBJAITZUhPcyZonbrAdKQu4iTAz/v8O8cjBTlW2zCTyXuSShKNtmw07NIHnrAgZvX8fUnWuwkxMIldJcL5yeVdTKtriTZtkMskyAWqMTqIpEI4h3tsD2lZGYmmBwRk1xqBU8d/mTSXQkY8nlS1wphcoYUttywwqyzMXilj21fqm13OCUF3CxzooQrBQvI73hBzdOkP+myAz+TDV4lJuDtaxqMcrPOEEcyZbr8kG5aNTBI3G+W75U7rNyxS8XmLvPeAXXQC6eOa17SLnDIIj4+iBH3II9MJnQKCQWTc0taG1rRzaTQSKZRCFPzYpId8/CblFn26C6NNWN0sS9uNs819kWXUOXLFuGjo5ODI+MoH+gHzbVfOedZCFeNGAVSpjxA7mgifD6Jdi6dyeWdXbj4+MnkLo7gACttWIWRbuAXDIpJF0UxZHj7cxLYzynUJAjIeFndVhSN6rW0OurMaR6tFNEBRXJNps1dABRw5Nc5jPo76ecJ8W4ygVVDX4FG+7QqFXgSAM8kjwSl3FdC/cE0AfTdT7rge25mOk5XrcOu6q+5Qgi5OPKvV5LPqlFFBwmu2ovMdiWURmXhRUOCrH6Slbi3J2Nv3Ag+fPskLiKBKFqkFVhNJmL2sMy48dRMQjcqa0N6fS568gF246DJR/GsXJVoFjsZK1EpQ62ncFXEhxtNhynXOMbHKtBP5SJnfJ5PY6aFhnyjJXS8VebB8dxFHiFm4J5FpQbnVKOoSBSpKNCz9Cz+KkKgWwFtunvDLorbncxxbg9NNhWm6OO+1gPaMtpEw9c5zz6gtmuLoHkHnZOVO63kNmWWNiTJa3tq/r2rariwewPylrCvwGwLYZZ16bVYJIaWu5PB7appBj9LonyvygTQyeficE2bX4KuVKIzTBBZYL/f/beg0mS67oaPOmzbLtpN95bDMwMQJAAKdCJVGxoY7URG7H/UYpPqy82JEqiaAGBoEDCjB+Y8d3TY9qVzUq7ce97L/NldVV1AyAkfloU2JyZrqo0L58597xzzw2TCBGBctdF2JjF3PIhHH3pVZw8fwFxcx7bQYA26bVtG6aVsX6ZLPbo+2SXRomSVOJ6YNno2j7M/gCNAZWw4XqOCFwHLSPDICVI6sCPTTixIVn2FD0rYmcIlyQaPHHLYvNyruBJmMtpRwDpt8Mea6qrBPwBRL0u1u5/hsdX3sPm6gNkG4/hkobbDIX7CFm+mWR5SGV5LCSGI3fqKEktgetamFpcgOm56LS20GptIyWNL3uNy+36zIBXqYkS8pmJ2PQZdJmuL2QJMXk2j2OvJ9uaiYqUoyc3sa6prXex2IhE151JhtytBFKRSSoSPOogWwevPI5om1nYiOXMlgLhukBQAzQ56OeF29aqQBZwfmcX17jWEtCeTDVOntulV7XUbJOMxLJtTE1NY2pmGhubm+i0O0iikJ+3TbIqXiDJQYV02dKlRUYtXPVNNaKUOvh+BceOH0OtVsejlVU8ffqEpUucEGtYqAUZ7H6MFm12TNUwdfE4Ln77Mo5UmvjdL36F/sNVVGwLgzhgZ6BBuwUuMy+LIO0G4kbObXLR3xGvyHE+jtVWa2nRTzQgoIHX3cD2uGvWn/5IZlueI3/iQ3hY/X4y2C7dxY5LEW2iJzkWQIcKR4299sm09q6PaVcMoj0zRQjlxNDQ0QuZg4RspQBFVn/V5DZCdSClgkPOJHl3ZlUNOTxJr2xtbhWHklIblZCsSV2UCLFY2/YOtjkA0HbHVPA8vKuyO9jWgPZQUDocrObSExnPqvlT7XoMY83i3xr7rYIJ2bYqXMsDGoMcuYTsmnukFiTlc4iKqTTiwjh47HsCbJOvLLHb5DhA27NSw61vUX4VsP1lKxJ/IyMZTXmMitKKCE0utKrD/bmCbdVRVcJKvtU8fuHO7zufIIcWbAnYlNCsNHlrE9vXISNRA08xgqWtNt2FZPy0/5VkJARW7ZRKUQMxVckjsE2MhvISjqkIjODlaFudnKTZ4o5RuoXIMuFW65g6cgbHz76A5okX4Ddn0LMpvdBARM7TzBQT1rBhOh4DLuJ1Y67iaMHohmhExDqLha/v2NhIUwzIWs1yUYkBN6brJOCYIrBCxIhRIbCdZnwsCvOpSI0wihCd2CF7P6Twoi5qrgUvbCPstLG1+gCffPxHtB5+iri9BTfqgkxUvHTA2n3DIJ12BZHhyWNbsAxqhwh2OoBlpqjNLcGpNTAYDBhs9/s9wf7YIgkzM11OIHWnF9kxZWD5iKIEmeMz++nJdh37WCfsX7NgYQKrqbYwRXMWfV0tWEURMv0gBXAUXxk6gdruIB925ZWtoR2xYOX6ErkEiGPkR5IOdKPA3Y7b0b+kyZMFoTP+NWk/IE/6lRU+Fdiu1uqo1Gr8HIMgQCbdbKi8uxD8U5l2chohCUyxC6zAtthTET+UZDk3N8d3TVrtoEdZCcDAzBAaQLOXoTIA+j7ZelXgH9mHpUP7sdiO8B//9ksE9x+h6joIrYi3lpJOj3dMuBqqWoylhnpXRFdqfUkoaAxUDjJ2OdAwkz080w5rW/XDFbrUESfR2VIlEdJlJFIsNYwDVHwoZB57Y7bFrmUOa/KLUUGjCBgkeMp3dXYH25PG4WQJym7bEjorX267PNAdAm1q7ch9tOXXdCY6Z7Zlc+Q2gGIhKjo3k7wS+CpnGMkmC6acw6NcuVBcoUgWlrS2JJL2Brb1tVBcp5Qji2WBz67PKOOY7ZL0LJ87xL0VU5Y8UmmXTyT18y7ujiBEA9byekrAmYmEYcmTpJxlf0pYbi3Bdt7exY5BPr51sH34+FsZA20C2ZLhVsBbbf2pbi13d7Wb1LbqJw1ynph365CjD/AN2P7vCraLDl8AimJ5HQe3cyArh6r4hvx/nTbhw//nykjUBEOXxt6yuf6rmNAm8X9qB2ncUJrEoFAvIQBrZyli2rrOwbZQbDObnYgiLGyqR04elKNBAFqKktmmz3EQ1eZRn13EvnOv4tjZC3AXDwK2iwBAGMecPEkexHA8WI6LzKEiNwCpSuwgQn0QiyIiSYLAtdGxLUSwkVFZ+MiAGxuwudx2JsA2aa4j8srOEBkW4jTDgKE1qV6ET7hnJcwSUjVLAt7Rs4fYfv4UndX7+OyjD4DOc5jxAD5ZspGbOLOJJizLR2ZXMWCwTcckPp6uJoKTBiyNsWr74DfneILttNtodVpIiO2hxE3DhNeYxitvvInFkxdguBUMvDqiJGPLN8JwXjq+tK/onqNhI/2W2mC8ZrsAFWJ90nq7/HtRi3AIbMv+r+bsnFVSl8LvJ4BJGa5qDGlbnrpllipdTL7rDMRlJTn6LiWyyrm9KLCherAmL1G6XQXK+M/xcFou/2N3NLlXywRJtv6TbiSW7cKiwDGMODDkiIuTXOXOgwL4JtHR+uwhtZqU1sAyHQOe6/Gx4jBCFEVyF85EzwYCM8NcL8PMwEDfzRB7BvpVKoSTILt+B9fefhfhgxXUXRdJhS42hTEYwOEiHW75zkeY745bDUV/UmSKNl/KuWYi6Na2/HPdrh5waP1U1/Wqa5kItjWwOI7ZFhBYJdcqQDh0p3QNOVPIM6oIM/h3RVEbXUJThIAyETKXwqg1QALGMbIkBQYnyZb4ysd018nMtrwHVapdOY+MkDEU963fs9qwkiIZKfvgO8pLqBcAWAfnqndzorxsQ7EmKemmGAK6jCR/GmqnRJU8z3dt9w62xUnFs+MKlJIxznXnWnuOAtul/lYC2uIqhxnyXOIin3PhPiMuRJcLFc9c6uC1a+E24noLmm+71g+p7ZWTzti1Wkr6SjKSwye+n6VJJJMjBcMtJCX0I5xsxUtLkizmUrmMa6csYUM5KWietPrFlYCHNuiHP5NrYMbcWREdD39Ann8Czt/LFtAkq4Ed39cifP1qRk1UI89d+r6aJHbeuPquWoSLp1SAzGJyUDGkRisNHZKPNzTpj1sKR91zThONXz9LZ1RxqQLaw7HYWFAqB696P1f2qpuVVo2la1STt3YFX4XZ3n1yLZJ1eFdfq7g1qS8LMnF8Zx13XvHsCEhncIgdpqIspmC2E97GE4CbwDiBbYsTDIVTCV1fYpJ0jMBuhyfFtt0U1njzJ7Bw5CSmTryA6YUluHPzgOMgMCyExFqTb7djAZ7FmljScftRgloQsu6ZZCR9y2DAHWUEdxy4kQk3psp7BPISBFaEmCo7hqFgtglsw0RkugzoGdSTHV8Wwc0SRM8eoLP+BN3PryHqtVCzEjy+9zmwTWA7gksAmjXdxMDbSAwPkeEjNH1Z1Ie02AO4COFllAwZIbFmUZlaQqVWQbfXxXprC4MkRszFTwzYtSm89qMfY+GFy0hsB0Fliq9zYLhCTpIKmycdsxaLluypIrZUq4TGqhJcFlKO8mIvggz1YqAi/6nPJcqFvPismDP0guC81kpXATXG+VBsTxOVxqXAbGXrMK4gJ90eVJIqdSnTDmFSoCZZM3KBoP5jqcpscnHl73K1RzqOSuDKMZW+vstFtBgz5Tm0aCFmtsk7WTL+JO2gcUD5fcQ6MTTjvpMIlxsGecLdRuxWCB93evFWOjeblDBJwGdTVdU44vFLf1e7BJEHBEiw0M0wNzAQWDFCM0XPCLC98Rydt/+I1Ss3gcdP0PA9ZDUKIEP4CVVktbnvMK+nzbeTpJRFG8gOJJOglaRHrX+6hG3MUpm7hAyD7Z3ARgZeGkDVk/NGHV/1HV3mJK5NWqyVFnaN15Q3oEuZxNeKuVAANnKXEHIgNacOEyq5hluOt+Isk9fSvczpo8C2vm4JYdaIl/zlcACjP3P9/MNTRT4zyHlenUP32M4JHtVuckIS/VqVVi/mGB34FgWFxECQeFzIreTakSuNhvXPJeBRSJPUQObdCpNki0rCwgb3Obudt5d2HG4nGeznbaHjIjUMeOBKQL/DKUVuveU7guKDCnBPAtvcSnK+4nlOsftj8cNQIMZTjdZ3lfXf4ePfy3hrmJIkGWhThr+SkWidWoPd6gbVuYd1M+L3BVwSLEX5NTyQeNLLBYHys3kDT/DangCk1fbHuIlneEDv/JzSik9C69qdjgHa+aQ+fH9DE4rSRRWfFxOE2hEqbZxoo3zkRLnjZoYnt0IgtCOil8xOPmCKx1GwxcXD3wESJhBWQ51A9pQdnVlVkhvz5NSCrYMP0YFEz1PRuP51DXCPX9jk9vkkf4g97dAU22YKVWkyu5E3pUfdX2TLUo0jMacKwE0AlaQkJCHJtwE5mVDga5MSxSTDRIkzpJmmBczhLXby2fbZrWNg12BWG6jsP4q55f1YOHEKtdlZmFMzyBwPfdJBUzKZ6/CESoVF7DiFI1lAcn3oE6AmOQuDbRNWmMGKyWs4hUn2gmbMnuApVdajNMaUkiepOqDNST1JOkAaDWC11tHfWEf/7qdYX3mI7so9OK6F5sEF9Dst9FcfwIhDWEkkgg5qD4u8uS1EmYmEmEy6VmL4SUICkdjIhbuNOiqNeVSnawjTCJutLXT7fSTkS244sBpzePXHP8XUxUsITRuB30BGWuHUZkKCZTlUXIWBHgU7jtQF00RNqZlFMg37nGQCvIpk1RCWGSMyHWb1U1rssgx+2merRZsqgaYJQsMVCZ60hUCJnxk5oGQIvBqyOMVMsM3PjuUypoVtx+djWayFz1CTLhOksafgJrOUxRslSBnMDAubQyFryRdjWm7ZSs1AZtuwHIuTVelZVSmwoYCqAqSuhcwxGGjPDkiqY6LjimdJxexN20Rm06JL6wLJkaifWrwjQrbtrgH4iWiSWEo+hFafXGGAkAJIKjBEuydc1EjY1NK10Elol4ESYZMkYz1lNe7CpbwFYrcpGdisMKCm9gyTGJEtgD8FfSzlpp0XiwrUUB6C0NF7VgYz6rN+32HHE2od2u0QgN4PE1RJ9kTBKpVZCrvYWHmIe//4c2w/eAi720HF82D4Dq+rlcyGRZaVuZuMnAq+ILM9DNTz1VZnH8ctehrwU+vNsDyJPbG1+V2ASM0+r7TO6auSuBK1xV9i9dRbam7VJ7mcLVNZwAroC6Cu1mmT+ovUFwuJQH4zucRBkU/52i8jYEFilNfxMvDaucYX7TJ6/S++n99cKWFTXz9FLCeTY3HUpwAAIABJREFUFJUWWLXBOAs7PVei6Cp5exTgvUCqHJQo9jonOcX7KljMkyVzlzm5MGggTR1beM7LdVU8iBF5SaIPDEuUmDWXpeaZ2ZZM/KiuWcbsor313YvSsTWAIR/vEIiWpGKRhyzbTI4UndkfkpGoviYYeSII1HOjxCZ15bI9xVG1nXWZbM4Xr4rraruFh45/JxPVlcj0nZht8aeIHIkUEBWehBnsCNBcAjRFpytFiiM6TQ4SdNA4hDKKY0wuGjEWCu8BGH1VZlu1d7kz6L1TayB++OqJlULvckfNB5YCf+IXYqeh2JYpBlARWZUngOFuPT5oUO+UgyJll1QMBZHxPGwUrx9Xt00YNayG22Zoe0dvrjGoc9Qzy5lyDk5kyb8Jpx/91p8CbKu2GG01JK59sp/rbizXqLFTjDxxZ/zE8kVM/C7fYtb9XvP5gxhvoSWVKXNIqVgLAVbfg+37qC4to7mwhMah45haWIY1Q0y3h5AqPxoOQiodQ/IULm1uIjNNUEmamCvFEQhKgShExgCQYAuBH9EebSuE4ZqYoqQzYsiTCPGgh353Db3N50gffIathw/gPVrDoNVBN4pg1+vITh6AY1po37/HiY10bLZ6401nU0hm8qYoxl4+XXIb+ZwA6c1WYVZsdLsdbG9tIekLW8OsvohLP/opKpe/hcjxMPBqSJMMlciQdS0j2DaBNBtRCgSu0LjHVI3SSOFlAxq8nBwXpQ7/0H2bCTGtXbh2Dz2vjq5REQAZKaajdfhhBxUj4nL0bWsaMWnF2ZjQQDVpswxoo76ALExwZusOqAxQ15pCx3Zxpz5LZXxQT2N4SYq5Ll1DhigV4DD2IpiGCyQug3xK/iRw7yFiQMxMFPnz0hi0CASniEhW4VkclJFUZyGgypwJ1maBQcXEwKVgDzi9QWDbxuOauNZG4sCwM0QO+aMTkI8QUVBikUuNgZ4J1FJgZkCafSB0RFIsMddOmMGNgI5romcZ8GLASSkngewtM7jJgP0s22aFGWOKawiAL/RXUTMThOSaY7nYcOcRprQJkyLMYvR8CpJSeHGAhNoEFSS2izZdE+c4ZKhkPdSjFiqWCFpis4YYNdixASrs1LESJL4Jm+wlwwDzW9t4dusmrvzj/8RgYwOOS16/pL3xYJoO3KTCicGGQUFtmVAYpX0fN0eNEx7pXNq4qU9fSUtsKrP54luijLVgQ3U2VhVzUruR+nbOEMGZzz3FuqiYatGnShJVbZ7K70F369As64pdwgKNqGvk62bWW475Eqjdufap+xhmnEdLRgoJi1yE5fQ65NqiS70UYJS/E+y8THgenoOHJI9iEpe9QuKYkmxiCLirz/IulNQb5zsf8tbzdtIkjmp3hd5jPXgJYxDZMFRVMwfbAniztV/uYiJiI3Ee0V485w8FGoJALIKocX216COj/bR1eJerj/KiRpS4TyuRcGIZlpGIa9IVfjmHrh6vosx3BBf699Q1CDJNBTVih2AHwXzg6OsMtlVDqyxLfeubrQDzrc7hQ2hNpUW8OwbyUIvuHWzvjEjHPZzh308G0sWAHH88xc5PYLYlsBkJtvNVvthjVpFYfk41EOQ+jS6fYAZD61FfHWzvueVyiCL6j3jmanuHB2apK/3ngu1Jd1EM9MnPbNxCJtp7gvPxrgFcAbZVm6lzTRoTu40X/Xr3MlGNHQsyEC8WvGIRZGjKsZJgC4l1zDjJ0kRqmYhdH3a1AW9+GTNLBzC1fBiN6TlYtSYMYlKdGgNsYn2JVSc5iNDTihf3X0pYI6Ati8UQw00LZM+MQDW1axHgU+GY9iZWHtzD1rM7aK09QvTwc8TtFqY7fQZ0A3oOngfz2CE0mw207z/EoB8gjeK8OA6BNQa1ckHgVVjqF4V2lO7SQJbacFwfzmwFXrOCKAzR2tpE1CWWyENSXcSlH/8E/qXXGXCGXp39vauRGJ7ks80SBGLCycOb5CcECEmagwS+EQivbwo8UhdxVmFNPzHibtKFk3XRs6roGVznEpZloJn24MQBJ3ESH981aogMB6lJ1oWAE/f4XlpOkzXsx7p3KcLhypwdw8ZDb4avqUGOKxlQJaY+TpBaLiyKQDICmdQZSD8sZCd2Kth+9mE3yX1GFAqxICppxpaFzKZqoRSDmSzVIXeaTh1c+Ci1qMoocKQt9I4Ppiy4tom5wBTFRewYwjyE2stkZ5jEogqMJrwoRbNP12cgdGing34IbAMeAVvPRt+14IQGzIg+J/ws3XTA/altVgXYZtedFAfCNcxVhMUfJbiupFVsdUI4Rkw+gOjShccR6smAgXCceQgyE12nxmwWBThe1MI+s4d99SoqpknCI7QDC0FI3t6Ui5Ag8kyuUEr5AnNPn+PBB3/E7X/7ZyTtNhyPAhaKLjyYlgs38YVM3kryaX2UHG7SulWUqNrrXF58js41kbbKgVIBiHeAbanXL2X1DjHzAjtra2dJvaiIGsWG6p/NZ0ptU3qI5VaSPAlki3PJhDZt10CqnIUmmSGTrsEt5r3yPK0TIUXJdV0vrtBYfu4ccYm1siBAy3/PNdYSreUsvLam5M9eIygL4mRIWpNrOwqgpwN6nZJWz3H4T0qOJHynwHYRZAnQrjT23H55smkBwDmY1CR0BdiWBcg0kyZxbrXzXL6XUb1ZgVf1vdE7E+KbAmwXAF4fQ/qusfhsgWfUeVVgWazV3CtKl1UcX+un2ieGwXZ+bIWdlg69xhUkFdgWRW2k8EOiddq6of908nzkUP9awDadSafwh848AVN9VbAtAHQZPJXOLoHoji2UMfPgKN22ep6jwPp/NdgWW28FZ6EG0s7b+wZs60ua+PvOyP3PAmzLC9WZK7V4iJlQTJ1y41gUyGHukHTgpIG2ETlVuH4dlel9aOxbQHNuAZXmNNzGDByP2E8fJiVNEqojdGVZYuIm7SyD6wQmJWVHMRIqChOFGLC4gbTWJmamprH9/Amuvf97bK98inDjGYzeJuwsQSMi2YWJgUW6ccA7fABLi8voP9lAe7uFsB8IlSFbmZBftpRs8ASrZjAFtEVaTpZZAMlFplzUZup8/E6ng0GL/MQtxNV5XP7xT+Fdeh2x62Hg15HGAmwT2uy6xNQSJ0u6YdJ5k4iFGEICrxFc9Fj7yyyP6QNmHVQiiFJVa0kPlaSHPnx04RKvDNO2UDEz1r1nYcByhyCzEdODoHala6biKNQGqYmKHWNhcB9xkqHn7gMp0Z+hzt8jDb1nkU49Ym9xAuwuSSSigUwEtJjhJXkFe1BTUivJg0xymjFgWwactIOKTcGXkCdlNoF+C9sVD6lrwiPDF5PuSCTpzgUkpclwb95A3TOx3AKz756ZwrAyJCYlG1qIInK4yZDVbLhRilpngMQm+ZJYf7LUgBOJn23XQs+1GXwbRFFLsE2uMyR/6Zh1ZujZbSdNcTBawfGlGXi+i0Fi4rMO8OhJC8mgw5KRyKoCYYhG3INNbHZKnvJ0jiZ32SzuwU9aOFwNcWxpHgsNH4lh4vHzACsdAz27gq6TYeCQzCWEE4eoPXqEm++8g8fvvQOTiiP5okw3TFeA7diX2j0C23LBl/PEjtyTsQvsZDJgzNIjZ6Q/EdhWoEbNJQrt6OAkJ5GGQYu80zwPsiiUkqOmnHiS39WOxaM4T17YmWyZz2sKiOYMsqi8WV7DtL0AbQnTCaacMeUOl2sximBCl4CULDLLQFvo1osf3R9ctdA4GlPJcIvAR1+XBcjUAWQu19C2G3KiTPlty2eo8F4hdxRYMGfgVdtLGYiYQlXV2YztNvNXvlmvNPo058vVUEQmsg2G+8SkXqvvrgw/L/VvPSgqy3X4TPLcasdiJ9jWlQGjAPuOfZv8gnVmW3QPpV2R/UUGX9z+CwcuZSqzkqUkJFjTXgp4y+lvUqvIaHQnyBi1Lb53Zls8mHE61nxrfMSVfWWwLVnOHZrmUgOJWHYss63HunlnlMu+tnPx5wm25UApsiMKZUJp1+UbsF10iT9PZltMOuLahP5SW+zlJRNAEok2Mi1GThwcbBNDnZlc8pyAGLGiieHC9KqoNKbg15twm01UqlX49TrcShW258H2fHYsYbBNxyOGk7b3qMz5IEDY7yMKAvQGAwRhALtaxfGTJxEEXfzxt7/B9t3bsKgqZUq2aeSb3edFM3QsBHGCyvwCDh44DCPIsP7sOTrbLR6LzGhLNlnEDwXY5oQh9cB43XJYOpBUDAbbtVoVcRShtxGh34sR1RZYs81g2yNmu4Y0zgTYJo27PWCZhWv5DNSzKCKSHp4VwciImR6wjjiOidmtAGYNYWKTUAH1rIVa2kJi+yAfFU66JAabAC/l9pEGnWMgkfRHmmlSTA9ig/XNJIZwjRgz8V2+o9idYm1xJ64xy1yJyK4uwYDkE4aDjtmAnRqoRlRVM2VJB8lcqhlp1IFBRHaMDSSVKVkgI4XTX0PTyeDaKQcCPavG0qGNqoWsYmM2BdwshU87CTBQichlJsPnyyZqjoUjWxQ4pKjRtrJBuxjkfU1b/kAn7COtk/96hkY/QWhmGJBRCGmnUwNeZsMYGHhuZmjbJvzUgUMkAOUdpELbTrsGXZOSem3e9SBm+3D4EJfO7ueZeWVtG9c3Ujzf6sNMKLXRQmxPw4wTNKM2SAtMVDnp4nt2kyvQI+3Dj7cwb27j0OwUTh2YQ2Oqgfsr27i9ZaDrN9GlYjZ2yjISOwrhfn4HH/7859i+/hG8LIHj0nghZpv6v2C2GXyYXxZsU39T9WAnL8Wj3v3KzLaiWKWUYJSMZBRwLENDjQaV+Ug8L5VQi8Zma+ytArs5I6xAucYMD+/YKfBDxJHa9SyY0kJGUMYKSg4gZkvx3i5gexLQloiPwyTaZRt6KYa8kGNoQYR0ZBK8n5JT7B1s6/LK/BhaLQjRXkpSoa0LSgrCGc1KFSSx3S73U1oLZcLlaPJpEuguA+AiUBn1ndFgO5/iR2ritSTNfPe+kH4KKY5I5syXj+HnVtrlVjkNcmXREiQZKtE1zC29xBUkGXCzdpv02no0IDdG9AVq3Dj/mpjtSQ4NOojY0Yl33fKfvJXxp2C282VdA9o6eN8xGDR24L+O2dZdMeTWT84UiFYWHUhHLOrvX79me9IyoybUiQHS2AP8aTXbw33zv5LZ1iee4eBXLHZAn7b3TdJRU/Ea0nALhttggJwRUcy+2gZLGSwkGSV7EegzhXMIbfN7Hly/wqXQTQLZVAzHJsZXLDLEnjKDSonYYYg4HCAaDJBFKcIwgrM8j4uXL6E+3cAf3n0XKx9+wJUoa3GXHbhjMiC0TUSugyhJ4FaaWJxfRqM6h431DWytbyCNY7gmOaRQlqhw9RDuK6rnyoBDzlekXSaOIXBiuHUfzakGHMfBYDtFa6uHQWUfLv/lX8G/9C0G26zZlmCbk5FsSijP4FJiZBzDj7uYqVcwU0mQxAEMM+GiQMQsx6mJfmBgsxUjMmpYqseYdXssv0kMC32zwoB7O/XQDg0MBjG7vDTtCHXfYm04DbztyEK7R/O2AzMLseA9RKNeYTlPRkWDIh92nMEPumiHPawZEbqGi017CUZswe+bMLMAnhNgyU+w5A4QpCbWOyGehD767pSw+MtSzCbPcGDGxpSXwnVM3O/R9ZnozLlwmh4ORQb7pNfIWpJ6TAJsGzGuLCTwYOCFvou6Y6JCMVaWsvyCEySTEJtBGwMH8JIMy1YFsWOiY2cc1JGkxoWDuJviQRhinQA9XPiGA5uChTSFlwQMg3pGk3ddKMCgHZCDg3t44+XD6HRifHDlU9xYpyRQCzWfRDkOepji6qJzaRcO7cCkBvqxhY5ZZbBtm+Sss4lKfwXTjoEXjx/C4SMHcP/Rc1zdMNFpzDPYHkiwbYYBjFu38cE//wyDzz9BxcjgeOQtTzIsodl2Ep81VZkC29p6uTdmWwANSgT9Mq8/CdjOq/IVV1AwwWXSZQdTO6RnVtBt547pGLCtVTgUk4mUqij3Co1xLfJTRN4Zg+2cWS00wAqcF8l7QxplcSLeiSmhLv3cGrNcAsy5xFReqyZzKK2cigTRdNwKmNPcTLUQ+CpyoF4wugqEjmO2c5WCNKxQc/0wSanLSNS6xfpvSmyWjC1LLaScRCRQi2Rt/V4UblUiIQ5kh157IUE1lFHaERj93dFgWyVn6jsKOeGkOYQpxlsx4KOI4FH3MBy0lWQkQqMouowC29MLLzDYZhJL2iLljS3PwI09pspZ6SK+NrA91qp2dAVCeVF7eaiTP/PVNdviARRIO9dky+D0zxds80MXSRC5vGDHfKNaWusG34Bt0Rg7d3j+HMC2elC6Ro3kAnS9AfkmszJCMNvkNMFaYypNTi4eBLDJuYHqwNMkSg4QmcHyhoREIMyMk0ZWlNAmEi8mME6AV2V3s5MFYXrhiJIlMftxe5RyR8ljh5dw6qUXceT0Kdy5/Qmu/cvPuXjNFOuGIwwcqohjIiS6l2QGcFGtNTC3cBj9XoDW1haCXo9ZbYf0hHRQun4dB9B5JfDm5YMEwFSO3aaKOwbqjToajQYIBRLYbttTuPTDn8Arge0UVUqUM0zYVoo4JhcUKkUf4rAf4PyJBRydNTCII5C5oe1Q8iQBTAPt7RifPujhedfES0dcnN1PC5JIIg1MAoIWHgQm7j/PsLa2hTAI8cKSh3NHm/BdG0GQ4c5GhE/uP8NmNs+2i68d2MSJg1NsLUcSFz+jhMcMjShBJwxxbXMTt9Za+DSaJx8R2FkNbhZgoRbh8sEqXl400E0z3Fpp4cMHCVYCR7h6eDbO78vwyrEKFqsiofVXd/tY60Q4umBjeV8VB20bPjmK0ONPTEQ9A0+DPt62N7nvfLu6hIVZG1mYIqR79MROgxMn2O4FeLDVQtLq4YXlJfizFbSo59gm+8WbiYnWdopb2xEeBTFVlIGV0rMSVVL9lMB2xmA7NWw4XNgpxmLnE7z16glsb8d4/4Pr+LRlcyBS86iKqImuXePPHfJSzE1PIwkTrG108Cz2Qd07zSJU0UU1eIy6keDisQM4ceIY7j18ghvrFoLqIgcFoUP3HSLtdZFdv4GP//mfkTy8iyrJb3waI2Rf6XHw4MSesP2W/uQSxskFWTFo5T/L66sYp4Ld/uKvPwXYFgBLXxcLWUgOvHKUvTO5TtzseClJzp3mOu9C8F1s0csZVgevrIOWlpEqx0hS7yInTbS2Yiz543lSG81Pw21aXLsAVVIuUWRfyl1eTSuubb/rhIZirnMGW9tlLNhqkdOS36OWTBlzol/5pQNCBZQVbtNlJAXYFqp18b+iTVUAonYpKDApHYfmcmlfq1a1YocgB1pqtct3TRUwJ7vGUa9hYDv8mQI3CY03nXM40bFo493AtjpGsS6r46tAsXispYVCk6CUycUCaBef13dVZEKQHNuS2Z7ad44122IMkFhebi/LyIUORWrtPWVL/zcE26Jhyg9gZ88f6sjaB1RnH9XRc/2TTN/IB4L8/hditlW/F0OllL/yxadlNRHJ4ixlpKJle6sjlxmNHWm4I0db8V09gaF0pHHaoQk39NWZbTq4iOZHTxK79IV8xfnzBds83uVYVUwHdZhQBtQCCNN2PCUzim15sZFK+meLFx52F0kpKVBMZNxFzISlCGQXZbBWlY3k2CZN7ZwxPU7JkezGwBE+/3iZAO79/fOYP34EL3372wi6Pfz+b/8fbKyuYprqV2YRAj/hIjyDNIFru6ilxLLbaC4fgm3Z6HW62N7aRDKgkuukRxYkArPceZfLeUTB2oQkK3cR+hlCRKhUfMzOzsI3Guh2IzxPfLz01g/hXybNto+BX2VAK9xI6CdCEpM+24abhrjQCHD53DIO1CI8fvoMa602gy5i/ZcX9qHq13DrbohPH/fxrZMuLh4w8WR1Fc+ePkGLytr7U6A7frhloN3qI41CvHWqgW9f2IcKBRqhgVvPQvzHtYf4NFzmKpD/2+kBzh5roLu5jfVnGzAHKcwoxJGGg7mlJTxKMrz7yTO887yBgVFDYk6zBONofYC/PDuF7x810c4yfHi3jd/cjvH5FklKQjQqLr57oobvnPGw7JELiYn/cb2NJ90MP95vYclNEW5uo7W5SSgS081ZLDXmWXf9s+4qwn6I78wcxXTDwoOVTTxrtdB1TVQdC+fn51lqdHvtGVpPnuPVY4dhNWzcWnuG7SBAZJhwDB9B38HdyMQ6MdqZR56WWK8Y6DtAJaWEWQpSmmzLR4DfIrDduom/uHwK7XaCD6/cxOddAtE2PKrkaJEtoQsrHuDcrIcTR/dj0Atx/fM1rPRtZI7LjiV+1kM1fIYaQpw/tIhTJ09gdW0dt5/arI3vWCknSHppyMm78dXruP7zf0Xy6B5qpJP3KJNU2E4Ss20rZtuK83y7UQmSai3WQZQCQBzMTk5zHDs77gVsCxnZGDcSOdaV9lacSGKHHWhJ7ojnhXQKJloxpcM59ro13BDkEdgl18OW17gcsNLumvBxzEGS0P4XkgRxjrIjiE48qHsqlh5BlI0CjTmIHrbyG3Jf4+vT22eIFVfAmcG2VolFtQdXK9Skf6ovqPsQgUOB20pge2glK5OLoyxqdfwnrWOH1wp1LzIpUQee6jqJwKX5wOJs7PJL7YiLaxm/nvIxFCssXVYKbCPYSh0sTwpAVHClxpY47mg3Er2NiqCgSKgV41Jcm1CBqGvRk2tF7YUS89+cO5uD7WLoCPCoGoUftWZDM7Z5NLA9bsSPYpJzal951eSLorgOFZV+kWPmk9PYqUe8sRuzLfrqVwPb+SXs1j5D76vMc3X6UrQ8SiIj2XJxYzIA2OX+x78tTOFzMKZ/UEeiwz1q+BlOOn/erGVrH/XrUVr/sYdTLAc/0y9r/SdGYL6YyTbcKQXSgZvsR/Ihjeqru+2w7Pb+xCYc6gf6pDvueyVWO9+1IFVwkdTB2Jn3vKWUhBc64U5BQJrAdqxyQUhyQos0pbvR5GPasB1XVJcksJ0kCKNIOFKQxoC11NLrm49PFR+JXbaxOT+F+vIiLn//B5iuN3Htn36BO9evw+21WL8cVxJkVC47iuEYFhoxuXsA1sI86vU6kijG1sYGBr0ebCqwIlbpgtnmR1cG24gM2KaD0E85UZOcNuhYU5V9sEwfTxIf515/E84rl4FqHQO/xkwoVcOkaCRxqPA9kLKcYoAXK1u4dOoA9hlbeP/qNdxY3WLCouI7uHDmBM4dP4K7T1Ncf9DCGydqeGHexsd/+CNu37yB9ciBUduHVvUgOqjBt4GKY+L/uLSAY/Me2k9W0Ww0sZ7V8Mdbj/DeVp3b9K+PpDh9fB+uXL2LG598jqf9lMvWH6mGOH/uFE6cOYerD3r4l7sJNhMX23YT1bCF05Uufnq2ie8sBNiCjbWogbdvdnD1YYt16/P7pvH987M4u2hiavAENdfG317roGfP4I2DPoKNx3jv80+wur6OyHEx05jCD/afxKEji/h9ZwXbm1u4NHeYtd6//uA6Hjx9jrblYM6r4IeHj+LQ0YN4uL2O7bVnePnQQXSNGL/88BqebHUQmh5cuwHbqmOjVkfQnEbVabC+um0biKltGGynCIyGBNsZ7CTCUvsWvv/aGWxtDfDx9U/xactFZnvstkJJmgOzDzsJcG7axoVzp9HvBPjDzft4OPCROBUEpg0HASrxJvw0xPnDSzh35hgerTzF7TUbobeIrp0isqmCaISk20H48RVc/8UvYKzcR5Wl2gbLSBLL475tp2T9J2RHHMWO8dfOx3Dub10AIGn8OzKHaS/zCG0+7XgNrxX5BKwvfXIdlgBJJ0hGLo/D9ya1qbxESa2BzqXQ8XKQqMkqxIdlwp1WAZPXN7n2iGPqbLn2+fwk6qaGbeTKrKhom7I1KwcpVNRIA80j12JN5qKaWQfkw+2ug8OyBEHDJsr5a4fjSy6kLhFrKvAogGzxwPXzCaBYVH8tME6RkMigUnMeGyYMJZ0kDbyETEfNruJ+yuGdzuKPkqCWQa6w7suPo1ylRmK20cy2AMS6Be+QrnrogZTB+ihsWKz7JcXCqIVW5QhI6Q/fe2P2TFGGR+FKqXpQx8g1O+oX4wanfH8ojtsDqJWDeuREUFQCGnVPkyaYvUw+u4Jt7j0TwLZ8a3yCZHng7gqCSzo+1Xl1FF20QnHtxbaQYsvzRzUKlO8JgA/xIPoEvGPW0DrOOEp43DlLgFsdJ5+R93SlarZRg7/MvOztEEVfl7O4SgKSb4wE3Pqzz08zOplXDyj18bGXPrrbHYhIe2fD73rsfEtRjTGbK1+JhF96CQtAVX1PxJ1qAi7epV+zowUXWiFW24bjuAy4ifmOIkoOpPLZ0teEiXUJtukbXPlSJP49na7BnpnGhe+8idMnTmPjyi189Lv30Ft5iDjsI/PJ0cJAQj7bmYFmLHTjg5k6GlNTDK47rRaCblcU+RHh+hCzVIBt7isJgXITA4cS9AQQcl0XU9UF1KpT2HJncebyt4AXXmKwHRLYjhL4saj9GHghYDuIQwO1bICXzDW8cmoZ++0W3vv4Gj5a7bCbU8WzcfH0Cbxw4gjuPAtx7WEH3z0+jZcXfdy6eh33795BO/OR+tN4bu3D5kAkP+6bquH/fGUBaD/F/Zsf4eCBZfhLp/D52hZ+9ihGHIb46wM2zpxcxjsf3MWtew9xP7Hg2WC99YUTh/Hjb7+O6w8G+NmtDrasCtYrU2iEmzjttPHjEzVc9J7h8cCGsXQatx6H+MPNFfT6PRw9fABvnpuDF25ipnMPS3N1/N3NAZLmAby0XMHzxw/wLw8/w1YWY+B7oKzOv5o+iAunjuOzwWNsPn+OC/v2w3Bc/PyjK3iy3UHbcDBrunhr4QD2H9yPR63n6DzbwKWjx5BWLLz3yT1shxT4kL9JBVlWwWPHxbZXgWfVgYS07SRXAju50A7MQIJtj3Yx0ghLrZv4wWtnsd2OcOOTu7jOmm0bthHDI912ug4gfxRrAAAgAElEQVQ/i3C8muDcmTMIuiE++uwhHsUNBJaHnlMB4h4qWRc1I8HZQws4deIQVh4+we01C3FlGX2SkVgp3DQC+j0EH3yE67/6FazVB6iSu4tjwCA5jOVxAO9kVAKHkiJEEbnytrMklgiEC4xQsmOjMcbFZnj8ad7G2uSw23iXcebQWBhBygzP9bz8iDVG320t1rzCs0qirbE74eOIFAYjsqQ336PMIROAUNGQOcDQagZIeCc9ouk4BIzpTzZ8INlazmRr68uISbVgKEctcHJ1GbGeMjFBtpia5lrIKMpa7d3wy/Acnq8ZE+CHuKN8Ico11aN2t4fBNrdcCXCLKywFPaoCctH0hXRXSnf4GtgWsGhfpdnOAbhmzafkIOKQO4GybDYpqxFBVQHUd+7aD0tA1GeVz7b4tx7k7QywiraRLZqPv+KpqUdfyI/098oPiXA+90VL9EU+amPulNpV1kUppX5RgO2hDrdX9nSvnxvVG/kRju9tf/5gW7Mq+gITo5xt1dw1smVKUVtpgvyiiLd8eBUV72IUNeaa9v7rfECKWUkbqrsfQ31XDEz9u5P7y8Qjq20tMbqLSUzjQpX8vnxevX/KAGnMI9jRX7/S2Nh5N8PM9t7Gh0weSl1+CsWlk7aZR7/Q7UkHTiLn6LdkAyemS7KWS3LZCTPbtgPLdpiYopLmxG4LPaBkyoXAkjz6+BhuJvTg640ae1nvv/Ai3njzu3BbAX73m9/g8bUrGHS2YZkRHNuCEZFJHvlIUxVLA92ag3qjCc9xOOGy1+6wXzZJDLhceGkKKTTbdG4zJucSKsqSIqJqgOQDbluoe7OoVqaRzB/G2Ve/jfjsBcSeL6s2UgVFWmDJ6SPgZNAo8VDPAryU3sPlk8s4M5Pi2t1VXGuT80iGigOcWJzB/pqFD++s48baAG9d3I9LJ+bxcGUdz9c7iJwKYreCta6NleddDFobOLy8Dz84W8fD27dw98bHOHr4II5fuIxOnOFnNx6g22rjL/dP4fipY/jHjzdxf6uH2/4U0jjC9GANZ5ab+L8uH8eNuwF+ef05uo6HzVoN03Ebp+0OfnSihuPJA1x7GqF+4mUYbh0fXb2DzY0NnD1zAmeOz+LerZs4iic4fWQe//BJAswcwfl9TTxf7eOfNtbQqzjoeSYGrRb+d6uOi8cX8Lizgq1nT3BxnqpzTuP9hw8QpAbahgcvNXCuOQXTtfDJ2gMMtlr47rmzqMxP4/azFrPa3ZQKBTno9Ux8MoixkpDbSRVm5iKggMugZ9CDlRLYrnNFSi9JGGwvd27jLy6fQas9wO3PHuDjddqJsdGsujiwOI1lv49KOsB+tHH08GFEQYRPHm9izZ5Hx7CwGiR4vPoECDYx41nMbJ84soxHjx7jxjMLQW0JfRvs8kIyEgLbIYHtX/8G1sp9VCiYJFcVSuaVCcV2VuGgzjBF0KkkhjqTnQ/ASWBbq8LIvJia//ZArHCi8AiAtuuMK+dGUZG2AHj5/KJJGcbtSE7EjNIxQlU/HAbbTCiMXCXESsDFbBSXKgvHCA10Kkpv8w75Lqh1QiMU6g4JHzWHi7Fg+ws8l7GnVs90L4Bb02Pzc9GY+FEyVk1+nqeVsWSGAx+5jsm1T7W9AK7Uh8WaUaw3hcxiCE3k/1SSi9KuSAkTaThAgfySVKXMUvPao62zheRDfE5UGS3DWrWrIk6rH6/YKdn5LHS5jXhX1TxRnx2+p4SqJNPO6k6wrW8njH7siocajqJ2HaS7SjV2O8I3YHs8dNY6yzdgW4PrX3JS/ZrB9ljg+ycE3F8FbJsEtonZzkG0BNkSbFPiGL2XSm13Dra57DVZoJFEhJgRC7blsM6RJjeuSsuznPgRyyb9CPBNTLJFZcTjFO1GE4FtwVs+hLd++GMcml3AH9/7He78x3vYfvYUTtKDZ1uwqCR8lqFikDCAKgxaqNRqaFSrfMh+p4N+t8u+0TZNeGqhzl2VJOAmCQolOhI77maILALbZM1mwLca8Lwm3INncP7bbyI6c54DgcCr8qXXUrq/BIk14EI+g5is/Pp4Of4M3zp9EK8e9HF3o4PPIbybfSvDYsWE29rAbz++j0/WM3z/tWM4f2wBt+8+x9rTFkKnhsTxsdkHtloBXCPAy+eXcG7Bwh/e/gAPP7uNA0uLuPjKa3Drdbx9+y6era3he4tzOHbmJP7u4wAPexFuN+YRJwkWouc4MmXg/35lEZ89CPHvNzbQMi1sejamkw6Om2385PQUjsb38ZubT+EeeRknjx/GgzsPsfF8A6dOHUG1UcPv//1dvDYX4OVzR/D3twKYs0dxft8c1lcz/Gx7C92ah55rINjawN/AxUvHmljbWsHm2ipe2T+PfQeXcWt9m6s09pwq2/ctujZa3TY+/PwmolYH37/4ApyZOj66v4ZOYqKf2UizCsLIw50YWDMsuGYdlgLbZoZq0pXMdl3YIJK3ehLiQI8SJM9gc3uA67fv4Mo6kFk+ZppVHFuew6lmikrcxXK6hWNHjiAKQgbbT5wldC0Ld9p9fPbZI0Sd55ir2Hjx+EGcPLKMhw9WcOW5gW59GYFjMLPtURXLXhfRR1dw4ze/hbV6HxUCeQS2LUrmFcy2lfmc82BSZRs5BnJgKtGMYERlItuQFjhntqW0Us+jYhBUYJXRi2pRJHIHG7rbKix1ifno1Vlt9Z4AP6NXK8XyTjoPwzcF4pTWWtrqjpId8Plk0K5kJILZFppsoYHOBNiWLOyXSAPSyL7yuqLaXLHyO5jtPwnYVuTH8POVa/+wtEbrO/p6UxBohYpAtyzOQaP8Pvc1la8nc3yEWYIA2ioo0gvt5X1QETYspVCJp7qVnwK6Q+StzmTx2bXwSvcoL+B7LkkqwPNOp5nhGLTQWeuB6uTBM9yWu4Ft0e+ovoQM9KgfC2Z7N7BN26XaxZQSIXcb4bsP48mf+AZsfwO2d/aQ/xWZbZ2BEovEiBh6D+zUpPHy5cC2VNcxdS0YEQWHecpTKhPJaOtgPN90ojmErQLFBEuAm8QZokKjDgtorimAtuSl4JCuexAhqk0jdjx069N47c03cPali3hw/x6uvfNrPLt7F/b2Biq2BSeJWNNHJeUJugSw4fs+muTxTSxzv49uu82Fc8j7uuBp5BLNvxCTuZ0Q2DYRSmabyqDTyyHXDnKtOHAKL373LeDCS2z91/OqrL2tkYsJ2Q+aISeLkrd1M+vjcvIZXjt9EC/v93FzrYUPeg2q64PpqoETUw5mo3X87sYKPt0w8O1Lh7A05+HtDz7F7QfPEBg+UtsT0hrbxsJMFW++fhzz0x4++uAeNp5tYKpZx+ljh1Gr+bh5bxX3Pv8cF+cbOHX+LP7+WoCH2wM8qi4DaYjZwQqOzrr46YtLuHF/gN/fbaFnuti2XDTiDg5bLfzluX04mq3i//2Pu+hNncJbl06hErbQ3d7GzOw07m5G+O3v3sdPT/l486VT+LurWzBnD+H0wgy2niZ4+9kGeqaJwLEQ93r4aaWKs8equNN+jOcrK3h9cREL+5fw4aN1bAUJtrwmGr6DE/M+oizElTu30V/fxHfPnEXoGPi3D6/iWXvA7LZpNWFZ03habaBTb8K36zASsWNC+mNmtrMUA6OK1DDhM7MdYrF1A3/5xgVsdhJcufEpPn5O7iUu5yGQDeEC+rwLca4e4aUXLiDsdPH7G3dwN2qia1ewblbR7/fgo49pO8OFQ/M4fWwZq49W8MFzA+3GMgLXRGhSyfcBM9vJx1dx67cEth+iQn3IJYBvILJcDgTMtMKOPiaVa5crqsIUeQKcmhMmMNu8FqvpQ9NC75YVr6+kX4Y0U3tSmmpBy3lSI2wM2N7jvKZAnMDQMjiXQKsA8jro1ZPkBI5hGQm5wPBumizQMqFWhwgSxs2qitWU/uaqjD3DHtGKCsx/LWC7pGItyLVSc+p9ZgTYLoBiIWDM15+SB3WBA9V3EkWS5DsPInARzDntKCj2eCi/i3+twPZOO0XFkHN139JLHE+XaqjziT/Fh4vnVXxeva+uvSz30BppiAAu1uUCyxZMdXH84R6i42ad2VaBDa+BHOSRPW6yd7CtOCldczxuO+Crwuvy978B29+A7f8+YFuPkEcB7kmyj72Mq68GtuVEJmc0xUHzb8WqIv6qscPyG9J2S8pReBEiNlnoTsqKaQnjDZFhL8qnZ/DI3SSMEFhVZF4FW34dR8+dxQvf+w5sx8S1f/8NPrt6BXj0EL5hwEPMYJs8mglkURl0qmZWr1RR8aksdoqA2MZgIJM8pVBJXTsHDgJsOwnJYCyEbsLMNhWoYccUKqtu+kj2HcYrb/2Irf8Sv4Ku67PtIIFtI4nhZVQ4xkY7rWMKAV6N7+KVY4s41ojw7s1H+PljSiiNsK8GfOfkIl5ZsnF9pYOrjwd47fwCDi56+M1Hd3H70Qb68JBaHmu1mxUXRw7M47UX9yMxDaw86XFBILI0XGx6DFgfPu3h+pUbOFBLce7Fi/jXzxM8XO/hiTMP2wixmDzBucP7cHLewrvXnuLDpylSv4GuWUElbuOoF+CHp2dx1HiCf/j953iUzOMnrxzHywervFvR7Q/wi2sr+PDWXfzNxSl87+VT+B9XNxDXFnDh4DSivoH3V7ew3g0wsF34pokfzDRwYAl4f+1zbK49wRvzB1CbmsEvP/4UD9a38dRqYLbp4dun9mHp4ALuPnuErdUnePXIMXb3+PXHN/C8E2BgkD91E5YzjWeVKbRrDbjUPyKL1UdUwIYqcDLYNkm4QTKSGHYaYbF9HX/1Fy9go5Xgg6u3cWXD5HYNBz1kQR+1QRu1NMClWeD1y5cwaG3j13+8jk+DGnpOHd3aHCqehYYTo44QFw7O4cLJA1h98AjvPzfQkmA7opLx5KXe7yG9cg2fvPMOzJUHqCBBpphtk4oUEdj2OQAVezFSi5wDZ+WaIWf7MWBbJKxJsKG5XhRAZPyuHg9hSRZ+cbAtwZXa/dMlHWXsO1Kvvde9RiX5kCGx2PiSIEtnURXQ5daShVkU+GE2kcC2dPcQgG43GclQblU+2UqwTQ5Vus+3JntR/tdfG9guMGC5JLlMoM1JmyEZSQ6K5QReBqoiWuOdBDXfq64n+x59TQfbSvuer1FS6iEIFhV86EGXnve1s0gNabe5wqqAzyUAXQBl0WELwD0EzYfAUfmei4BNxqTyy0VvLANt0dBCgaNw587r0q9gNFAX91XcG5WVYLB9Umi2d9mDUlHtqIPvBQR8+c98A7a/Adv/PcG2WCdU5KyXpf3yo+XLgm0RRFNJxBxZq7qouUKTk7sYQgu9tZgmKcGRsKdBPh6F1l2x5PmGtT4Jk4SjkJDQMaokQ4GBXmjxdv96rYHa4jyO/sVrOHriKJ7cuYWP3nsPwbVroqKkQeXdE7R9uiQbVlJjF0HPdlCrVPhPShwMg4CTKfPpVUpgBNAXDKGbmLBZs01gm1IZxbURE2nARdhcxqUf/QT1199E7FfQtl2WkdQzm8FvYnQA20ULTTSzAK8lD/DikQUs2x388uo9/HK9jiwZYMoJ8d1T+/DDU03cWU/w/t1t/MVRH985UsH1xz3c204QWhVRnCXYgp0OcPLYESwvTOPXH32Ke483hQMMMhxqOjh5ZD/q0/O4ef0eKniKl15+CZ+sh+h2B4hCFzUzwTGvhfmFGaz2t/BvH97HlfQQUn8OPWMGXtjFwUqA755o4pDxHD/7cBW3tn28dbSGv7q4gOl6FfcfreHvP1jFnfUAf3NxBm9cOIh/uLqB5wMDb55MsTzjY2vTQKcTITbqsG0PB2pVhGYX/3PlQ0S9AX584AJMp45//Y87eLjdwyNnGrNmhL9esnHu7HGstp9h/eEKXj18GNX5Jm4+3kAvNREaHtLUQzBw8Elg4lFCbLYDJA77bJOsqZoIN5LQILBtwstiWEmEA8Ft/PiNs3i6GeHDq7dxbduB4VfZ151dcZIMbtTGhWoPl164gLi9hd9f/xwPsymEfhNtfwY2QnhpB/W0i1eOzuPF04exev8e3n9soNM4iAEx2xYdJ4BJPttXr+OTf/93Bts+AWqHmG0TA9PhpEbqTzSGrCzmgFXgE5kMqJLrdmG2GWxLVluXbOTr8sSpQ2bh6LK1vUrYFCBTAbcS7WmaYn0uG3cZPOS0BY2JvyGQpyr35U0hGWSSRdFLaIqlNERBNU6o5Kw0sZNlCMtRYl7z0uPKPWnMxY2TwKh8Iv266ZjkzGRJsKg8sofnc55N98jqj2uzXI0uMZoCg3zcfAdARD+6BKkAnuWkQj0o0O0W1XqkX684t3D4UhKfHByrlUElMEpWXS4L5bUkx5gycVBWaBTJkkXyoiBndNeQcWB7KMKT65Zom7J0Re2QFM9idOinMHDxp1wgtAejJCg711m1boo/eYeF20xcC/VNBtvFAjt+pBZZyMM6mz0CA3V/w8hx5/0MHVBFXnuNjYuv76WT7/6ZyW4oxZaavL6hyUtCqRGNtJvGrggyvhrYnsx0jH16slLYHp/u7h/Tg7nhPTvtPS3mHDcl7ugfSqw4Tte380CT+lLhRiKHjVIGStlHMWvkg1KM4lwWoifiFKzBaDCdT85yUlNauXENqh9v90bfOdGXt760diAQagjGLU9I5qpr9BK6M6V8pqRD1mYrk0RyAiB2mQrdyMRSbgNa+/gIxVahYrMzCWgpAZOqFHpJirrr0248l93ebhDocTF1+SxevPwyqlaCD3/3Lp6/+x6i7U3hbWwQ2E65uI6bNLiqIy3EFd9D3SegDPbqDgcDCWx42iuYN7ZfE8w2u5HYCWJLJq8Z5NdcYTHJoDaPV374EzTf+B4Sv4qW7TKwrxvkDU4OJh0umNLKaqgkAS4nK3jx6CKW7C7eubWC9zozcMimDl28sODg9YMeHm1n+PhBG987aONHp5rYyCrYSqlUu4WE7BLbbXS3trA4P8+L+t/+/Pd4vN5GSHKXKMJyNcMLZ0/g7IUzuHd3C0b4AC9dfAE9y4GbpnATA24WYzrYRKvXwe8e3MMHj7bxaPZVhPYMBsY8/KSHJb+Lbx1tYD828M4n21xp8Xy9jx+dmcP8zBTu3H+If77dxmZSwU/O1PHisXn807Vn+OzxOl6cf4qXzyxhuXkUvl0BuXD3AmCbdOpPH+IXnc9Q96v4yZHLMKwq3r32BFuZjRVvFs1BGz+tBzh2ZBkrW0+xtfoYl48cwuKRBWxQcpFjss82VdzcaJl4fy3Fzc0BstiBY5NbiIHYyuDHAwG2TZ97o5dFbP23P/gU33/9LDZbIa7e+hzXtxwklsM6dtJShpkBN+7hhNXCmRNHkXXbuHH/MZ5gGn23hq7XhGPGqGQd1JMuLhyYxsWTB/Hs0UO8vwa0agcRuZT8mMIjsE3MNoHtd9+F8eg+g35Dgu3QcpBmVI2TmG0K7ETwp0BT7k0st+QVKCiAuFyhxRdyZrsEttUcpE0KYlotz3W59Z8OzCYYEOhzDBNu8ngSBWiHFy5G6qXeV/tHAnGMX8l0RjGf4+TBGDQCiGJRdIsTniWg5s9Sm5DzCAGa3CKOagCIJNRc6y431YYuspDkjNL1iSmD5wkd/FMCNSWBU2VYeoUhSck0n+zS5LzTQWPobfHPMc2TA16lac+lHyJSyfvBsH93LikpQLh4DNLKmfNrSPJX9JGSpJh071KvnTPL8sKLAKlgxktYSuI68TltVZfFaQqmWoJRqYvSgbGe4KiYZv0co7BbQQaLC1AMuWojUdRIXI84fvnZFMfc+cx0EF4OzIrPqjFLxy4023L8NufOCJ/tHPSOQMNDlj/5gNprxDYqCCk/g7EdraDzvx6wrSa2UucvzTAF6B37mRxnD13jxEuWSTATD1oM8FEfK3duebLShDbuAgrt1tjTy+hs/Ptf4B0daKv8jF0B9x6ft5r8h/rixABlwqULPbJcKoaPKa+5PKCHJjKuqVDIKSY9t/FMihycQ+cfnlx2+/5w31bjPDdp0o8/obkpabI0XFWiVR5YiklLLMTqQEXwUept/LZ6OsXynGYuHNuF1+4zw500fHSyBJ0T+/HC69/CwomTWHnwCA9+9S7WP/0U9aAtfL3RYj9vKn1OMhdyNKFJzq8J7XafnEl6JL8g3lM4qFtGyhUmxdVmiEwDMW1pcvEesjBUBXdoIbUw8Kdx7IWXsO/VN9BYXEZ3ehEZJUqaPuIkgmNGsKl4CbmTEOve3QCpdKtWiiBOEdp1WDZpSAcwU5H02A0zdKME+4wI+6wEUWYizqham2BDCMyTZzg5upA8ZrsXwbRJw+ww6MiiAVzXRq1uotcNkMZdVKtVtkGk+zRoZwEkhUn4uXQMIKIS6M1FwPZZv2zEAxiDFjwjgp0GXK48Ml1UEME3Ek7mi6MUncRHEJnwkpBV+Jt9CpVM1PEYdR8MtIlNomun38cJEEQROg4tOAam3DoM00EQm3DIp5w0zEEf1UEHrm1hEPYQ9wPWUtvkn012bRYZVZNNns07HX2rhoi07PRjkAsM6baFXSTdX0KLOIB62oeThpgfPMJ3Xz2N/lYPV67exL1tE5lDEpFpDOIYESW1RhHcKIbvURl1A0GUInGqSPm8BjwrhhVuY8qMcH7/LF4+dQDPHt3H289tPG0ehkn2fmmMWtSHHfTQv3kTN959F9nqCsuiXEr8Ncn6zyLVESJZutrmvjg8xovt6nynOV+T9c8qI0tdB1toectst5qbtPGrAXqdCc3X9DHAuxixxfgukRva/DE0WxRVBWUl2WKOKCjtEpjLiQuN5qcKqwI5laznFBBXAFIch5jtAlQysJKjPZ/HhrGL0KOMXhmYpRS1BRQYJZDteR7/UB8fDAb8Q8WtxGQpnTp2Uw0IGLDjpasNhHxFJCWSlRwViqFeQMEFuTwVk/OwplsRekXSrTqR6CeiKmOum85ZZaV9N0UxsqJzyJycsouHfvHD7LACzOIziiUfCpYk4OWYRj5j8Tx3AvlxYHucMkNJzuUjKe2IiHMoeaFUSqo1TAULchdXPVMhmVG4rLifnWvtzmdqlIva6LFpqQllGD6uL+4CjIbAdh49jQPh2mn+M8D26LtSrNwewPbQAUqR+Zim2ROjPoFx2PP3x84fewSzIxpn93OroaVHjsNT8ITMde7weyhJLIFxiWGWHheTJs5xz7v4vRapymdQ0lfrC0s+aYtfMqOrDO2ZdRk/h+9+HWVmehzYVqN2txBqEhMgJhOtzcdFK3KSVrc9ui+M6Fs7tquLE9BSEMHnwjL1do8Kt8OoOmglIZ4sTuHISy/h4KXXOCnxyftXcfv378NZewAni1Cx2jAdhxMLDcsWpePJYcSvwPMqLG8JApJVhMygEwtKgFEAbwGqA9tgwO0QCGLPb/EnAW0CkIFbR2VmHrXTF3HgzDk4J87DrNTR8Wo88VK5bgbvNHknMaJ2B4N+n2U2Fd9FtVphb3AC5kHYR38QUHF7GJYJNxzA7vVymyp6BmLL1uagge6FGDTPr8KvVGERYE5TZtKiKESWdpCkJI1IhP0ZJ6PK8UPMlGnCdl3Y1QqcagUmeWEz+DMIzSMJuhgEfZbDeL7PP3SsoB8gijLYlgvLqiAKE7RbAfq9EETZVjwPTvIMSPsc4PAiSSyZbXFAQAGC7ftIqPgR27IZcL0KtwU/7yjCoBcgSWKYXKk0BaIQSRSKqqLsJ00KIQu2X4Fba8Cp1gCLbBTJG52SSCk4cJAw4BY7LY2kCycLMN1dwRuvnIERDHDj5ie4v54gNHz0vCWuDhlZPWFJGZKekrTMpPl32A+clAGWmcDJBrDCFuarFs4fmMP5w/NYu38Hv910sDZ9BDZZRCYhGlHAYLtz+xauv/su0tVVBts+9UPSDpMnuGVgQH8nN8BE9L0yq6bmjwLWjno/L9jFIEj5BRegWpcI8MqVJ7PJMSkrLOZzTwkkj0F+Es1JaKGREfIoI0g3fS4aZu7FnFFgDb5OxVTLQ+azgwSrAguX15Ni6i20KPn95rZ0oo0E2BavcevXOPJCAHqrYMppTNkOfALbvs9FsPr9PgKqehrFQubCrLBg1nNyZtSEP0yo6FRE7h4jMAiBYsdx4LgOHzOOYsQx5a7I/Bcl2dN2LdRKXD6NvquuWf3pYFuByoIzyaXGRdn0EfUd9HNzbFQUltkhw6GgVn5eAFgRTBV9WMgWC3KLn17pGY7ne2W9CyaKRCei46hnI7pTGe8Wfad4UDn4l2dWn9GXRwlDSgy+Or4ABVLis6OC5KitHrlVMw777Qq+/n8GtrVRPTps3ZOOazLI37XNVST/3xpsDw082fBCcTv6xndrt8LSaufCIwZecWz12XwC51NSIk2R0PFlwPY4qceXYbZ3LDBqLI5onr1U3uRrU9uTukZvQuSwW5vTIIlSh+0CKwGxvwmsqoNuEmOt5mHu0CEcee07WFraj97qU3z47rvYuvkxjLCPaSvgpx3Tnj1ZDZLfBMlaTBuu58PxKwxACTxSBUpIhlsBbvFdg2UwBJ4INJNnOIEhxZoGdgURlaif24/9p85g7sIlzCzthzG1D5brceVC1uRJppwY6TgKeXEi20GHNCQ8uSeIkhgJozuRnES14tMk0BxbBLPNYJuYYupLxGbZrrBTJFsTSlxi3XECN+oKtMgFPIR+XoB1AUDpqigIMVybg5LMFiEGeVRbaQYnoQWbrA5FIR/XdZAkGQaDEAkLxKkAjIVwkKDfixEOaHE3eWveN/rEYxfb2HzdprheS56Pgl8GHfR4hP86NQwFCFToiEA+PzVqvCRCFgunDsVypZRo5DgwCdRQW5uCbSMvbVqeQ9NFSs+Gme0M9aTNIHk6eILXLp5BxQAerazg87UBNrsRto1ZRAZp83us3UZssH7byETbchEKzuuN2NWk7qQ4uK+J08szODhbx+rde3hn28Na84AE2xHqBLYHQ2A7SVGRYDuTgDs0hdklKZUEP63vbn5BsPyXNP4AACAASURBVF0q363AU6H/VnOSAtwlGwd9jZfzAIdoyl5txEJfZrbVvDsCbEtKtqBWdm7l7wDb+Xnz2WrnbCLnLXE/grlWTIZiafVtfjXvKgCdS2CG8E0B6sexC2rCLNpWgd6c2eaAPuAfYppzsi3XWijibsRtaWhRnyfLUg9RmovOS2OUXJdo/EVxxGx6nKgxWIBoPQFW9LpiB1ZftxQQVEmkQnqhESG5A0hhy1i6To2tzp+5bDJ9t4FArr55wH2NLQRV0r1SaRYSF8k1jwHbBfAet/TI7CJ572K3QQFuhYFLO0Gyb+XdXzLfpcBQSnXye8lhwhi8IC+OQf43YHs8SpDGPjsilgm4ovyWYjZHfGEvAGQsUv8iYP0bsF1q/d3avYiii4g6j1JlMkphmyQOXTAXcouX9Jlj5C176TvjwLZ+rr1ISPRzjY3atSRNkT09gpXWDvR1ge04EYCyEhLVGMOuuAhNA4+J2Ww2sHTxZZw+cw5108XtKx/j3ntvo7vxDE30GHRmnIRGE56A0YQTDQLvNUras1m3Tex2GscMykR5eZrYSWYhJBBcAIddSEg1LRhiOmbf8hHBROA1Yc/MYerUCzh25hymDx+HV2uwPIEZZQK7cls2d2xRTA0BYpWUKUtTU1MTqBM/ShbAKJxZbfpTCF/osQh3F4ZojEzFvyrkhMH+5op3lDaHzBoJJpXeSSxxL+RqQv8mWQOZZZCynRcg08gLMBDYJsYsjjPEEf0Q6UzWjBmiKJXYPkPFjGBJEbC4JpkQJJOfRNBggsCm2govgSSSYdCzkM+D7oMYbnHVAnKTPIQrJjoOs9qsZydGGQEoJZcKxlBCKScgIkMtbcFOQzR6azhz9ACaro1ut4+HmwnWNjpYj+vMbCdOQFEAVw/lACUTwY1A/RRohbCzGDN1F4f2TWG56aPpWHj2aAUfxnU8nTqYg21mthls38b1372LZGWVi+tUS2Ab3J//M8C22BsfxQAavPuiXsPkAf1eJfyNmqcKd6IxYFsHsiVQUi6TPQ5s8zkVC5hfQBnEqORItlSjPiIL1xRz4xDoUberVd4Up9GIk3E4u4Bp+byoy0iIZSbwS/fDu2e0M5MkuSxj2IN6ItKQSYYEPunauPol31sGmxKypXMIAfwK5aMYBgYhSVcoWE9yZyUVg+gmf8KCplirRPur4E7p3FWlw4JZ5oBXMs+sdZae0eJI8plqQZp6JsMMtXCHEWui2HmTQksNbOfHFIutBObiOkcx2+J5T1pNlROKVhF5hFd3vo7m/U7rP7I/72Cx1e6D3lfVeBu6MHV8Xn+/AdsTh4DaPNgLRtr5mW/AtrZVWnAdpcl+RMuKwbUXGcnXwGxri9Qw0yDmgXLkX0zyir0QgEjsXJWvb6+daBLYHnkMOSFOAuATwXZeOEJs2016fV1gO02EHhGZsPQjNti0HfQyi5MGq4eP4uzFF7F0/CjWN57h6tu/wsqNa3D6XXiWCcdIWF5B2mCT5CRE9maA4/lwiRElOUMU8cJEMgWexuWzJCcS8Z8sJ898sPQkMQBOcDMsBt2UZGdPL+Lg8eM4cvo85g4cQX/fEaS2wxU1Gcgykif2WHqUc39QDi4GbKkvpg8Ti+5IX2/Bd3KPEoCbFt7cjn04f0MsCrFDwYJYoPjJaWWiFajg5Y0t1IWkQbHqLvlUkzuGyGvlHRnC7SQ7ZcBNQDvOkMQCbEcRvUdSFbFFK80dC0aUQXbBoNF5CPPztnPRBPw7Zt1NKqUtggYKcoSOXiTM8rXzjoMIEojRzojVloU2HPRgGZFwLCE9LSd0A35GFSVDGFuPMFVx4RKQNy10shra/RRds4mQAiyXZEUZVU5nLEJFjWSnENdqkCwnhu+YqDoWXLJ4pB2YXhdP/Vn0phdB0J+cT+rxAPagj/Ynt1lGkpCMhMF2xs+agw0TiCSzTQUkdRZQnxmLMaxLJmSfUMybpG2Lz5aZbX38CvBVnEEf3WPB9pgpgPpH3j91sKNQj9LA5mSwTOBTACqXgYiAJsfBGmEh8YtMtFZjQQJFLTBk4CZlCsrHX2DIMRevrSl7B9o6QC2XYydiguQjqkIg7Q5RgMoZO5rDzKh5d9T8mu8qyOsX+nABti2TdsYE6CQJCQF8arwwCllOVjDVI5htAd3znYDh86i1hsYIBcwFoy5Bt0TvOdjmieKLgG2VhCkkI6rP8dzAc1zxvBRIV09bdJsvA7YVSJcYQhX+Ub7oSqmhgWkdFO+6TmvfGx5fij3fsbtBT/AbsP0N2N61cw19YDd2OAfTJV3i/yJge4JEYiLQzicNiSSkZpDbSteljZJpDbXvFwHbw89iHODOPzcBmP9XykgEhWIiNWLEJCMhls0iqORikGRIpmdx4vx5HH31RVSqFdz6w3v48Le/Qfb0Caq+BzcNGaQTm02LEyUKxgktMjYc1+VqlgSySTqg/Hd5YWTAS6w2LVSqnLxAYIksJR9aNqIk40qAoGRM04dfb+DgiTM4euFF4NQrcOtNGC6BciqwQ+4slHPH9Lmwf5L6S/KGph8Oa1Jw1U3SqBcLjGScZJKt7nWeb+Ur6zdyaPBJ6UFAVR5Cgvo8Z0Ha2BJgZfbZoj+JKCeNOuCRX7Vc7yhAiUIBrilQIRabwDUFQgn/Hbm0hDu1LCGqL+CSdJfgXWAfAvOsfuESyhIPmRk5pTMLSMw2PRv6CH9fSmKEblsy8gxaqX8IoOqAJCwRJ3QmtJsht6PJ85ys9bzuM2RRH2G3C9fxkXqznBSaVPYhJo93R1QgpTYQfaCYtagxSVMfRQMG3GkQcEJnhaQzjoNecw692hQHShYlSCYhnLCPFoHt372L+NEq/CRFlRh4vm5W4yCSwRflHnxdYFsAlDJVK/GSAGzD88+QjERVvBteE5jl/P/Ye88uOa4kS/CGq5CpE0hoQpAEyZLd2z0zKz7smY/7f/fsfpqd2e2eqq6iKrKoQBIAoUUCqUO6e+y5Zs+eP4+MiARZVXO6+zDrZCWRGRHu/oS9a9eumZls2u4+BNVBcpsCQ/0ExWXGVJoDMR9s15wHB5xnJWuaoOZAtYHtmnTFY0Fnd/W1Vus/lDKYM7os16WSpoRgu6rFHHarrNUBt5J8Lmqkw76UQq/09X4rW0Kmyki4zwjumTxMB4PyETLpEo1wk2xzHTLbWvmp0u/7/WrEiou0hU6CLROZOZuLUzKjwGFyVaj0QhX1yznVMXJVRywC56qCGJOvIFw/r7p3v8Dc/duHm0+1wLGyZ3WEna1BWxDy/MEC16jb6a/ZPVpNYXCf7oMMdNtPJY6cw2KNf34G2z+D7Z/B9pyN5tmgekmrkNnVrV+FnfjfPjktqH9qjQNsi58lAVkGti0EZ8bz1KG4BMzPc5Lqvzs7mvC3YbZF2CsczLjZYDsQNMaUCiTolS1hWQetFjYuXcDGP/wCN957Fwf7e/jDP/1/eP3xF1JVo1OeqDTEsUDal4byiESaC4iGmAwoyM7mUgJOWagIKetsSxWZEixFKKxmo0RJNExMGTW0AkiUIiXYLqgbBtY2tnH+1ruI/uN/xvrlK+hurgvg7jdKqVg+4aEo1C4LC2qXSrKaMetFs2LhFMjjHGVMRkzZmADyuRiuHVIOvLjKMHIoiWrGqqq4A0jm3zHEEprWvFf9adUHlHmPygaS3LHOzE+clMJgc7z5Mcpyl1KRJC8Y2iYmZuheE5+mpTJuBq40xO/qIMujaCk0SmokUuGSxuRJCD4JVgke5KXKApMtlDJuzAzlivDMtjLdwhxRu0qd+XSKPFK9tjg2vA4Pd8pJMEJB6dBgIM4Wq9UUlJp0Mq1VnqijRbDNeeD8C2nH+Y8g7DeT3ShlYRfSRj5Fightas65RulAUNtfTtApJ0gmI+zfuYM///6/I3/8BFlegW3p7UTnwpOC1tH0r6/ZVoS7DDxY9CNECbq2RE4UJknPGBeTJGkoJSCRna00MiIEKT7HJQBSp2Qk7tphqTeZZweslbCYAUgOu9qT6r07R9Vfy0UXpXU7q5nMPJADhWeRR96uOye3AuBBAmqQy0NwKcA7aBozj6gJ76ZS/li+T/hX19/AGNlahDWsNHKa2VZ5mjLboVM8y7jXmFgfctA9ZY7K7GdoJM6H3pxMrpo3+7vNY+VwuGokDnDL2Dj77yPCMjfLwPbMGjx1hHMcCXgryZALNzu/JHBHZpoVVeLy+lx4x9HkI0HEyK9P+52LAIQ78RSzvQh4qaFbAkwXhW8qZ8SdFsFn1NyL+Z+ti6A6iObR8/PeWUsCeEM0OSsbeBPN9qkwSM0zC9ZL7bGXjGU4gUtazJ5lIPyYLXCmz37/2XO96DNOgUlzt2dECstZ2MXA79R1a2NmoXvd+94YB6A4BKpLpRfBe8LXhde3/w7XqYbZq4EXw0bD4jPkq8NNz8azGY8KhDnjGoRew7/NuujL5vn0384G2+GqmN1jf8maYqIcE+km7UQAamPEyiERNkpStw0cxwnKVobGe1fx6//wj9i5chF3/vwlPv+//gtOnj5GqzhElibCasuhzYoPArJZ7FjLgbHaBI0igfMkJ6TXECdrUkdUl5DxbJCVNrBNsMdvJyUVTXuEqYBtJvUliNe3EP2H/x0X3nkXO9evor2yKg1XJqwWkMTyLNNGjFg04ewiOAu2J5iIlqEylJ6cljl2rYOs4oetSVcHP25oQpadw5JzaWCblS/ogTjzqZn4VefCBrvC5DrnKrPJMZlQjsMzltUUGihYunBEBo1QS5N/Ccal5BiTUoWu1h/iVzgmT+5jWmi0gUx0Sk20NneQ0YxYR1slHnJ7ZJlZ5SFWBtH0qspuO3mORAp0LjPWVKeDwMoqjEkQpEtyqyZbpvkADWmUBEmUZVnDMSMdzQQTyiFignUglSAG31cx7jzrJmS2qd2P6fLRUZJcVolGRMkEjbiQyjZRyVrcEyTjEfa+vYPPf/97TAi2HbMtw++CXXnkXGUpy1iBXQ9OF9iC6mhVGyJafudUeUHKjEbaYdHTEGTWLs2QBcv2sMV9rCrILOAOAWWdWa0cACVJHSh2d2dgbFbjXAPZVlXF2EI1nGZIxUlgmUWrAGLegAHwnB1qJYm5ijTaa+bBmjoWMPmDe6+vc109iw20gdjZZ6mD7aCGcw0M6rKogWLRpbvfkS31lUeU6OFrlZkNOGGTcjmxDvehnU/ilDiQa++tnYemqbZndDkedq5oUmNVAECfKzxn6/cv69QBTzvr9B5Y35tOp5Z0VJun82n2rOpXUc1Q5egY2F4MSoVN9xVW3FJxi7a2DmedU+9suHsJdpFGd4L7DD6vJmFyNLjD5fpMa9vvS53timqfD7L+IrBdnSP1SIqN01KsYZodMzTu/oIJnr3jnwS0Z8BYFdJYrGO1TVH37rwFkc1gBelrICVwTELlmoUg/LlrLNac8Tkb2LgTdtnY+nWqpjF86RK/SjfuDNMwOwdnAe7lANPn6vuP9c+76LoB4LaELHlzsHFCoxLe71mAez5PZHa+MjzKaCgjODvfs/M1+2+/gRUt1bThofF90/sOjf+8HV0/TGyQ6hq6+ZZg5tmCfePrtc5543Jmhw+s2uNBSoAaC9ucEmyPmcDWwEk0ldJph5c3cO29d/Hb/+V/lVKBf/g//yu+++wTlC+/kzbmGatJTK1ZPHXYBIPKYLNKhkpVHJB0VTJE1sF5ExanlEodynBqO3kCVE6K+6cAL8GLTNGLM/S3r2Hr1ju49csPcOHaVTRWOijjGJMkFb0umdTY/kfJCgEbQV5BPfhEdNdSV9qBXmPFlDF2O9HXg7XsfbWHBNPVXOr9uoC/gE6CV+1W6J4h2BRl2RCWnswXwbQw2kLI6ZgL8KbsRvTvBMCO8eZPss++wYpj0x1QEFmKGBQ95Fn+jvegz6VhZerq2XVTriUlC13rJNFwqzXSPaFgW7ay+1wOiTYiIiiOXT3uTORHrHOcsepKPkbCUmlOkD7OFbSUjVTmuGyMEPPelK5XaQ9vPI3A7TsRVE15iraGZxSA34xKTMsB4kYOTlmZu5rk+QQvv/0Wf/7DHzB59kIaC7VY+cYdH8TXuq64FiwicMo8VYeHT5g1O2OH6KlabC46HtjwJcy2z5ULtPUhZ6zgqB6xq0gLrWleJzHslh2AtmpFNRtg+MIZ5JoND4inGthyYZlgRAy0zWp7NWpjCXgqEzPtrFXBUEC4+FQLwXHYVdFhphmaqHo4D95DQOkOHbPpoV007FkDuoqwXZm84Fxx92uMfEjsyJng/m5g289jALaFmXZ5HBYV1fO7chTCz5UZCskf3wSmku/YeSSvnQ0XuGuf5l5D57JefODUNb1DVpGss+dp/SwPa9S7iJhENa0V/EwEeoaRnnf+h+ejjnXwJZESF7kwsOaWcQ1uBdhD9OkGtt02qLzF2oeb+Z5//IaD/yYH9I97jYHsBWA79Kr8IC5n4eeCj78AbOvYBeGUYLFbBUwzq+aNhrPn7FtoVSsT85OZ6TcA22a/TxmhwEueM1hvBLZ1B/24qfavDrp1OUNU3erMwp+9gmO/6uEjxxjMzrF7r202MUrLIjQLnkbbsirjJkadwlIzWt741A39QrBtrE+QiHkW2F5mLOY9z6JrL0tKPWtcvPGfd54F7M1ix0Xj+UMym1GMrIwFbK+MtFkJ2eJ+WWD/XBcbFy/inf/pH/H2zXfx5KsH+OR3/4T97z/GuH+MRjFFk+WxklTBsZNEKJOhkg5hm1nVQlgVZTb5WqZECtw2NjsyFljBqtbSpnxAf/K+WNvkOF1HtnMROzfewoXLl9HcWkfa6WDabMqzjEX3rNIIyhFigjbpJBghj8aYNCZ6b64TnoVSeUgrgRmyVoEdnE6lMofXVYodchWFpdKHMveadGhyE9uTfFekemdjlmTd8ltTHxUbV3bEYLzf167iiUhKSG97sKTXEAaNIJ0JoLK3WDM8kVrBdHzYHZLlBYu8kMRVGVNKPVyLYx/OtTVlmmfe+YRaVc4hSz2SqWaNdZY/LOXzpaZDUSCJE7RabaRZR65z1B9iNBoiTtgynVpttduiZSYgJoDmnm01sbqxjmarjclgjOO9I+SDERIZD1acmCLh9Vk5p2Tm6AQnjx/j4bffodh9hTjP0XIsO4eUjpt8towuufJ6KTQZsBAkzZwpxujJi/whrgOzeD/XDVYIXeYCM3fN8G9qyPRzlHBzbKGfazuqwmTI+YYyPCP984T2wtGAxnTPJjuaO1EjBn3SW6gJdsyjtcq2+39DsE3gbox4dYwtBupvYhttRBRsO+AaHI8CvoOyex4AC7Nd1wj782De8xgwrLCtOuAhg+6dqYphrwHowFmT30uCc2V3FgJ9D7uCsfL3MRtRmGH3ZpZMdT+uXnbAms2y2+qYuzVai9xo1GxW4nEWKLH32Ouquai0UxUhYlKl4FMDGZNdW5zB1e335U71XkP9TfBmt78XQaefwfZPAdun2eRw/Kvjdf4mP2uDnyUjCXDtHK/9zcD2WYv2LwHbuhrNGDjzfwab7k4ezbKaF56bA7bPknCc9YzGbBjgnmrZB88OzAL4WRahMsLugAjAdnjtee8LnYTZ+1x0neWH84+Q7swZmKVrconfJYeM1l9DEVGaECMtE0mYa+XKLBdJiZN8jKNuirS3gs2bt/GP/+l/Q7d9Dp/+8Xe499F/wf6zJygGAzTbbXRYWzqnpla79SmjZ6XoyG5rsp2ExsmqWykr2sKQrZD5CMC2gG4tDSgAjS+eNBGlTWka0+p2EPM7yzBlgxSCfuq8J6xRPUE+zjFlO3KCdoa+yxxRwdrS7ssdFpI46OQCxkzJ3NXC8A2MMlbsqPAXHQVFj/p5zu3zCZQ2Frx/aoipInHQWMenEYu2net4MtYa3KbJluPWKhFKNRGD38YmmR105cTiSEA0HQICb4JgNgJhNQU2vSmKWD6f8pViUqjGXuoJs3MlJS1Uvpv+3C0gizJggCwl2CY7nwvY5s2J+j1OpBsp662vraxhZ2cHWZxg7/Ur7L/axXg8RF4M1BnRDFaVzDSm0u0x63Wwc+0qrly5Il06Xz19jmd3f0B/b18SafO4gzLpIs4SAehSI4Xs/Ekfo6MjpMOxaMdTcR40OZLzQp03nTsB216P6ubJL4CQIqtAhLGRFdiuzoVZcLDIpr0J2LZFU4sOe1jgtEJB/eHQnoRSgIVw2wPqAATZ0rf1GgA7gyXVdWai8GGFCeeXeoBluEXwTfj0p+9O2fBKmmGYpsJui8H2LCibZ7fD7f2TwHbNEQmA67wIReC0Wb5GLbLoPiucu5As8eeK2RongTQ23DtDbryNMa+O18r41KixeWB8wQH748C2H91AWaS729tA74TU53HZXgmdvRrglhSTCitXe7Nuw0OQL8+zuv2eu94CoO3u1rMaCw7Zs8HfWbBl0d//fTLbOkE28c7VcRNY6YyXS1iWj2jFSC19nQGL2oveBGxXR/kiwzqrH37zFeDufSbcc9YVdWeprvNNwPZfArTDw8iHEpX/9EL92c8PAfCbslGzhjx8378psH3G5CubzHWXSre2pNQM/JSaXwK7tMCoyHEQTxE1m4jWd/Der/8BH/z2f8bhqxf46vf/N3747g6Od3eRkhmncaOkgMlvZLhEY8y1YTpqB7YlfJsr2HZFQYzNrQy+O6qlZKBy4q5aNSLKQvJMtcyOeWUZQHY+nCYp0mZTWsfzLKf+WUDkeKIAM6fut0Diqp6o0qNyuoSQUl1HDWRbAJmvnFAH7JwGDrHpmyssp3bdQLYcP/J5ZPBLqcyhKEP16FrPW//bqT5qdW79+hPnSJ2UQOlSYSMzba7SAQF2s9UUZpufwefv90faAU+ay0howYTTDvjropExNymMORMs8efAK6sysPMj2fIxE+FKOkSR6OcvXrmCra1NHO/t4dGDHzA8OEAjiZCXA8ekayRFu1A2gFYTa+fP451f/QI7O+fRPz7C3a++wvO791Acn6h2O11FmfS4sNBImPjJuyyR5KXULm8VypiLol3KFmp1mpxSGrqS1O4H4K9ire1IUAdPl4Knsd04c72eBn4GMJdL4rwPVlV8qEkObLznh/llfHweUdW9soI6QWm3hSDK/cETJ3Xnwhw7h3zd49ue4OqdD7arJ9MxtPNVQKbrYFrrkDtzf37cTkUig4X8BgdYyEjPI55/CrOtTkw98lHtQ5NIGCHl/u22kjLTlSyxvqZMk7xECeBwik69Wh4PLn3EYH6DpvAeQzmnjuhy5+Wnge3ZCfKhsFohgzeYxuAOq7E5dfaa/+9kOf5zzUMzbbuLqjZWtt6zGMPie/iZ2Z47NiGj/2NlJP+WwbYPdy7bL0uYzLMXuzkiFaPtt6eeQ0vW6tlge6E3u4BVPrWFA6mJ34DeVzWRpr4rTND8sWDbXh+y4/9awfZZzvYy8Q9BNllWGvNmnkliZIOVLkgax2NMKahOxjKao0mBJGvhJFnF2vnL+PV//j9w8dJ5PLnzR/z504/x+OuvUbpW6QQ7bA4usg/HXElyGbX1TPyxOs5sKiNSB9UQNHh9EXrwp0FblWgoRU59OX+y4yTQYkdF14CbDBlblMvBxOQ6Nr5g90PHchOZsSQhO78Nx2MM8iHGxVhAtQBhAyHO8WZ1DpWCONbN2G3H2zTHyrCbftpYbi2Fx3s0dkeNuOrNVcTAqitF5CQs8joHuKeaxc8KJJrQ6EBfAHjlk100wvHa/s4MlLEdfewaf2TNpowFEytHY9YHHqKcjFxzOz0Uyaarw6M6e6ehca18tKqJac8J9KmxpoxDuvalmZT/6+eluEKd1Q1cvX4dO+d2MB4O8PzBXbzefYlo1FexfDlSB6ihNdSHjQxR1kS2uYmrN67j/d/+Blka49H973DnTx+j//w5ug2gzbFO11HGq9KKCIlqxilh4VpgzkDGqjOSN6DzSfmIsOZOnmSOZOiku5f6KIKBouDcDmY+kHacbUz9K85ktj0hWQfbdrbpPAdRu4CJlhUypwdBeHu6xU2S4OY5wHkV4Tqf3Vd50RKwXRGqPxpsuxVu8VS97dAhOAMc2nP+LcC2d3BmZEZV9MoGcQ7gdnXubW7Cs8+vv2XSSQ8kg8ocgV7czrhqLfuT2oPyuvynwtnLzoS/BtgOndL6/ZlT/2abJ4wc+TM50KrPZbbdmIocyUD3ytZty4n4GWyH4NHrbs5OkPSgqiIhPHOwWLNdu1g19sFnaMhwPqI9C9z8LWUkld1ZcG9vtoaXA2bH/dQSMT0LvywK89PA9o9hmkPQbA/hjZhUGqjLMcxw8Ke97qzrzft76NzZ4Rb+rB1sFhWYY0gXX/uny0jOWo+1sPScmaecgYCxPc6U1WabcNasTsfS/KQRD6XZSVRGSJpt9OM1oNXDzm//Ez745W10oyPc+fILfPPRR3j96CGm4xHalC0wu69gDWejIfQ6Ak6lUgjhG+UKJVj/mIC74a7PpEYVNjiIJ6UArVqJJlOa3pvsubRXL8leswoHu0mqRIHXSAnk2i1husmG8t0E5aPxAKMx2zyzmY+1fFetMwG4JRWq5lr3mzKpmlDYdJ10NClYNce0GdK8RtCL/pS1wyQ/p/mVdvQNljOcOFChYFtkUKVWHaGkRHIRHMOqvKw6Gepw638LLpaL0DGIXXv5ROQ8lItIzVlp0U4nY4zhaCjd9qJi6K7tumOaBMuV4VM3R0v5VQ2HVG4URal02STYFhkQtfFlgQlSdFZWsHPlBnYuXsJkNMIP9+/h8MVjJOyaWY4xHrL2thSsAaucs2nSJG6js76O7es3ce3tW9jYOYeXz57g2y//hGff30E06GMjjdHmECQ9TKMOxpyTNJEi4kLKSxQlRspkWEpiHFCRtS2t5XUNxoUy25X21HTX1e8qgOtY3eD1HkQ4JP6mvMaZYNsjxiChzNhLkVcZs13PvKib5ZmsjGrbVaBDkawnryuW09O3eideCqgfuIC+YwAAIABJREFUoglvZ8tIHE7WSh3mBCyTkcwcxSFB4rXKZzGxcySKswBcbfWP1Wwvxh+nzOhMlMLkHspsO5TiE63tPqqHP3U2uYk1M+JBY7AWbT4Wge36uWBz5+581nkIHuhNwHb9vHNrKvil5U55pySMlC+ZL/8Rlfc3Ny/CGPpFYDs892UuVjZvO0XTAprS/Vq92vlfsyBgwct+4q//fcpIbDCC1IcgsqJGtzKqp4fuLHDzNwXbp9d17QYrLrD6tc8EP7XM6qvKh5iEmQsCToFeey4zHeq5XbmiUzIOt8Hk996pqQ64+pwsPsI82xk8i3b74h0TWNQTMzhX1nhASqb5L1obV3VhJtHXe9Mz2vN6Zrs/Cd1YVQfdPIegumzFKagNtmf96WD7rM291Eaw1JrMWQMrQ4Jtng4ximiKg9ZIyrRFMZnQMTYaLWl2M2meR7yyjpOdK7h09RI+eHcHI4b8v/gCX33yEY4eP0YzaqBD36sskbqSeAIPSZwK4CYQpkQhl4oUlB7wj3HBBLsYMUE355KMK98XsTQgdc65KxHIyiUlBo1cgDVLj0lSpmtaQuDFL5YdY+kKArM4S5E40J1kKeLRBAW1vgMm7o2kmobwhy5pT8etct8MMBnAMeJZOy1qIx1py+7V2o4TFzabFTUcQy7rirXsCHiZEKbykemU3ypVMEdDqrHI+LkOm66kRUPYHafYZBWRJJMOd4w88NnoWHBOx7my2cPRWHTYBN1UV8fo67Lh+Mr1XOcbiSwoOOBPAm3WddK0VmXai6KLctrUxEtWMJxOMconSLrruHztGi7ffBeTvMSTR4/x9PEjYLCPVtxAczpCMR6hMR1r46OohZL67vY6zl2+ihu/+S2uXL+OvZMjfPnph3hy588oj/bQmhboNaZYwRTNiNEXdjZlve4YJctSOsdKEjzFaavOLUp96BONpdoNK6m4mImbRC97CKvP1GQkM8llYUnYBZVH5u1HtxLkT950zeTBeHwxD4CKAFiRW2gdzVa9iSzv9HUrNtakEhXYqZeV01by8wGb2RcrGSn/dl6p3pfrgeBugD9qUQPnlAoD7HLXdF70HDKHe+64hpVBgpEJwavYY3fs2J7Wl+q9qWNQdScOGfJaFZUzPCuPC+w5A7Wqnk/OzzG2NSBjaqy3szu6w6v1F0p0bC7dE9SdJ5PjGDMQOG1u0ztpx2ncWWfcFydI6v3a+OmDhZKsqnyRmzXT97t/numkVtodN25zHJNQVuMBhItsBmMsc16B7YpaP/X4ogmU5Xk65+2Uxmn5sRuCxFObM/B0KlmGMxGzTF0ATsIrng1CF9/fvHuTWggLwywzZbdqH+2OC7er63ICXRg62R71qREMDLCA7XkrIjSQbhMveGENVC6bGXvEMCFkWXRpmeZKDkgrN+Q+hGCA77Eosd1L1QA4SGEREMRDXy2iHrhVBrffZI7NI0ZiyFoYNEksY9vpUjSxIsEwHazbGFKH2ZWCEjMqRtxYkBIl2b7gq6qNUn/qYOv5uYymqjlWb1cNPO+LjTWSlDWgyQSqQWfyWOnC4LaxeL9Wx9SMo7EzvEiVJR8E4YI1EsDtSlsXsDLy0to+M8tjlVhOG79qrpbv7YXOuFvY4f6qXcU1IyRI7IxTqdYhYLsxxUkzV2Y7GqOYTLCetIWBjXvnsXLuAl6kLUStDO/++h1cPHcOo73X+PR3/4x7H32E6aCPdgwptEawrQe1MnQqu9DkQtZ2k5UpzCrBeSLAO5q6zm0uUmFVSrQOt5vDaIoJm1MSgAoWVaAsj2zsZsSKGaUAQgHlrQxZq4lmq4Ves4UmWdnRWMB2PuZzsulOjpLrl3pT7dCjLK+rr61mxS5ktajtudSZMIdbjiNZRA11BpwtJ68LjAVQEGyrppUSEgXblvAm618+z8ogKvUsn8va2Gkq65tSkYxgO2nK70fjiYBr/hwMhxiPRXghjmcSUd5DGYnbD64ts1VlEUDnD1NnGww4SBlCqqMTxCzlR2aaFiLLsHbpMt66eVMkPA8ePMDew0coRkMk+QjFZISoUSJLEsSTiThbg6yJRruN5qXLuPnubbz9/i8lifPLTz7FnY8/wuDZQyQJ0MroTJVopg10p01kOSu56PrJXbKtjqyWTdQxVpBCoM3Xsa44H4lVaLy4p0KfdaBQIU5DCsFP96Y5QFtnaf6XHPizDWlOMbbBu92cVyDRge1w7TlpSG09+ssH9aQ9wDd5UBDKnzloqjsIiQhdN6e/KrCqTZM0IqQb0Jw2J3/xags7V8MkNzduPvmz0jMbQ27Xro9vVRLPwLNi6DBJWaNj+uXcGdtP8k8j12qHjn+Pv54B1jmjYCy2R7xhYx8DvH4FOfDswaBFEYLbc+dE7bxwWnhZR3OZ4ZlojXciwihFXUZSA8e1x9d71J0fjvjs+eTG061Dd9S4i7j5D9bX4qiuWzL2AWZb6/CsWsWuupKOQ+Uw2tTr9nc1ye38W9l6R2UkBvLsgWdu0OGT061gZ0Hwgo2u1zt9kNcA90xY4UzAveRaP/VPsrE84rSBXARAwlDYLGzWwfYbzxmoCkyHEC5kF6vNN9tBSQ1ItW1tPPUa/v+qR68tlOoZqnmoFurseOlb3+y5w/faJzYLMoUMVWsYfcKQrxw8yhKaOoapSRyJhMwVm1wQDEUJJo2m1Pht5GxM0dDucrwfamLJQrK+cJZimjRQJhGSVoaoqUlSLSSY9EfoHx8jn0wgDJx0lnMVHlyYnCyeJoWlAi5YdzjHCOPsSOsruzWrjJqD4w4AUNJgmlIyf7KtubkKgkU2ZoklTM06EwQh3fV1dFdXxCkQoF2y2sIIk1FfQuqQcPhUAInID4qpVmMQUlQPcAIvakE5fwa6+G+z4fK5weFtYT9dGW69eQMWmjB9kz2npz+qDz57Oy33zPz7nZlRFiL41IjNWQTw2kgro5S7PUQ4zG6DjBrQWer0VrG+sYFpkqGfxBhcvYabN2/i+uYmdu/fxzf//E94evdblEcHoGijKbmR7lCT9UeAqpCHkgsBpxxjc5sEaTrIZIyIYduA+eKvXNfy02Pkt5c+qfy/aCi1JrBUHGl3pEwgAaskD7JN+niC0XAg4HtaaFIlZSac/4QdMVngmXtL9ph+7jy1mUA/6cjoKq54ZsvABtesAphTh56NhYEPB3SlaY2UUIyQN2PEzRTtdhst6tKZfMr9Oc4xHo/RPzoWB4lOr9Y6d6X9HOhjzWpxhIU5J4DX8o/SWMgVYlQ3iL+jpEUb2BBMxWA1EZYLXEExbWLc2sDFG7ew/e516T//+M7n2H30ACv7+2hxreVTSZ48aZKVTrAySDFJI+yuRmhf2ML5f/wAH7x7G6tJht07d3H///kdTp48R9bvo2zHKHox+p0Iw26EtWEHvRHB/mLHdK49dS8/+10VSD111gsCmTk7DPAGZ9epqJ6d06okn2/dw6qCwQNUUMctgkVoXgy7Ozl8Mp2ufJl7idi4ApuyNyrgaZyRfXTtp8NbmkthbLOZPat3rKVX64SgfooBRrkJB2xlC6s36cpSqt2piBnFK1qnW0kix3lX7Lrlc7iomV7LVSiyuRYZlnNy5pzHthZmsVG4H2VYT1mXOgCtRw7DNuFK9sx+mUXSkrXOOs1gWv21GT19nZJT82LX1arSYTYiUs+7U9Fkz0JXd1YnY9y+D258ETAP7Vf1Gp1P/Vtgf4NzyvaIj0AE+0gXTuWMzVvyOj4GtIPzLMhxVMfEvU7BdlhfOPRGvSuoAMkWaG0AZkNcp+a12tx/LbA916tafN2f/JeAHZr3GX8Ji36KLZ+pbVkzh07n5VZONXnupkKwHYL7YOBt2QWhnmWjEvLNp1931nNzcaUSKmb4tAJNXitrclIH8IRPY6UHYaFpjCNMWLpNuu5pMFuC3OwISHaDbJoLx/OwLzPSlwnKWJmNJI8wPhni+PhQwvMlQ/PTqYA1qfGbNKWzYJQ02Q5O2nALXJZKFUCR5FKqTJLThB1x5k6kImrcBcEI68jGH4XU9GWNX4wn7Hstba7ZpZBhfnawa6+uodPracvsRoOFDKROMMvIscseygnKIsfh0aE2EGHonbKCCSs5k29UYGh1DCy4KfcizUbUY7ayyDrRBi69qxCwBXWw7YKsC9m1KuKxeD0sWxf1EKUz7u6jeHdsJWISAYtlCAPtwr+cH7ZcL8gSF6yl3ES310O728Mky/Css4ILVy7jvbfewlavg5f3vscf/9//hud3vkEyGYOCBia8pSKx0PrUdNLYXEWiKIG/q4eDWFsx2CaukVGsCCstX2vlA5dsp8rB1ue2g4i/nzBZM0mlHF671UIza6rOmS8lODw5Qb/fF+0xy+QxauOlRASwRjsuuH7dts/AQwGwTCN1IMHGwAEhb0scGaP7h1IRlYvEvQ4iNiES4F84J2GIydDJYVzzGzoMFpURsO4AozqKsoDRMLDtgLfPdRF5husSKWefrvwIA+T5CI3WFlq9DaRbl3H97feQ9pr45puvcfDgDoqTQ6xOhsj4GSx4UgKjmNKTGMm4Jc7C6OIKrn7wDq78wwfY6PWw9+Ah7n/0GfY//hLpYIxV7v92gmGrgeM20G83sDbpojdpWvniH3W8vIlPuty+OhAxe/pXXuzCjrR68C/RAC/1AjwsnPu8rpSzj0QaCPGSAC/EcNGlEHg6EFdrAGeRk3DAyF5w9l3CcEV66j6tR6bDVe2IL2Ny3RtFMuI2vgdFoQ8QfKa7ay8xkSvamIvks9pDdnZ70OnW+7yQwzwgaODMBlpPn3lwz12pRnjqnvLgVp55ebMyvYeKnfWw0YB28Kx1IF0tBbEzIbj1YFvXTXU/DrDPbgQjWgPCtcp3qz+nrAE35vbf5tBVFi4A29WLaoy8zr8bV3d++oTG8ECYieSEhOc88lMZefsKoggGtvV+qg1VjYWj8503PddjnmGkF1mfvxqz/W8RbM8urppgTE85b3+CeXAnYTU3czypf21gW6dHQ3nOPPpn4/kqJt81R9CufBbeVjBDMJQTU0v7bdXNRhErOzSRNtuIGfpNUyDNUEQNKk+lchjVrlIJYlygnJAp1nq/ccJOcpGwcEmWIVrpImt3kfZ6yNptNNpkFjNJvEuTFmJsSDKOMI+1jo4qSyHQJrtKtpGsI1k8stRk0fOTx5j0X2I8ZCLWCMVgLMCbrDmZ1AaBBwE4dcRRhGYEJHQqHOggs05sQIAy4ecSZDHkPWGJNCb7sUiZMoL6baZdpQz6v5BCqxxmmY/gUA7nR7nv0/p1/fQ58rFgk/sDYwmSeDOwrQ/j4why4LqSbBIR4X+7xkF06LIMK6trSHur2E+7yHptrJ7bxM1b17HSbeHOZ5/hq9//DkePniDtD9GJIrQkulJgjBzjjB0DYyTTTPXawYHpjaWP+ulinoUczg1bchRWKrT6OOlYU4KQyzqLteELywWmCdI4kfXHtTUcDjEZqbyEX5WUqJr/uTZXliqlK/UInM07ndqC+8t1iauaMwUOgUQUIteMJhNnlXIoAu8JpTECslldZIzcyUa0VaNGe0QGw8RPJ4FSKYPzV2W9WB1tl3zpK57oeMtacK3jpaBMpNcup7no4POt89img3Xxhvi/R3d/wIsHDxCfvEQ8zVHEA0wb6sDLvhtnKKMMx9kamus9rN2+ivd+/QusX93C6+fP8f0fP8SzL75G+uoYK40E6wTnzRjjGOhnDUxaCVplEwkN1GL8s+gIDH5vALH61VkkRrj6DCAZkPEs7RloXnIQFjHyS8G2IAR3swFTaLfvDqH6R8y8zoG6ypkNP85FlWy/GQttZ72U8Jv4aGOdydV7s2ubFQkJAnGoRSplRtCkhBWzXcmr3OfVcA0lV8F75NarfWWnXeVDOCZYUOHpQgd+nOawrj8VbNtJUPkAprs6a2ID9tWx0tVc8wx1n1wD9YoXa3hQl7RnvxUAB3bVziqZ29rdun/Xid4qklCPvIVLvIJRbq3VzrfTgNtWZKiPV0fBsc+Gr2bAdrih/T6dyXfQjwgjyG5VGtMfgm17sX1wCL590aUZikte8zPYXmhcjXEMjYN5VLVN9e8MbJu+1QyUMqcGoyKkjUQ3qitOTLip3eO0UQSbmETUgrKmcsLmIBnirCU1lssolc59/J5QelFOMaFklmuRwIXMG6Ub7Ra63S5WVvjdQ7fXQavVFGmLsIMsx8aDm+y2SQvKGOWkpbINoy4dU8ANKk03XGvtmodroLTYw7Q4lG6BAkRGBQaDIQbHQwz7Qxy93sfgpI9CGPcJEgElFmKdIsvIXmrFCTEqlBGMxhgPBpiMR5hOxsKiN0rV84o2ng6FsMDaQe80BnAOsx1JztDNe114iFeLejnYNrtxNrMdAozqAOB/WRLcPLCtMehEEus0AkENtDqo3d4KOmvrQHsTk6SBQbOBnSsXceuDd5GUJb7+44e484cPUTx9iXQ8lkS3acIGIwXG6RR50kBG8FRSrKRfPxZDGeBeZARC4qLOcrN6iAJeK3VnYVo2tBGHz3WVpBSjYM3x4OZM37/wuoZl3A2Y6dZcvhhTdnF0TqU4lnEs+0FkS3QA6aDy3/y9tcNm10o2qil0XY/ziUSOGG2Q9ShRG00A1K6ZrnvkDNiWnpNSkr6yCyrdcnEN1/1Pgj6Cw1UOw/tmhCOPI6ke0rl+HesXL6LRyCQZsv/9PRSHR2jnR8jiKU4afeR0w5NMEl2zcYpp1sbRyjlcuH4VN357WxJsj8cH+Oazz/Dw00+QP9/F2jRFN87QowiJkpk4wiRLUDRTREycDTsJvQG0rr8kXGEBKDMAt/TznCPkIlfGYkqXQWcLloP2Ssd8+jIVCJp3Cx7OBrc/C+NO76HwWQl4VUZYAdfgSrJAq/HwZ6asX0oKmdjqAF2Y4BcAJA+05RKV8142mMTK7I1qg4dAkZFMXruSrlYAU9fkfLBte1t9jSozy2yicjWBbMtclhmnKMQCPwZsz5trs+HG0rpw5txV5edidtw9GjbrVidiarcfJvcHEVVLLvUXrjwRt9IrIqjCyBXD7ldOAKDr0Yu6pa7IDBl9L0msAXt3ST0+nIwodHh04lzDsvkbUTHvQpdVD24fvV/AbNtHhw9kSN3Ystlw8s9g+w0trTMOtinrqdD//phtMkF06CNJVpkiKZWRJThUWYirelAQ5PAwbyGJ2VmuhZjJSB0y26nospGkmEQJxtMGhqwgIAlRMXKqudktLmuh2e6ht7KG7uoq4p11JL02siQWRrsVNZDEseh2KVMpBmSLxyjHWqO3mEyFPWZZMmGpmaRWUFfNNtJaZcRRKprg5lhHsuHWrCMj657xfguwdVwsDGWGhMwYtccT1d7mowLDwRDD42OcHB2jf3SEk+NjDE9OMB4N0WM5toJabU3kaqUqKWgU7LI3RjEaiA6WNYqLMYE3a0SrBMf1Q9TDzBJ0woMx9PrDU9KezycDzx6hfy1mezHYNsGIO+LcwaeVNeQAJpPKaAVBaELZD8FcIVrnbmcFa51tTJoJDroJsNrG9u0bePvaDQxe7eOb3/8LXv7pK4xevEAyOEGUlWhkUwyzApO4QLvoICs4T+FXCDyqqFNo3hf9d+1TakMZsi/6Kjp+VjlEALdjR3yKXf0092DbO+zW2nyOGRKwYmyLLgoX6YmRZU0k7TamLSqa3Ze83i8Gr82UcoaM4uTa1ZE/RYfNb3dg8YesU3H8HKATGYljDh0jL3dEwN6YYsKi3857ENmMG3KJfLk8BWlxL454ItEelvNizfJk+xy2rl7FypWLOB6N8OzBQxy92sPq0RFw0kc2PkCWNLAf9aW+NVpd2dPRJEVrYwvTm7dx4/13cevmVeSjAe59/Rm++/OfcPzsCbJJgbVpjFaUojllhIFlBjORqhW0O0zM9p0339D+115WrZyF0eQFH1slZJk37ip2uJD4aca3/kHzGuLU1+t8FtR+Gzp7s7eorwkBZx0MTZkbYzbGgLABHluCDoZZ2UQRHYndnkqpSE3WteRFlZR4si+o3FTlXugHFzFJFl6/nnTpLheUFbQKKPU8Np42Xp4R3qvbY5X+11kwJ+FT9jco+DQbmRbm243THJZbR3SxjMQDzJlov+59t0YWlA+2z662f+DoBGC7RhbbgHmnYYadMOLV8I5PyHZvqPuZNVmHSY4sSqGSyICU8cx6JWlWB9MZj5o6g7+zNOTqc/w1QnLz1PvcHNaXrz9X605g5dTZOMrbQhJ6EbMdDrzfTC5JQCZn5gZ+Bts/wtjaxgp/+hn69yQjYUJkBbYJpNgpT4C203aRydb20G3RTsdJT2oRx0kHaStF2qF+uoEJay2XU/TLUn6OeBBnLWQdgut1bGxsY319E61WB82sLcmI0+0VTDMy1CMFsYf7GBwfY7S/h5PDI0wOD4Utpr6a2mgmYRJUayLaCEVJZrqQ5iNV9zHuH2X+CPa47oUF5DerG8Sp/CzZ5CJlTeUOeisrWFndQHdlFc1uTwBO2m4jEZ1wQwDLYDjC0fERjo8O0T8+wfjlSwyODjEcDICykOQ+SlmacQNpzARM1XZPJWxPwD0QAFQSoJPxds6NB9zBpjXgNf845XxpPeQqhFiZjzfRbBMgzcrMwt3hE1FmrLdxSlXal/GbjhUSwxUJs8222hJZcDWtea+ttI3N7gamnRZOVlmDGyi313H7ndu4dukyjh4/wff/8hGefvM1Bs+eoCwHiNMSeVZIpZNW0UVaZpbuVGMtzNz5kKYlv8xGB2bsotnb09ZhZvQlgdipwoNDV14VJHFZhRov6XHXU2dk8ZcdDHyVMZ/SNr3VQtbtIu6whB5BMZnzUvMPXH1vstX8N8G1SKRcNIVjLvUVmMDs5Ud6uCsw0oNCAkMOaWg1IRu0qUjFyljrdQu8FyLK1p7+tLKGSZTJ3qMMhA75yuoqVm/exOpFNqwZ4dGDhzh++RKjQ7ZKP0K32UQ8OZF+M4NirInZrR4GrIbS7GLn1tu48I//EVevXMFKOsXdr7/CNx/+d7x88APSfIR2nKDDGuZJExmb3TQyxDGdkkT8C5byK+NlKtrlZ0I4ZU4qWnvDMmZawcKPqL08cysLK1w5vLLo2n5mlhgCY4UN21VAUD9c7UuQrCfrgzZW5Rke0AdOosEoKWsZTVwzqWqz6b5QwC1fPqetnncRT7m/E7mWOKr2YsdSWh6E1wnX9qLWete3KPTV+6oYTq9JDp1VT7BNzY+uyWBqeVvBQlDzWO3rs8B2BaxnJ9v21uKSrnopR2jYGqioYMspnbugK3Bc/VltgDmCgR8ROAN1PXkgAPKOiL8RPw4Va11NtEVzquEKyQzHbM9xYEJywZ6/tu4dRpG32npyzqydqxbpc0uuJgPWxREoPs4C29Uk2Eaxyhr1cf8fBbZtQVSLfLlB+6v81RbhXADyBlcIDheblNmJ9p+yQEbilk+wmqvwhUUdnMtl5qN6rTMYfiH50EelNZv3FO6sdOzi6VfMznkFoozboO5aDWA0ZT0OlvnSn9qcghuS4LSJOFtF2uoiytZEJtKI26LFZNfAybTAIM8xIMOcpWitrKC9vo61zS2sbmxidWUd66vrSKMU/aM+DvcOMB6PkJ5bR94osL/7EgePH2O8+wKjfh/58ZH+PDpWVpQa2LxEnGvcRgoARiNE8QtnkM0ou/KPAiYJCqr6JBwdhRzcb9SPdzFNuoizNlqdDlrdLtq9HtJeF0mrDXQ7aK2toru9jbWNdaTdrrT2lurbBC8vj3Gyf4iDgz0c7L3G0etXGPTZJjpHUxL82N6bxwbZ7BJlTiaeTP0I+WAgzVwsYVLnZZZZDDTEdqA4MpOd9OwgDwmXszTbdVtx9r6ozpFqdVfwujrKjOo0cUG4LgkQHcWFtBFjrdlB0uthuNrFIIlx3Glje2cHt9//BXZW1/Hi3l3c+fhDPP7qCwwOnqNRDhBFOeKkgWbZgxzG0pfFlWWrCF43t9oWnb92ZZTdg4Y71B3hAfBehIX1bLXkJeek1NiWgNEJh3QGkNvamzfqdmgbUJcGObLGI2RpKtV72FKeTyUlKeXbmukQIKizaeUq+fAMt8sYkb2mo2rPYXp/3h8/g9cx0O2AidkhdWBLTKXJi+hLZFGS5fclGa2qtlTfoVMeo5m1sL11DpcuX0G+vYaD0RCH3/6Ak5e7aBc5xifHOBkforvWlYTjmOt5kIuDNumsYsio1LXLePfv/w5XP/gAzUaEk4f38ec//gEvv/4C01Ef3ahEHDekhCEjZqxUhCIBaxylrOtdRhhH1ILPpm/NmYG58spgYQWCJZ3WsFBB+HnBWpA1w7BhnZwxp6qW9DXnlhRse6ip68Fe55PaqvwtlUFqXo3Y7zlgW/Ncg5rY5kw7dlftPX9Z1azWS2rkQ7qU+nWkfzFwb7fGZk0nbVZbcmDZ3YesQwds9F0VyHZDKlft5AkyVokq3bqeeWYhCmx/GxVdDYxPkg5JjCrHxehnA+QKtnhbVo7Q+rDKc9k4O+Mwe376ObG/n8Fs6/4wtl+lMPxMKXEr15sPtkMAe0oU4Z5d9nu1/Gza3OdWtcz9Unb3YatK8iz879zbZXzNfBsDr08dDLm90V3L/d3WltTad6V9DVDP/KzJZ2axT/DaMBpkc8F5Y4TO9pOWlLSoCJtqVUmntib82jBnw6tknPRrVrM9uz8N0JnatmYCTj3cmxy0gcd2iiavhtubElfqbJZtm+dVnX31H/kKy94+gz16k0+183fWa/WrN9inukF8IPn0xwd6ITModatZvaVmSPWDqwW95MYF4FSVb2qvlHtz5X98OLvmiU8xLZgcRWNTyFkqpd3M2WQRPjLRrQ6SzgbSZhfTbAXU1Y3LCJMxw9U5SlY/6LTQXVvBxsUdbF84j87aKtqdjiSRkWZi0tjes5f44dvv8fq5guQbN29gc2Mdz588wnef/Qn9l8/RYNUPaqQZAqb0gqZfErc75x9TAAAgAElEQVRcoiE1qgIicjSK1y4Yas6DY5Oc3lBrzmv5M+M5KsaIJcFSTciSctHaUa9IyNRHKLtMzOyitb4m1TSaqyvorm9gbXsLGxub2G6fF96QMpeTkyMcvn6FvVe7ONp/heODfRzv7YqWtp0lyJioJvQh9dsFiv4AxfEJinwichg2SJHkNKltzGfT/aVHnqtH65JDaJC1cow6Fh4Y1eodVwbPwIGBxrpd8MfFwhWmy6WyBZ45qi3kiiHhU+hRqkk56rLZ/TQEcKedNqKVNSS9FamfPE0zbF+9irffeRvtdhNP7n2Lbz79EE+//Qr5wS6i0QBZxBbbPXYnEUDBJEU6XdTbcwOkjFa4MSAbWwPbphvlbXiAfTbg9njZKpPYOMyCbQ/WHIjwq82Nm4s4LiIbbQ5Nu2kNP3i7wuRxPYZ2Z0GzkurhArbGaunLoRk4HGGdYjcuHjh5D073HCVmHFs6m5SMsW418y8YsC+l6pBqfHmotttdXLpyFZcvX0Gr3cYPr57hybOnmD59iXg4RofGpshx0mATJIJ2Pl8MjPh+oOytY/XyZWz9/a9x6923sdZr48n9+3j4ycd4dOcbRHu7aLFDJNl22rZmIu3b2c59WrCraBMpMqTScTJHwUZI/qvyrhRDuPEI2K0w4lM5soFX5iIPFn1QgDpvH7m96Q+U6lpyVi8LQTlCQG77dIi62nnB/rdHlEie9SyYcURN5KAOsCHlao3aeUagq1IjB1QkolJpLGij/L2F1T2E4Gggb7EqTU2TYf6409lqJEWZ60r6JnkEU61sVXMKZCO48QvAE5PszcJUc6W9E2rz6J1IqwhVRym2KyT3J2TrQzwxS7LZv11Nfrmm3HZ9rYTzEjLb6hKFiZxmY+uI2aOA0CEyUB+MPcG26tkVkzjfy/Ec4Tmhm11Qi5UGlPv2VjrYLTo3Ngwh2LUXyeMG9cHn7QUjD+ze6p/jrE7gWBr20vFyDuUMhpX9J5XPFA+YzawIB50HA9u2JmrzY0mSbi/I3uH6Ogts2+7RtsYzhsSNTI2CD0zQX+M/K0Z71r1yd/ZXAMKL7tN743/hNWpAW1fGaUN9ai/ZQp7/3PPveY4X6q7nF9obTYoxtQGGCN5ni0dtdlA+J3gNy+9JEhFb1nETkjFKY2HTmLyY9JTRLrMexiVwkseYFMB4ygStFOur21jf3sa5CzvYunAOvQ3WqAZOBifYe72L48M9SqPRzZo4fPECX374IV4/fixyjn949xd47+Yt7L/exScff4gDAitWfpgMBKRPpwTblkzoalMrDYF4OkVTNNNkQBxbI2FKBdxVzVXdzOKEOk+Wm7SJCAkro5ARFK2g1nCe8JtVVlhLme26+ZOfQF15p4O1rW1h7Ntbt7C2fQ7nyHyvrSJLItFyH+69wv7rVzh49Ry7u7s42NuVJh1k4NqtDCkdE7YlH46l3OFwOJDQPwE3E9j4rYmXkTgcUv3UVYrQJeIAinvWxWDbjG5dxx3aADV61bl51pLTkaycQMVv7rcOsBjZpCY9/HL6WWFJI7Rbq+itbcq6GhF0rXSxdfUiLr17A91OhqeP7uHuR3/Ey6++xPjZczRZFabVk26CRJ6U+LDzI5NQuQao9ReylitGQL4m9vk5l1J21VfohJz93PrMAoZnnG093YyrU7Atzlvda9fEwSUXmrXNIYsmV1/y5tp7l5oh++Pp6ijz3kbsQbl20wEL1lIn0M7plDIZMdLEZyaOJs0Wer0eLl6+jCtXrwnwePjwIR49uovhyRFW+yNk4xzNqZbIPI7ZF3OKPO1gQlZt2kUUt9C9cBVv//3f4dzf/RJZ3MDg8fe489mf8PSzzzE5PsRmqQ1rkqhEmWoNcTpreZIBZSLsNpNo0ymb6OQsHulWYvCEbpq0HpDpX8Paz7pnKrnVfLBtTLAufU+PBdfz7ostk7rsIABmp8/moAPkTJRE7BnzPwRgaUlHYyB5z7LOWU3JvoLlo6SDOqMmIyGONlZTmo5JYnfF3mvDJv237AMHtmu68NDhlL4IfpDr/q1hKwfeA95fbVGsCe9WbdLqNtkM8Np0tPmT8j5KpuxaZIjLKRP3HYMcGCFrV2NjZXNmNk3uw5jd0IkxEBiiTj1QvXMvBAkBn7els5bP1kYViagoCANnFeBVk+I+LFhbNeLSAe3qebSaUdi5mJ9jlYvkKqFjFDD3ixIkw6fw6yMk6wxTGEO8wL75rs0CZoPzwu8K51zZfNmjG0kyB9fZvtX1rs6VRgl0rZqf6QG0+4wQBzHyF1Y7kcZfJN3eGGyL5upnsH3WATrv7zZFBnjrr5lDH+sL3cY4C2zX2aaa0xxcKLz2WZ8oBtNZzHlncRh+mgu2CVjLFAnLLUkjkYZoqNk1L1tZQdpqYZxkwj71ywj90QR53BRt8+rGNrY3z+PS+bewur6GVruJvJzg1etdPHv2CK9ePsPey2cYHu4Le3377ZvIplN8/tGHePT9XanKcevaW7i0cwGD/jF+uH8PJ8f7AouLydCBQOUorZOj6V7JPMfTCE02vTFHwqMeOQ6U2fRTFgBtV+GEkJrSGfuyA8gVNqOgRk8gNieRyXL6SwL5OMZo7RKa1KGf28Lm5ga2+L29hbXVHposW9gocXR4gGdPH+PJ40d49foVRqOBAOdulGAlyoTlpkyGDDdLxo0GA4yHQ0xzLZ0lNb6lYYM+jPfayQQ61qkOlusOVeXNB+duLWQcGv8KIC5kZ9xaryBb1c2yAv1qMX1ZwxDgRsCEnlcJtArWq15Bt7cpkp0jOivdDCtvXcK1W9fQXWnh+OEj/PDJJ3j++VcYvniFslFK222tAc24BI1jIn4ix9LYIpGP0PAyOuI0xry/sGVEhXPeoIKL2+VBGo+dXbOBvFrTmvqeXFyCTsdz8W7X1bf876djyNXAK8A6/XWWfZFjcQq0CYa55pmPwW6ZTIhuNjGmY0zHtdMRKdDlq1fRXVnB4eEhnjx+jN2XL5D0jxDnY0T5UJOJpSmWZIegnLIzZA8jbsO1c9i4cBnXPvgVbt2+LTkTT+5/j/t//K948eghJi930YwjbCYxEuYCRKUw43krwTROMGEyLh2aIkZU0j7EIt+qEnor+2t7htp3G5jQ8XRYag7Y1hHT/eEoLc+KB3Poz9+6LMDBz+AzdE5CNtD/tzXEmUkQ07AjzYGWS605zy4CI1dVw1iVEJXJVDtod2+2lbXs+WW5Lcw/0aZI7rVOomQgRpjK4GEM2IgcERGyKWubVzIJ2YtB+LUaa+eVGkjlemIFIs6tW66za5TvbTabYmP5JRIFAdmu+k5pOQTKrIuTYDpz/spV4iEIlWo+HtaGcp+AaAuZauds6LM4tBCwr0Z0qkRmkdTIYQaPpSsn7VQkza+tAKwHdsAiA3ovej1jt223h4RbCLYNuFdryNqtz5Ap/oMCWY1bXz4q4UqSzjExfq9YZPW0U2llB934h47lDJttNLs800y00kdKAufInq0mJZlJUBaRmXuPFlX4GWzPm0f/u78esx3EBGZZ7QBrO4wdBMgXJzbUF9eMGN8OwVmDWllgfcYlrJavPrNghOT6FTryoTu35ZFOYrCORsy21O024l5XQHbebMpBekj2gGX7ogTNdgeb5y/iytWrOLdzESu9NSRlE4cHB3j9ehe7L5/j5dNH2Hv2GIPD15IU2Cgn2NrewC9+8T5WWxm+/OxPeHj/noSnu72utMJmImH/5Bg5Xy96Q2pQyVhUNcD1gKiYayZupiVboLjhUZrV04xWxqnyXJXxVm1bhLw8wbQxVvbYhV6FMWVoSsAcWVM2AdGRihqptMqW4lIN4FVnA4WUO0zEG273uti6sIOLly9h+/w57Jw/hwsXdtBsN/H69Wvcu3cXPzy4j+fPnmF8eIJW2RA9bkrgzMorrBwxHouEhkmi1Hc3ylLuhfcoUyjJcezcGTY/CCbXR511wcyCbWMnLPQdHtZm4xZFQGy96OHkQqC2A/yhb+HfOQtW6mZP0c8KtKIMnTHrZidYba0jXV9Hv53hIAVOVptYu7iNt96+gcu9VQyfvcDjj/6Mb//4EV7tPqaKRCrLSL1rykmkoZJ5VnqqmsNkmm0egnx26Ww6JzJvG2yhzKMGtquNNls8IGgSWm1bp6PV9urzN+kywZhb0TVWfvZTQhZs3hWM41zGrFfGtPoEASlTIBXyMBLJCCVjbPBDZpuge3VzE9sXLmheQ6uJ/b3X0n799atXImfYGo+RMgE6Gkmyoq5lNrRSXfVxvIKos4L07Xdx9b33cPXtd9Brd7D3/Q8iJXr+xe8wOTlBlheSULnCqj88EOmJJhEmCcv9xRKJku6yLD9SUkrRQOy645oz49e72zIEarNgOwQfulYqVyWMItn+mnWSPFg2aWM4IUGovAbYT4XKHYkSJH25De1NuTgKxk4a9HeSRo3AOBmX6QlEUmg5LSHoZuRQNzJZcoINzhHrxzMax7FmKcvhaIQR68hPmPyoZ4puO5OCuGjAtIFWrmA7RMwW9peGYoGjYsyslkKdIm8DJctRuS/5HMkpUlqL99ftdtDr9sQGaCUqEhaaOEydPJtK8T7Z8Vcq44gUyh2lZO15DrgeErSvEiT0XWmrWs6njIWTp9SiTjLWDlwz03eODa4vAXPS9LfV3ndg17Hrco+LmF3n6PizTdaJ1tmeBbO2nus2u45DdA2fcmuq39QiN3rPlWtSOXHzrVslrQmdSnVIzP9LqtyGOWA7/Fz/POYMWoRkJnIfEo2hw2ESKvU9mZnmZJpuL7F4ws/M9qKZ9KFsZ0iWvO6sPy1ktp1B8aEfh7b1h1uoiw7SELQH4v9TzPaik/6Mm/aNRea8bvZwEUYkCAlKzd4pjWoTWW8FrW4PJUtvNSIcM4mQlT+SVDTL61tbOH/+PM6dOyc1sQkOWUHk4MUrPH70CC+fP8PJ0SEm/WOU/WMgH4tGmSmY3U4LVy5flMTBxw9/wNHBgRi4SarGUrauaLSZyDVFRuaKRlJKlgnUdcbAhSd9Isnp9rYhaCB7oSGsylOSTRg1kE8nwqAI2OZ3ngu4pbREALd1eXeIjS6JGhmVcey12gI8tEuatrsn29fqdrC2vo4r167i2vXruHbjOra2t+WQ2D/Yx4OHD/Hw3gPsPnnuHIyJaLqbaSY1uSejISas1c2fQ63xrRDfmThvoeYvDJNH2EGs4NkZdm+MXSJIICOxQ8JAwLzlqPdwmq0LteP+4Jm5Pd5C3ijRj3O0kgwrrJedN5BNMyQrK4jWVjHuNvEqnqJoJti5fk1KAm51VzF+uY+vP/4U3/35X3C49xSNSSFMa8aoAwF3OZUkGTlQrQqJtGevQtJy544VrPZeRc8tk5XoDg+efEbVcQpkG1NngIHvZmh9GdgOopGnZtaaOcybcu9LL+Gpl6tQFCDMsx+yiHjoa1WeacQE4QbGlJZ0uti+eBE7Fy+i3e3i5PgIuy9fYn93VxKFaR+ozV6bFCKbGqQTlKm2eGd5wqhoIooy5L3z2HnrBrZ+82tceOsttJIIr58+xZM/foyH336FaP+JxKmSOEWWsEQny4/G0jiL0i6Rgcm9MVlbS1CaFrbBNvNCws6pCe1Y4FlGLGTDLCwdgkOHrVRy50PT9cGrALvtFUN64Tg7sOHOEDtLApgpzoM9i0NmHgBZUl3t9/584XUpL3GJtHwRnZxYa98LfmX43VVoYtUgYfUSrY1OHaDUjqc0C8BoMka/P0B/2BcQS7JBWGG+npIORpcoP5HPiVEyYZXz5KKI8rcwUa3y7MU2S/Ui1nqX3JxcSAWeC8VEc31yqRGv/QoynkedDjqttnYpdntDgCkguR0SKRxr6UvpGExA5n7y36I/F2fFnSwi19P3+wTwesjQG9BqTVR6YPtdzPwk9xUCciM3KiKjku+FjrbKeRyd4ZwjA9A1h3wGbOtwngbbKoU6Hf1QxZOTG5utCjXbM6y7l6/4EIY9pDuWQ+3zmTjNj5A/l6RnR6CB1zVdyXOrPVEJyHWcnDTGIg3ubAz3UgjOqyurJJB/E8lhEBn4mdk+A3D+zZnt0Guam0Axc7rO3G/N25wDuP1B9yMBt+Mv54bs7Rb8td0GtWQF6t5Y+zjN2mizM2NvTcKxh8ziLwmEOxIeXt0+j50LF3Dpwg563Y6AaLJWL54+xu7Tx9h78hAn+wcYDfrKRhM8s101y49JGcFcqgZ0O21p9XxycqwAlXrMjGX1qLumZoJ6S+2MIbopHjRjgm9lmal51TKECnhFuhs7FsIxE0LDCeFTsT4unurZBxNz5VKiSjXRUoWFHR8Z5nY6VQrTJWGHjLZvRK8VBpgMRtkD9arK8ughL816Yu2mmTUzrO/s4OqNm7hx6xauXH8Lm5tbMuYnR308fPgI977/Ho8ePhSnhVIRPh0lJKxiMs1zjPonIi0p2CTHJYnKIT8v89xOXWFWqudfDLZDvbVJSKpawPNxnUHOCqSqXXTg3ZjA+UgdZTTFMCnRKKboFKzYkiDJGyiZ7Li6imhtRRjuIWuyr61h+9wOrlx5C+dWNzE8PMLdz/8Zd7/4EHsPH0vHTtZHZ7QhYcl0MtxWN9pJR6yfiQSlRUYS5ko4vtMfNoufvWKXqyiR5ztn9LChvFr2p/v8mHriJQ75MnZbWKDlWNqDgbnztjQypu/wL5m5Dtd6GWcCnqTJVJygu7aO8xcuYmv7vByYB/v7ONzfw/6rVxgdHwHMO+AuLVmukY7rFP10LA2wRmCpzgJJwuZV69i8+UvcfP8X6N26IdWN9h7dw70vv8DR559hsP8a3cmx7KW41UEUZwL4CQZZ4o/7Mx+rJlvWIJMdYq2EwUyMBpvaUE7iCRlzMpXVYoSE75V65GRHw2obHkjbTKtT7qNFTg+r+8vV+PcknxEwoY67Lhepz5ONvluT8ken8Q90tiGI8NIMj3f0vRX5ouvNa5HF5ioY5k8CwyRjl1FlrwXcSAWbBiZlyuJPmOQTjCYTbYjEieb7CLBdd1JGMpqUHLI8JcvBpgkazRSj9Z4AcdPAShlWp2sOz0IDqb7CTl4gGYzRGLI/gSaPs2TkeKS9CshYD0/6IqkjKUMgTuDM6CB7HZCjaU5J8qhUyaQiBPLF2OXFEHS7hH05C7UDk9gGOwsqEm0mDGYsdmjzaPeNwHJN1ELCw+xjHYSfBtuyyhx7HwJEi0zPi1558C4gmJU3bH06CVGwHqtxd6SDt3sBcHbGqnZNY9rnNBLSl7vqd0vskzmr88ZCj8/FYNucD13boUzSnKNqjkLpTshsc21X3XzNVGqkhxIqqbRjvQ1+VILkz5rtM6D54j8vZbYrQZVjShRkmXkUc7k0TmuhG12gdcLbDGWwcOTzzgj8OlZ9nj42fErbPHZ/9N5Yv5eGckrpSLOFImljVACH0xRpu4eV81dwbucCLl6+gg5rThc59l/tYvfRfTx//BAHL59jcPgKxeClNHJhDWyG7KKC5QNd5RDJFlboG0nZvAKjIpfESxrvKGc9aveMLCMopc1ILatBn0aJdtBLKddg23eWHKS+PNFMeRp0bwx02yuL7YyojJ8ri+a65FGywkM1GvOeaXhzlGWOqKRohrVJpD6J29r0fIn/pe2lO9B5OEVoEgCTbRGGKEHJznXsRklozsMr0nA7GcD18+dx8co1qb5y7foN7Fy6jCht4vXuLh788AMe3L+LZ0+fCbgWgMJQFj3u8VDA9mQ4wGg0EpaboDtJAl9fnrFeEWER2A6NnR+3YCGGUpKzwbYteL22aIpduS9dZ+YKuk/iLUcNFAkbB00kgpDFKSL2XOFaaLaQ9VbR6K0gb7YxInPZ6WH9wiWcv3JVHJV47x4ef/Mx7n35FZ4/eSpNjyj1ycqGHLh0i8JoDsE2154pQAWM+6GbHbN6qbLa/nGAxpLu5WCc8a/Df8/+TcLfbwK2FxxYkuxpNM6cifHM0wLTFvSkqZuo2Wew9wdjRLnIqNlG0myi3V3B+sYmzp27gE6ni/7JAK9f7mJ/9xVGR0cohyOkRS4dQWMHeJjjkUuZwhGm0xyjKJcGWNnlKzh/7TouffBbnLt0BeVggmePHuHVnc/w+O4dTF7+gFZjiu4kF1lbo7uCRtLERJpPEURniCkXGZeyZ6gzbvBBGRmJCuSSGJmiAdX2GjBQVk/BdqfTkfVAtlaqArkSZWrXdX3Uo0K6fmx5K/BWRnZe9MjC8xV4crIBWYRWicLZGkNb7matDJz+2vZSEP63XBbrh+AWJ1/KEoposOa5stm0V9Lgi/aSmneCZTb2cuCwmGq0QUAvgHGjgzxiYxnJhhQQTblfs9eRClOsOsUa8FGWyt8opVObp0NthI6XGswk5s3urWpTKlkhJWWt1KDrocCETdq+/uGxAvD+AMdHRxiyshPZbzYOm4zQLY/VjjcaSJMUTeYXUD6Tq1SPZI40QCPg5nwL462Ai5FN1flbxPo02Ja1EzaoMj26e4/OVKADDg96/+AzYNuBViWCKmbb22u3H6t9bgmFdt7xbUbC6AI1PXcVZQlIEYvG+0owHFsjH6qfoS016YitRbs3+f0ZkbOK5dd9V/86Q7PtMVa90ouPVrmjJryv8Jyz/z6VOOoiLbmrtCQRkrAaiZRfMsuxwDDPlv4LPckaw7rAMJ/W7sy+cB4ADA+u+Tf2ZtdeeFNL//DGzPYi7yt4pFqkJAglSUKKWGoXknRhSLPkc3FxaK2DjWYGX8ba1fh05tezEWrQ3Y2F9x3cK38tpbP47U6A4Jx0295tMjEQ2qGRjE6v05PSXMNWimFZ4DinHjNFtnkJ5y+9hZ1rt7C+uSUswuHePnYf3seT+3dx/PgHDA72UAxPpAZy0jhQDoYlBYopmmQrKd+gBITHIjWevDJDvlEDozxH1EzFcLb6kRTpIlsi7AfLeNFoNzOpfR31etLSfUrmvdVGgz+bDB+zfTsb1BB0W+iN46XaDwGbLLNnjT/IbEida3aeZK3rCZLBBOiPMB72MWJFkPEQeU72hIfuBPmUdX+ZAKblrMjw0chyvHmmnyMbzTClA9tMaSSoKOggpCw7FmPM6/M+m02kzTZW19dx8cpV3Hj3Nm7cfg+XLu6gmcV4+fwF7nzzHe5++y1ePHsmrd7ZGCfldcm4jdhCfiD3yQMj0sLIlUE15s4ZaoZgzcio0TXsWwEIPS/CfeuOCSnhuXi7iRxi1ly6NRweMvoSZ6/cmqWEoOBxbmFokaHzoGPz0aY4IFGrh2RlDeOsjWGzhUmri9b2Nq7cuI73NiLEJ7t4dPcuvv36azy9ex+D1wdS7YaHqsQg3BjwISRBknp4d7+izwyf2R1yApqYmBtWcPBjpkDNyjCKSxeMj/GeFtO0JCm/TR24i4sqxHxq/Gq25PTYU+vO72Vfc+2rMyoJq+TN2Dh5PJtoL73xVsgn0yHL0Ng+h9WNDZw/dwFra+sYj3NZs5RCDQ6PRC+bUIY1ngjYJhxuukPypNnDkBh42Ec0LZC3G1g5t4m13/wS11hDe/sShpMCu5/fwQ9ffon8yffixEfFa6y2m+gVBHtNTNodTOMMo0Sb1jSKFHFBfXAkUbSUEbVoimlSSsm/sdQUIuDMVIQVOBY2fQq2G6rvpdPNyJoD4lqJRGUY+jsFCrZW3O5xQJuAzZ0EwetUr6FOuskorLyjkgK6N40Z95I3ISlYV92xeZUl1/twkgdtcqTnEgG1AXPRrUdN1V+TwWYnT5YfZZMvat0jwlF1RMnsTdh1lLaKz0kA3tlG1l1Hb3UVK2srIhNiEzK+V2ygHDfa8IjExaQohAXnZ5C8wKH2Ryj4uU4GQlaa2m8FRTYmqsGmHU/cGVD2upi22DSNibCJyEaa7PIbMTcmkmRokXzQ1kqeSy5acnb5PTncQ/76B40IUoLnZCf8jIx2WLTabvyYVOnvkax3IVFF6YbkIyHGEJttDACZ02/7mvgumiZzNgMGQmd43j6V+RRnycQsgfY6sDX2ORXwre6vRp5YWUWrIBOUBLQ1HMqhNMLgiENbX17GQXgRRHSCZwuB/LKmXTyPVOERyhfDQ0Yr7+jYVfuodhBVh1jQ98A5rzMlJM1O2hVs/4WfJ6MtzLar5x6C7e7WbS++XHYYzmM53xxwi9+2xKbXvXFblLVBX3Im/M0Atz9g1QTO/Vr2WLq99G1VFSWL+8lf/AYKPC2vfZJnnrmAm6Tae53VDh0mHoJM9OKXD3vL4ecMsYqWFbjYQnS/4q/zRoKcUodpiVgS6timRjun0SiOkgilGFh2V8uwmq1jvbuG7rQtmrhXTeCAHQ5b67j41nVcee9X2D6/g5Qh/6N9PPv2Ezy9/z32f/gG/cNDYDhAyfAdaAynyKY0ajpoDNvRYJCsFobFdd0riezYjZGGmiPFcGODVSR6SFo90TlTF766yu8VbGysY219Vbx16vVG45Ewu9QOMulFdIP8Hg+FTacRN82fsbpyJ7GW8qGukHWYpTaza/ZB9p4gmGPLWtn9kxNJ9OT3yckJjo4O1QC7WtHyQE7/TNZ5ZTKRznzy4IFmjcw717l2UXTlmGQcmOEfCavfXNnEpRvv4Dd/91u8/4v3cG5nRypt3Lt/H59+9jm++vIrYW2yKBIGqUmjMFaNfP/oRP5blpcYMTb3YDCA+neGwwnGXbKN3BqdMcpwTP/J+/BL222VCmRp2G7xV62NtGcJ3fGvi91DgyoyY6ZLow5yMFjtc6nNK5MlVV6QpOJYxe0O4nYbZZKKNp5dFC988BtsX7uFtBjj+YP7uPfJH/D0zlfIXz9HXE7QQomUTJxTXrIePB1RRhvIWHXLiTx70WAdYO4d1lRPgDQTBo/nrG+K4GQ7li3QIGQnW2saSI6Tohv3mFVilR2b5uVoUq0LtxpymxniZWNOZpugKKyLaweTyCXEEZwpS+hMOe+/zVKTrvCG3IsfH0qi6Pmk2vmTdePl4GoI88lurytMgLxxE2vM6cl68o8AACAASURBVMhLHFFCdu8eXr18IeCE0apJVMhek+S3cS7OaIuVYrju0m0MJg2cTAdorLSQXd/GW++/jcu3b2F1Yx3D569x95tv8fyjP0lp0HY+lNyFKJmglbURNygf4RwlGtVqaFdYMnFSmlDAl3OGpBsux0pLwlHyJSHqGVts4XeSDvwsAiaVkDg5imP+JIHSk5yBE2rnjQfKc/IizCMLAIaXajDiIixyUJ7PnTHCspKPb3TkTJk09HXML+GXVgoBmiUdcTK0+nomq7JMKfsEkLBIKL2JYskFyRglYsxOPiIS8qM/mWAwZadfIOq10VpdQWdjHevbW2j31mTMW2S0sxQdVnopCgz395EPRzjZfYkhu+geHUneCRNYhVmWfgEErUOfK6P8R9VwyZorKW/lwJf0FlDAWWQpciYaCvMYCbnSarWRtjvIWm1sbJ1DTzr9rkhCf8RcF3LZU5ajLbBf9HF8coyD3T3svXqFwd4BJv0B0nKKrBGjm2ZoJonYVjFXwnSrRrwcTVAOc5E2SsRTojNVRaiynAgzXlUUJRNuvZ6sJGsgyTNz6Da3bEknOTQyrZZsaaEBV3ZS2NjA/zW84Q30DINtOmRb31xLJt/RXa3SiRCvmXMgOvbwy9+zzVFQuzxgJNX5DCIBoaPiPq+eJ1ZhTMulkqZW7svuQi5v/xeOgXsOIz1DAL1ICCCRV58zoB8mxzn3Ui1K4RwLgu1Qk7LkPFz4p+VgtxKkn/XZp0IJgRc069Wd9Vlv+vel9+4ZmvlH1jLnRK+vx6OiBBOT6K+XQw+7e72ueW9mocO7kXGpAXX9ZCZ4pc7mMvGEi41duERS4UC3uzENfwaljPjvSSPFpJEhZa1hFNJuvYEceVyiYK+INMaUCZDtFbTbq1iJ15CiiXjYQDHKcbjWRmtzHdtvvYurN99Gd2NbSnc9/v4LPL9/B8ePvkT/9QuUB88FxJNtFWzdSJCy3nWeCyskoyjtzXloazIV2/6yPBfZXZoo/i9pNdFb25Ba1SvnbgnwbLVbwmyAB8DwBMOTQ2EmhscHyIdD5OM+Cur22H1RGChrea5JM6b58zIgdxiKbo+6bLLmBN1W2odAj3pNsjXUGjabUhmEh2/LsUBlXkor9uPDIxweHmiL9hFD4Qq648FAD3l3UPB3klFP7XeDrdud/MSFJVUzpmuA8xW117C1cx5v3byB93/9S9z+4D301tdxMhzi+7vf48svv8T97+9JyLRDMEhAwNb1vK/joTJGHA+y9HR6JDlHk4kEbLsET2Uy+DcaS0Ho2mBnztfZ+8QdJBbWDvad2sVqt/grWHKxOIhVO2VjQiS5zWusG6qj52HIsDWbItEhorOBBvrn3kb3xge4eeUCVlsp+k++x+Ovv8Szrz/B6yc/oDh4Lbp3MmEJAYJjNblW+cw9AjkHtikaGrP8HNdo1pS1K/+tVlgTqOhMOUmShGkbLsQsCY+64W2PW3kxYx290+H0gCXrxgeRrtoM+MjAfGuozFMh4yDryFWnEbPhwLFKeJylMLtFH5tgm91XxfnTg5F1sQlEGcniEw3zUp6/kbYQE4x0etjc3sL5nYvorKzgOJ/geO8A/WfP0d99BRwdiKQpigoBgQTbUtGa656wrgTinMmJDRTFGsqoDez0sHXzKjZ+dQMXbl5FljXwavcFnn/6OZ588y3GDx4jyUuskoFlreWkIZ1rp1HXAQaXjOykHR6kGGMWsG/chyQAFFSIUr/iUtx8yB52jnGVuKZngZ01dOLV+bRZtgoK1Wvs4K40hMHfQuRge8OkFrYvHOh06mpXIo99BNriUEziospPaVAyIx4hskKr68RUx9O5TyjryNCgLW2y66jmjiRMbi2mGA0Y1aNTlKKg85JlaG9torWxge75bbTW2GSqIxVnBv0jHB3sY9w/QStJcX51FQe7r3D/88/EHiejsfzE8Qny0RDxZCxMMxOVaV+K6ViIkrrMcnlkxs5h7n/Jp7FgXEKpSgo0W4iYINvuSk33uMOqWW00eysSbVnb3JTGY/2Vnjw/ITjzOvqv9rG3+xrDvX0Mj45w8moP00kuBEan1RR7rzYciNjgbZhL+VVGQKdlrvuLzdWExFCgbdpuUkcaaVB/jn8NyU57YiPO1PzrGywKoWbTAVAHnjVSoeeVvNbZJH2vrkYBuZ7YsHrxjoEmenDt7kOwbdfyYNvshTu7PJox5zRc+9UWqBspeZZqf9ne0Y8wXKQXMvbdsJI9l6sMf8r4VZ81B9cFQNwD/gVgUnBW4GTY2PP6zPnhWvXEOR/lXxPYDp/JD4j75ZtsqQVjsvTXbwa253/E2Yz6/2iwXem3eWVqDznbVqpMWt0GVRXc1nRg28ogkenmi8jaJVIGq0zIWpleUUOXWdpCu9VBu7eBrNPD8TTC4XAkmrxsdRWr776HKzdv4vr6GhqjIY6+/w6Pvv0Wu9/fEz3mMdlsGqJ4KnK6RkTmiYBu5LrGMWjckAYw1FeTUSJjLr4FQaIYywwbW1u4fv0GLl65gna3h0le4GRU4uioj72DfUmyGp0cSWMYVuIgaMyHfSkLiGIiZowAVphp2a1UiphsRI8qCxdpfVgCTmWmvdELQ2DNlhw4YjrdQU3mW8KWWSaa1Ha7JVnvBOIE+cfHxzg4OET/+BjlaCCaP4JeuUdhxZTlMGDN30vTFdnsVWLKNG4hRybh22anjZ2rV3HrvXfw/q9+ibdv30a708bh0SHufP0NPvzDH/HkwSMph7bS6coBMjkZizPS759gOOiLcyUMPuvTuk6U6iY6Xpb1h6WNs9MsOxnKIsC9iCGogEUQxzEQERjo6nPrkTBxFG02rIavMT1eX80lHUmnQiZdWQIWweBuo4NyZQNXr1zGjRvXsbO5hnw4wN2vPsc3X3yOF9/eQX50gMZkpDpT1o4nqJLxJyfYFPZMGh6xQAGr5TiWnfOT2KHr2l1TwylJvwUBJSNI1JJWh5/sizD5xoJQBoItsVr2AmUBzuEK1qTG7oOw8TwniHkQBMTC/imLbQBS4I2FUYP3VqwhE1AJyLTuPEFoyGxLEluzJUC82e3hypWruHLtLaRZhr29fakuMn71SspX7p3sibwqaWl5OO7LmMnQBPPUznN90QYwd4GHfRxj2NlEb+cyLn5wE9feuYWVy1uieiM7/sWnn+Lwq28x2T9AdzARpzJrM7oRYZLRflFzzcTqOhvnwbERGDYHbg1aExYJy3udfsBoyQInq6U5H7reK2RsQMEsh1qcStNfMYPVZ9r7PXBadJo53KAlyFwjlVonP16HSYqJHAjZtBRZXiZSgClGlMiUBUYZbX4sEcMkStGNWuglLawlHWqq0E+m8rphmWNQFBhx1bda6KyvY3VzSxqRbWxsISXZ0IhRcA4bEZ4/fYZnd77CwbOn6J8cYWtrE7/51S9xuL+P3//Tf5MIYMx69+KMMsLGSkDKEIq8zcrQ6aL2josVi5O5m2VR3VjxCTMmPEo00TmGLlE0Z5UTcRSV0Cn1MJKoFHXkvdU1dDo9ZO01qZy1eXEHa1sbQCcTqcCo0IgonYhnDx7h1YPHGB0cIZtMsdpqYbO7ila3K9eVM4ga/slEop5yHo1HSGItw8oosth06+rr1o7zvytGNlgDVs/ZNM6e1PMSI9aIr7TeIdhWc6KGwstFTkXSnTzGVdgwUkhAJkG77BVHHrqfVulGnXmV95lzadIReYRFoM6tZf/nGbYmBNy6ZyoA7s8Svw3mAGpbF2F0yHCmkaJ26C7ab15KU6+IY+Ovz1crZPivD2zPAti/lHU/C4D/ewbbLkKo9YF5KNoirjHbWvNW4JOVO+L+KVlPVtuMT5IpJmRUk4aUyWqlTay2V9FK2wCTi0rgJUqMkxidKxdx4eYNbFy/jSbr3O4+xtNvv8HBnz7G3qPHwEFfMv0HkwhJ1gSyBAU7Ok6PEDVYMeMExTTGGGSetNW56QBZJaLd6WJtfQOb585jc2tb9H8EOceUaxweYTAY4uDwECdHJxgSNI5HyiYK+arMtTDYBDvC1ivQFtBqCKXU0k96VjrvOcjI9omCgeE3e8Bse9G7S2KPauVEM+k0kJJA6pon8L/JektSkCs3NR4OMBj0RXIy6PfFKPMeE+oaCeZKBdqyLxzYNltDxrWYpnIYSmWAViZhXFYsuf3+e/J9/cYNAX9ff/U1/vTRx9h79VoYGSYDkYHhwdHvH6N/TAeFwJ9iCdegXoyTRhLEiXMLi168dsjxXMuCbbfcup4yi4GRrfZpBbSr19NBdLXTDRg5tkbWvSXbuFJufAaR0bRawmKNO6sYUH6UZtK5860bN3D+/Dlh+Jls+sM3X+LR3e9w8OA+iuGADbulG2dGeBmlmESrIqkRllqenKpTPdYJFBIBDlr6kYeq1L5xJ+iokWAMbQlvTS0s7hUQ1p518s/sWCnjxKsBnx3FxTRFzGoruS9Kq4eWc3LkCHZd2SrpWXWo8nWDJBIZC0GHgARqYFN2iG2JFnd1fUNC852VNRnv0XiCvf19acQ02NtHur+PolFKJRlKz8dJqbK1okSal2iOS2kw1Zxq45sBazG3mljZ2kL3xrs4f/NtXHj7LbR6HRwODrH76iV2v/kOD7/8EnixLxWA1qaUTkQo+I80xqSt7HtUOmc+AG4q3XHAxA5iY/uCw1gdEt870INqcyaV7VoMti0SJTtGWEdXRtSx37rWA4lUwFKeOh/9xOscVPevAEe13ApG+IpxoYx8h1ECykrI1AMYJlPk7NDbTlCQmW+20G11sB530eIcDIARShylEPtSpBGaqz10trfQ294UBpsRI+bCTEY59l/v4ejVAcb9IS5un8Pg+ASP//Qx9p88EpC5tbWF3/79r8WZ/+TTj/DixXPdN2J3NaIpINtJYxQHKMDT/Ah7rqraj5Akc7AVf9UpuJa0ypM4xfLNK6oUi1Kn/5+99+ySK7uuBHd4H+kNgIT3hbIssimp14xaZvV8GPeDu6enJU1LIimyUMXy8MhEehMmw7tZ+5j3bgQyEyAltbi0CC4QKGRmxIv37j13n3322YcJHUkcfo1XINidSWMyg2JmTuQl2fkKivNV5FbmUVmaR2FpTvqA5Hn3BhjUT9E5qqG9f4z2cQ2D05Ykh2zGZZVVWOXxWOL6sMcKImUyOrGYMif9U5lttx1UNWUMih0cO16NmOhIq69JCiss8tzdLMAmCKvkQxdOVHELB7oEcTeEi5rHOZt8hk7acv4YxNt7BMoNXYnBQ5qt8p/x3lG6Gn3N78Us0A6OHdlYF3dYenLr7LQz0yYlmBoX/9aBFoBtJ+N0m+lno4RoKtfml/4gmG3XubhGMNSZkZKfGrbxLvj8u3393yvYluduGueIzY7AdnwAR2Vq12sTeMvQCVpsTWR0cp+Al0xHvohSoYpyvoJiriTND03R6I3QWyxj+cYGFh7ewsKlNRTaCey93MLu17/EwatnSBxuYdLtItFnQ0sCg0lJmtcmiRwmAzZA9ZBJjJAHB1WkcJIr6tAAgmEOnVhcxNr6JSyvrKBcLEnQZad/k6xwrY7jkxOc1uvS9JdliXTUF72fDEvgxkjpUBmCHkWKsc6X5WX3SiYTx9G84kUbMYiaJgdtxG8tMt9oNtZAgnqUcAeHZ8wi6qQxdvATcMsgGv4uFlhUkCadfm+AXreNdrstrAg3sMcbOTKMvZBrk0MzJaOl2UApVQwCdDKxlZI0Ud57cA8PH32Ah/cfYHlpCfWjE3z7zbd4/vQpTpunoH8wD/5Bvyds+2mjjhb9zTl50mRGMkKYJWbtgpLQKWBbRm77oXDeHjwfbCvzMf0r/O7wa/quUTXREIsftAG4CIC3d6tLfiCa95QAQyY+2UIOqWwKQ7rSUIc6t4Tq6jqWNq5jYWUVzfoJXjx9gq2vv0B9ewvj2h7Q6yAz7IoGdZiaV3cFB9UJPic6Z2jRWpkq9dwlE05/ad4zskyUXAirZjpP0eT7ZD02W7nvcsAe6WFm65iZrtwQZaXDknCkKT6H3BFZBrVl4TCJqHJr5RQrN7sW0SgweVDNLBMNHe2dzWRlrPrc3Jz8ZgUnR7u2bl8SR0qmms1TSSC5bxPDHgqDpuiGWd6XUdqUk8mkQILAFDIjAnkCnwSalK4VssheWcXq7Ru4euseFpZXkMtlcXxyjP0Xr9A8Okb6oI7W7gGSeyfITRIoSm8B0C4kkChk0C1n5BBO9mLGbnbtub5ec4+4xB6vO0+ifb0G+npLSM+WgcSL1sGiMrLqOhKXw98BtkOmb6Zc5Myjv5Mz8M4sslhGpjklzhyqK+adIEhmLOIQHyadyVJZtMy0Z+z0e2i2u+hTKjZXQblSFrC8trKC+bl5aTjs9bo4OTmROFyr13FSO0HztCVr+YMPH2GuWsU+hwk9+QGjQV9mKlxaX0OlVMTu9g52d3ciGYWw26w4euJniSh7iHiTRBXtFj62Gfi5mfSds9SRHQ+Rlv1od8aeK5MmsVeV19GGdflv21MCeOlulC5ZY7taFWZKBZTmqiguzqFUraC6tIjllVWUKmW5n2zsZH/Mwf4+Dnd20T1pGGnC2QcZpAnspVo7xLDXl3jPc5D9PEoE2WRaLj+vVkRJV5wUK74LxorbmRVXY736OL2WXZusZ5yuPRnBHqx3B82yM10G57dP6ewpzbLfewf/0bXJPQ+iuf01wl4h4I6Yaq+7x2fC9OvqhZyH3/SY/x3AtrH0YbI9tcZmj7Sw+hVISfx65HkGPyP77w8CbNtFaclIg2PkkWli/AtB8Xln+3v8+79nsO1SB3/o8udUNDKdVgC05YARplvtiljiJiBI5krCVJeLC8gTaI+S6A2G6CQmKCzMYfHhTVy+fxvDhQJO2i2cfvMM298/RePFN+jXj5DpN+U1M+RTkhl0B9T7spybE1CfGdFDm+zDAP1sGrVqSRra5umLvLoqgaxYLEi5msMtBGAfHaN+cqKuHzK8gCB6iPSwwXZKHZAgOmMxOYu0sMoo6X+7/jo6Nhlwk3mLDRrEzmST3AN3hgFPSdNc0PRh+m7V1ToYNb6AXxP7LO2QFw14IY9MLoN8NidAjnID0ZmbTR+BsAY+1/VZIVUa76ilzEoFg9ZD3O4T6lTFBzeByvwcrt68iU8//gSffvoJrl+9JnrxzVev8OrFKxwfHsl/8zcBfqN+Igcox96z9ElwrWtDmW2CcwHbfLJsQnqPISfnbcmoFBjpBWMWJdJoGsiIgXYU3sV73Q/S6LUcbEuoV39cvpafG9LwlWKzF1DMZ4HyPEaZLGq8h7ki5jZuSHPv8vISWHFobr3A9ounOHn6DU523mBYO9SiSXZOPXUTXHMJZDnUSJxGWBXQqpHYpsm6INuU1qoNnSHoA0+AY0SDrFf5fmU76WQiDYL8cRkfrQ2y3hyUFFsb3dZ6ULocZPpAPuu+i9f82N0mpnEIX1Hey0KGDCsRhxwfMpLGqFpFulQUYF0qlpDP56RhmDiI8ijuTa6jLn+LMw+dJbTZNjUZokzJGAGHfVaCqMwkiQzHorMLezRBl8xjNovk6iIqN65i4d4NLFy7goX5BfR7fZwcHmJn6w3qW9tAp4eF1hijRgtJMtsjIE+WNpVEu5jEOJfGaUH3Zqpr3TSBXMlBd3Tg+i0JAUgEps0mLWpkDZuD3wbLMRupa9aBtZTaAyATVnBCGYr+u/7sWUmovap+1cGMs4iBJGkytOYtkT3xFut/s2k0l2PsKYj+up9Ki0ykwWZySi1KedHZz60tY2lxEYuVOZkQ3D9to358hPrhIY6OjiRetDpt9Nn3wZiUBG7dv4fV9XW0nnyLzW++kufP9ZJhg3ImLd7XdEVSGz6VV/Gjik7fiAqG9h60KdUBYbSmLfE8T6bGT5oR7loHz/i5KFU60derLEjuhye7MZ0qe2oAdZ/RwT0pJNkDwEmY9BTP5VBaZBPoMqorS1hcWcbSpTUB3p1+H/W9fdS3dnCwtyf3hwCbySl7QERqT5kH39cG5oz76mAjjkoiV+P9MEbZk4VgbbrXs68ldzIRdluIEOvJMOY5kjF5w3u0x11G5gInXW2aEGoy7EmbLEXGj7CxOw7Huk7DBxJKTYwYUBDvxEmsGXdZimLluGckPqNVWul7ava5a9FD4+3bFM50JHR22/+MqgRR5eScE8sybyfZpl7HYqcyIr7f/1DAtm0gaTSzLk4GIG1aY6k2HCP9Hgj6d/iWf89gm4WMqC0zTCxtMcpSnAHarqQYskEpPUImkUUhXUIxv4BCfg7IlkWXfcLGukwGxdV5bNy6hqs3NoRl2n3zGi+f/IjG43/AoHaCgWhYJ+iNtQFRAAgBCUtnI1prUUKRx2hcEglEIrOATCWH9GoeS6tLWF5eRrlYlHVQOz7C/t6eWAbSJ5psL1kS1TXr4cdu78yoCbpvJ4XGJtgOAoWVIblExNXDx7Oaj6v6gqqHrq+N8xhX32hRXCawIiCVkV1WBjTrLNpXiQuBNVbqpDXtanLwJIduLidNeBl6BstwoIwCcTb4DDl+viXNi2IpZmVHCWxEfQOW4BPSyCOWiAK4x6BrCwEHGXOWPK9evYrPPvsMP/v8p7h67aqMUG42Gth89RqHR8eio2TnPdlIOUAPj9DiqPeujilm5YMNuMLiCyVrpVg7wM8EdudRTtE3B98QJDDxmeeVgvhPDbcekN8G29OBViUwkc+wvTCBYSE1QY6SiHwRyBfQyhXRz2Qxrs6jNL+I9WtXhcmrplNonhyj9vIZtl+9xNHrl2geHyLV74hEiVPq+HpZkQfb4cHjNEGpFFdkFsMJ241Z0WFzbxqZxADZpMY4SoV0cp4O63AWWdaHHDpj7V2QxNIm2EnF3bOc8EAOJAXnxEN6XRNIRT9lzg1Oeoi8gfsjbe4TrALksvKbazRfqCKXK4izBJMWJoKc+Niq18VNgi43lD0lbLiL9hl40jtCKtEX94bCKAVKWpKaz6GfSKKVSqLLBGhxDpm1ZczfuIa127cxv7oiSWimVUNjdwf727uoHx1hcNxEsjdEqT3AsNlBuZ8QZpuAjtWddi6BfpJsvLKfWTZaOqXnLNXMfYqZbHuW5jSha8iSNku6owTPXiMeSBNHh/h79JU1vrieNj6UI4Dj1YsoFmli7YDAgU+UaEXrwPUpxt4HDP2Ag3lIZlkcYnUxl86inMwhl8qimC4K1q3RtnUywkk1h9zaIjJX17BUncMiJUKsNpy2UNtREHl6eIRB8xSDjk6p7Y3V4pTe95SIz68ui855fHSI4+0tbXrklF9ObOW9H03Eu5oyK2lAFeLAPPY1QMq6GNLhJ9LZzj6s2AlidrnLOSdOtl5F0HkNWpWzzMfkNH4vIwBrHuFk/An+kuJW44OsLAHiHqKVbDaF5FwJ8+urWL15A1duXsPCpXXMs8H0tI393T1sbm3Jn5Q5cggOm03p5S9e/XSC4bk64MTfHvoE34OhGBREEyhDZBkwxFGi6GeBPXOZ2Mnf5kMtJGYwnMzvlfdqzIJT6UURbkenCkTOJIqmYweSsMfEzmI5GoL3it7DEyYpMFv0cUwSJVN6ZdFsAfuss6z5W6DepJWy8t9l1B0kLCFYnnrfi7BkjKVjTbqvp/BrLg+bZbb/5Rnki91I/EO6owNZPmF0qGsSsH22Dut3wNPnlhrC1zjvc184YS0s5515QTEb8TYd8a6cy6FE8OcZpfbpt40bJPnvBFoRxo7YDi2LKhvmzHbMi+i/TkQ/2c+OJfjO5eZRKS4hmy6jM8mgOZzgNJdGeXUVVx/cwtUb15BLTrD54hmefvEFDp89RebgKVLjHtqJDCgLHaWzYrOVRB/JUR9FDqNgIBnTp7WEQWIRyWwVhaWbWF5fwsJGEeVKUTRtZAR23myjfnIkIJuATzS6ZqslLK84UvAAHSOLrnjvRoeWQudoHUiRUmfYmhSD2b+BEw60SIQDK4wsCkp5qteMf4VgWyzD3EdXmGsFecKtywho2cqqo48infmhsnyZsqEPFrykuTKrEhMdKZ0Uu8Ium2sGA/Pr1VfKchrmcIw+WWieInSMIUj34SUG7qlVvn7tKn7yk8/x+eef497duzLFs3Xaws7uHnZ2tlGr1dCs13FweITdnR0cHRyiWW8IO5kcssRLFt0sEGToTgIjSyzO3EtnVAiiOxiUERVfxHr5kGDS758F3WeA7ej7fD9Yxcx+WnWyBlrG9HAfia56lC8gXS6jV6xgkMmgLc2uOaSKRaxfuoSbly9jrlRCgazt0SF2nj3F66dP0Nj8Eb1uC+MB1x1tAgm2ZfyogjKogwndMwRwI8e6iwDwXLKPfIJu6q4jiEdeE3QzOaLW088NlzgwPor1Wd8dAvQzjekDH3w+iZ9nrFWpHrLpkA2Wvg/I9NtobfoRi+6felO66eTz0jBWYJ9BTv2Kh+2huFEQWNPSstNsShWG3vLiskD9Naelyr1Wj3ruHMq2qG8fj3oyACo/SEjFi9IRdii0k0m0Szlkrqxj8e4tzN26jur6OvLVOfQHQxztH6L96kec7u2IFpjeiqlOH5POALnWAJNOH/PIyoAjghm60LSyE3QnY3TySWHfc+K4aDp/XwtB4S8uccfrLXIIMr02gWHIgvvP6L/5QJq3wbZWy+Jk3vFTzK4po3kWs62vpvWGCGy73tYTAJHIcV3EFQ+pmNCxKEOd8liGZWWzeZSLFRSyeeQpmidRMEhII2q/kENmYQ6T6+soXFpCf6mMDK0ea000jo5x+HoLh1tv0D+qAZ0+0hwSJDayqkNk46C8JC0G2dJBJrjXlcFEkpjR4nTC+QxpkfsRbHsfA7eCeFfzPhvQE9tXsZJUtlvutQFBHTpmQ29EdhEVJu0vootU4OYyC90kEeiWBnneXFsTYs3nNn6JBPrGsgqZwjVM1lQkh+orP0glpVl0VMgiVSogUS5gfm0FV+/cxv3r13B9ZRXVchG9Xh+br9/g2ZOnurpR6QAAIABJREFU2N3eRa/Ti+4Dh3GJ1epoIsRGt9uVWJ8eaXwIGw+j8pydIrLOvZLnANbcRxRwa6ymTEVtIAOWOoIYATVty5bnD9+CDjrybUaIeuVN/i3qb4h13B5y9GXiastUMDKmXZjsoFnRQblUIe0HQpDtf6cUSo+LMywyfwew7dcUypVDnC57Z4Y+V5Rkn8tuW8hyR/dF/6KfT3y2AxZv6mb8i/zHu8E2A7qyeGqXQ71Lj2NUHUy8kxU7/0LfJ3m4mN2eLtuF7/Tu1z4HbL/X/Q5+Niyfv/OZxI0jkYY2WrHeFezDajR1jGF//KwG2QkmxRTKxTnMlZeRzJTR7SXQGCcwzOQwf+0qbty/i2sblzDotLH9+DF+fPwYvddbElRHqV30hi3pfp/QiztZkPfJT/oyBS4z6oj2bUBrtGwRWL2J+au3Ubj+EEuFDEr1bRzt7WJ3e1vGuLOMzy51MtzUwIqejw2O5kQRgW2BwQZlzcs6Hj5h/qI2ll1rghJB7K6qtYJwfYKTbOFF8o933nxlfa2eYJhPXsftFv1ReBqkyZxfh8sMJGsQAYIPqxAHmHRGAI+WUVkYYEI6kADOLndaZNGaSgIhHy0PI7GkM/mKWN1NhFGnPOfy5St48OA+Pv30U9y/dw9r68sYDEbY29/H1ptt7B+wNHyMHToJ7OyidngiDPioO5CDiEVQGTZBHMXXZvBz7fAMwHNQMlUtsM9+4fb2+xNF74jOmdJtyyiMyLXDV7QDpaQw8Xqn42fq/yUSD/EUpvtNCuNcEsl8BijlxVKyn0yL802xsoxLl67gyuVbKJXK6HaGONzdxvY3/4jdzZeo7e+g32piPO5ZY6S5ilAekSmIbGQkso0Muwnl76z0ZOW20c5OB3Ro1UMZZ+nepyOMDBHRSgcTLw7skAYojjyPDhyTlwQgUHy0o09uDUUmSdBnppKWjL0++wf4PhKTzS9egL2MHx+JLIRVDlaV0OxiwpL3cIBW61SkMwQL9Knnuk0nLQG26aoZMv6c2CpJAt1G1DpymEiILzMlaagUgEuryN68hvnbN7B6aQPz84soDZIYHrVw+moXx6/eYFB7hWGvhg7XPt0dxIt5IrMFCIIK1Mbb38UT3SbOjtifkSS4VxCg7JuCZg0F5pMcMW52UJqMhuvecJr3igUHcdCsZ8l5DKRtn3ukmQLbISAPekUiPch0NcdFtrMUiYICl7doGCRgdQcK2t/VCqo5JpNdytFppChCMHEW4blbzKFQraK4vobltRVU5hYkFDVrDdTfbKH14jmOjg7F6ak/7EuFhdIPqp65YumFTtcPDgSiowwlgnzKTMwHE/OfTyV1aA1JAI5x571gI35KtdMcUsZrZEWC9nzJjIJFMurazM6BNWrZaE8reo4xw6sstgzVoRR1xKZYqgxpbUrGWMess7rK+ymOzLw11pmjntd6L1PjCQpWQeU64n3ktXL/EGQztgv3zORGRrTrb8brcqGA0uo81m5v4N79+7hx/SpKpSI67S62t3bx/MUrbG/uoE0ZTSKBXIZDgzICiinnI7kx6bblOn2duiuO9ulYjBF23NaOVXKls0BkMjqjwQKFyWg0aTjzl8flgNyLGzS9KdHkawHhGMX2oOnYgapKd4zF9vd1sB0dgUo6aSVCzzjdn3qV/vouMSbYPh+D0d1ldqrkBed30BBtS0ETEtv3Ltvz6/C14eSQXaCdSaFbzh8a2LYhGzJNKqFjlwVsm8/yuyHOOWvmncxz/ADPX3T/AmA7ojDjd3kvoB7o9KZD9bvviLgwcK3ZapWD24aRuJ5Jq6cO6pX5EA0zD/F8GqlKDsXSHLLZCskLNHsTJKsLWL95G/c+/QSl+SpOdrbxzRe/xv4Xj9E/PkaFmXqvh052H9kSA30Zvf4Qgy6DbhIlHsBkn5MD9Km/zqSxuHEdV3/+51i+cRdPGz3s/PAdMptP0KqdCFtGvTCvU0rzHAhgNnQR2JZGSmOLbPqlb1ITkMSf0z+vdaXrxvKgY5ZuUvo646H5Lpy5/SGzbYRLALcV8AqHFtkuumZ7mt2W5zEVIEJ9otqzOcNNuYFXgSgpkXvE39aYIZ/f30+GchCE0zqNYC4h+kw2tK2tr+Hunbt4+MEDfPb5Z7hyeR3JdAI7O0d48uw5Xr/awv7BAY6PTnB8cCQ63NNaA4NeX6wl9ZmoXptd/c62RYmKIsFIJ+m3birMzwBqZwii7/WvW9SdCtoRdo6fWQyoQ9BtZcWIvTTbN3rKjzk4hb7t9B7WaYGJXBKpYlaGeKBQEm/3QaKALAeyLGxgfX0Da5euoVrKy3S5w50tbL54gtcvnuF4+zUGpw0F3FlKRXRyn6xSKW0QzBLu8WhX9pdgQku8FuDFhUdBrjA8IvEwPXZgWZfM5nW4Et1V6HKTy4vFpDfe0uKQLKE3RMUHojrmTJK0n6TV5MCGOw2kMsLY2+U+7nSkiiJrzBq6qLHloJEcKxwTiO6WwIWAhfkWpV28BrosSPlbWF71Yef7E/BQO5wa6sh1GZBVLCC5toTq9Q2U7txA+doVFNZXUcwW0T/t4vT5DurPd4DdOtKtLsbtbYwGNXSHA/TpyW9SEAWWKWSTTAXNgsmNCfw+ip5eLQ91eQbWaMYAintQyLYFYNt6q4MoYPydvY4z3mdF6fj+e2Oba1u9N0QRSMxqW3XGklir4wTXHoMe8VOSja+gz4VMvA6CbjZMNyspFKplLOUqSA7G6DUpxxtgVODY9BIyV1axsnEF81cuS+J0eljD9svX2Hv2Gqf7O8gcH6Hb76JPr2jpB2Fs0+cr8xEI3Qd9AdqsHtDzhfMeSEL0kjn1YBeXDMqF9IzisJlxKoEuEyL+WyaFdCEvTkqVeU6crAhArTLZtBHxMkjMei4Yz1JMrgh8rSIuFq8DndUwHIzQb3Qx7GgjIomJXlsbzyl1YjVmxOE5RuKQzBHHEK55yhInE6xx+NFkgg6HLU3G6PJzU4bFOQSsHlr4YUzk7wz9ygneJ0l0siMMKmmRRN68dQsfPvoQ9+7fxny1jFZ7gGdPX+PX//QbPH/2ArlsDisra/Ls2h3TsXfacn0cvMa96uhT9rXJRvj9EbNtWm/1zteuEU9CTHd3tp46Ahme3HmdWyt0MS9kad6srtm96Y08mtpfAQssYNr3XqDJ9mpP1KjJ9eAe4RGAJ6GgpAJfg4mz66Lj/WZJiKR57/Er7Nuwb7dtFE+5tNgse8llzTP9WrO9RWFS/AfDbAuQsol8zvCIhMRn1b7H/boosF304+9itc/BV/KS7wWYQx1dcCHv/bPnJAwXsoG2aVyyIOvctdnmEauT//QbxV9UmFAyXBlkONY8X0SuUMYwn0OD1lAc883x1nfu4frN21jOlcRT9MUvfolXX32F/sEeCsI+0Ly/hVYGSBVyKJgzSJIlYwalVFYm7aG0iMryKlbuf4ArVzfQGfXw+uULHOxson9ygsnBsVjceSe2T9wjgJHw4aeKAG9jpeyZDBN5aYcRfjciqW1TRps8BthhDzt/is1bF91fzWbPWFXyFuajOPMts/Kx6MenmgpptxgDRFtkUTBRJw0dVS/sI/W94m5hoGHYx2TQs+ZiG4bjAdSHvJAN4VASY0bzuRyWlpdx5cplfPDRB/j0s49x9/4d8cnd2jnC8+ev8fzVa2G367WGSEnok06mC5QB2ahjaXLTTaEgJ1y3M36j0Z2bKc35530LbNvrhvKS6e911iRgCOUZhWy23Vep5EjIjAJ1B2k6issMPIpuWBBOJodIpSdIZVJIFUrI5IoY5OYwmKTRSc2hXF3AwvpNrKytYmFlWZ5Jr1XH4d42dl89wf7WS7QPtjBsnmDcrouHvKi1mejQtcScdnrJEgbJotqO2S+JDW55ZgyoNwrFRSqtfFDmQtAsh600K9nUPEsq1ddWF4EyRnZsJrQZMTdS2Z5PO/Q/nYniwSYjsy2Jc5AjQ4yETR5KzOAvAhwhS4YDaZYUNsicJfTzqN5cNk86h2GmKsNSEsvzKFxZQ/X2daxubIhnc54o7rSPwX4Nzc09tLcPMDhuYCLJfB+J7gHQb6GfGAsz2ktrIzDBD1lSsqLySW0iZHqk65LSEv7i1ICwF8g1qeHac7Dtsd4HeXg8VQiivyLW0Uras2XnMFro674Ntqd13B5k3gbbQg9EiQLf26uZPvxEG2WtNCLgQOI6fxcY1wsYZlNo9Xo44ECmXBalq+tYvXIJS5fXRdIxPGli//Um6t+9QH1nD4njpsikxuOWsMv87JGnt00i5bvTZUOSR4nR0nEoQJz3qZkqoJ/KKtNOF6ZCXib8FioVFMslFOeqyLFBvFCQSaNMxDq9HlqdlgyESfZaciZIBYizCIy1jnCCFCbVaUoBuA0dk9HttN7jb079VQs+2Q9my0rwzSbeTqstfTGUKxKsS9LF6++3zCxQx9JH+1CDnlZF2Mci1RRqu807cDIRa8tuVocd8XOurq7h1q1buHvvLq5sXMPcQgntdhc//PACj7/8rVQUxSkpX5DPmye4HAxFVkK2m6y32/TKuhKGW++5rJqA8RaLQ5lG6VMedfupHE1lVFMxQ9aVn5vGfkfxw4uwZ4DtgHGKwLS/VERN672SOGVWlCov88AXykkskTB5p8cw3WtulRmThQFxr59JomPA6IcbcPbv54BtfajTCbkC/OlBhQH1HjHbYbXMQfi/vYxEn3bUjS9rxzqCPchddJ8uvofvhKQXA+aINTv7Xd4bMP++zLY+7XPe/Nyv6PdHdlrObkfHrQ8h1gGl4jFqGzKTEY1osUTbrhKS6TzqkzGOMUR+fQW3PvsUN2/dERCz8/UPePrFY5x8+wPQaKLMce4sK/bbAjg74r9NWUMbuTRJkL4yvKUqivNLKFx7gDsPHyE9t4hnT5/g9fMf0G0cI1HbRarZQjpdVDAkjgxx0JMDT1ME09zZIABPHViuZMMlS5Z2CFpE0ZDoOrApGVl8j6klJfQ6v55xwZfkniuTHf46S/cfgm0/VvlnmvNQoh8w0BolCOZqEVQgtJmOLI8Y8gmo4/4RJlLGBROmWVC1QQQKGrxxlD2ZObHzml+ax6MPH+Fnf/Kn+ODDD1Aol3F41MAXX32D7777Do067QCbYhnYajbRb6kP+IRsi2tIg8AcLnsHGBG+ntFlR7csCHzhPbS4Heu5fWcIcHkbbOsWiBMqreZ4GJaQH0l0eskshrTjm2gDb4ojwCXh4gDqiUyCzBRKSJZXkMiV0ElWwe8kSM7ki1i+eh1r66tYWZpHKZ/FuNfE8f42dp59i+0XT1DbfoFe4xjJ7ikykxFyk4HYkGWpXU3PoZsoyVj5MJBTCsRSe8SiBGsqnKzWNxd0AXdmFegNwTxgCbCkoc+fS/B80iQnuzyOY3lJdKiJHZp9jU4zJk3R8r2OIk9Tj8sGSANXXGXValW87QnO6TxC4O2DLQiOePBzqFO+uoDU4iVUL6+jfP0y5q5eRnZ9Rby6W81TtHcO0d46RGdrHyM6i/RHyLNJjk45zSYyvRNk2IhH6UEqgX42hUk6hX6GFYpUNHDHwTZtBCkxybAJTZyc2ahtgzlm2G09Y4OqkrPmpld1GcnUHo88unU3n5VH+vf/88C2JitekdRrscqHPDwjTgSAJ0S2w2qHkCesfKRz6Pb7OBr1pIFxsraA5SuXULl+CeW5ebH6PN4/wPGT59h/sYnJ1gES7S5KPTqLjJHIDgWsSowZDLSaQdckk0ApaaZSIVZIZJ1kMygUiujwTClUsLBIm7wVzC0syKAtPnNWTY7ZJ3J6ilqjIbMSyOxyDfEXj4L0qBtP9jUQr0O17Lyb0spzS2nPAWUng0kSQ4JhIfY4Lj4LEg10feIeyaaSkiCWCkXR9JPRrp+oJzwt/MaDliYN5syhzimMt7q1RGNu9p568HgPxQSD1Bj9DOV7mtjSpYXP5MrGBu49fIiPP/0E6+tXkMklUas18firb/Dll19JRYk2moVRUipJUn2S4WwDaUbmNGK5N1EqbVUNH6FuXu9MWjxR5Lrx5FqTFAW/kpi4e1fgdhTuA7/PER0UECphtVHJghikau1Y/01BfwysInlJMAXTwboTVCHQVrAdV6IMPoZpb7T3OOX03F9h/9sZYDuuQnvlSZ9zOJY+uo5AK+bJ+nQvh51G/9aa7ej4i1ITK5SFna6/J9p+Nxj+A5eROGo+5/Nf9Pn0dsaNZrE2WwOy6IhFu0wJALN1jjzPS+ZdKFcwTpdwOkyjlwQKy/O4+fAeNm7fAPo9bD55itePH+P4xStMjo+QZwkxRY1ZBwP01EFjuAB2xkySXYyTbLYcIlspo3TzNtav30J27TrqJ3Ucbe6gwUEHB2+Q6XewNDwVlq9Fs6Zo03sG7lMUHZ5aI1AEvDRLZxMaLdacXXIGyktpVvSN7mqcWBvXH43P/t0WngNtHxkeSS59kQfoMwKP9haykYURib9JAqOBWAVYZlEljXBG3AqTqYGSygQ2nwk7KUCbY959NLgGDXn6ZKPd9okkY1qb4FL5FBaXF3H7/kN8/tOf4eEnn6AyV8XTlzv49rvv8fTpcxweHqFL/1zqO+mfXKuJT6yUkAMbJ79z/gy85Pf7gm19vemmMQX4fgO98BcD6hhux0mrs4DCc5oukBpRrjAfl5y25lu6IoidJEeO040gyzHvBUzyZWm6G9BlJJFEt1hFZW5eppkuLi1ifnFBAOWg20L9+EBGvh/tbKGx8xqd2gFGjSOg3xFLrwmrMGNlhgkKlDm2xjABMiYHCA4YH37DeznkOvcGx8A+0A9VsnNhGNFDT+9RRvysbQqcpGRxJUgOZEYIMpX87AQJNrWUAIYNkmzAFUA9GgmoIzN559591E9P8XpzE8e1uvo48zXYaJrPyjRJVgKqa2tIbFzC/MoSyvNzyHA4UKeHzv4JWls76G4fIHVyimSvh2S/h964h86wi+aki8F4iHJ/ghxZayuVj9Maw/qUEoiuVrW0XgAjyCarrWAbGHBEtklDZGVJw6ntvQgUxA1YCviUHYz0YNGN9UbJcI1edM7//sy2Dm+KwbYSqAq23TNa5EoJevhnkeUQLQ5v4tTdRAqTfgL90RCnlQzmL62hcvcqqssLOsmWdqrf/ICTNzsYvdmRgSy5UV/ej05SfUoo2OfOdUoLweEYeWSQI6gZWkqf5pmhzi8DkSKWUFicR3F+DnMLS8jnC8L+Uuc97DBxaqFTb8rE2nG7q4n7QP2nE5yiK4BWeHRMZPhZ3PCrz48stTHt0jAv3ymJp8d5/tnPpTGg45DHREq76JdNF5R0Whp/+acw88J+Z+Q3/871dIKeSFsnlN20Okif9pAYjJDvm4SRbynrDjIArpeiZaIOg8tQty6NiZyWLI0L8rx4TpaqVSyuruDBBx/g0SePsLC0iHqrjd3dPTx7/gKvXr1CpjdBhrprG5Yy5PwFs2iVZEaQobFH5ukv28LcXS4G2yqLkGqDnAuUIqlBBV87akaNAGlAYlhje9QoaMhXC3MGtiMSbLqhNzofZln04DW8UjoNtuNENj5bwpgffz2VkDtz7q8IP82C7YBkjTz3oxgbVG0vkpEE1VxPHv7NmW29t6EH8fS9eR/AfN7dfJ+f/cOVkcQL6Cyrfs+gzltMDrYt+jjVbRkmYYXOBRwTdFlzarZYlClgnHbVRg6NcR6VpQXc/eAebty+gX6/i+fffI3n332Hk5fPMWmdItfriLsIxn2xVhpTNkJN9mgRKeQwTAyl8axwaRGXbtxA6ep1TNJZbB7VcfhmG4O9faDXRapVlzLh/LiDRDqDJnW0dpgJw23oVIBz5PKgACsq50abn2BbQYQHAi/bahBQv2gHcBGLbTeTA2GCb5hZXhduX9VJy3qOedUp+DcDuP3FPTTJwSKHfshq+98JtlNWArTmLm9IFHs/OU+jMmAUgK2sKFOtqHn3Empwf8VvNseGmgRK1QXcvnsXn/38z/Dwww+RLVZQqzfw9//wCzx7+kysF1kqHvV6qB8fS8lVRpezvBncLfmoFnTCknz0Le8pIwm/319TLz3QEUbs9tTdth+1+yfnkV1hpHum1nwE/k+bW5PSzCVe6SPVB9J32JNSNkXJfqGndKGARCaLBvXBHARCvXShhMriElZWVwV8lws5TIY9tOrHOD3YRm1vC7WdTWmm7NRPMOwNMe6RtVKG2GUaArHZDBY432jPRVhZYZLAgTixd7h82Zv7OCreJCZTi9gfEtfagKWUgNk2qYm+pllYWlPggCxjIoFKpYyFhUXRrjZOT9E4bYosaWF1FT/7kz/BSeMUX3/7Dfb2D2QiX4b+zPMLmFteEr/8lUuXUFpcQKdaEGDUbXXQPDrB6d4ROvtHGB/WkWi2kev2kKYLwrCP1rCF00ELvdQQyVwa1XEOGTa92SGoySgb1/QZy8Rb9+0YQ4A2QV6WYJs+4KYfV/AcW5t5Qj4lMTEqO/433d+2fSIW8yLpSHj//znMtkgaTMfPGDELthnPExxAluVaLEiTK8kLPmrOIuiOU5IUVa9fxtrVK0guVNBsNfHmxQtsv3qN4dYu+rU6co2GDGXKSlJCu8ChNDR2uOISKZEg0XmJDjLSiEaXDvpG53IY57PIzlVRWltGcWkRKOelEZLgtN/pihSt2aiLRzcTdcYNkZuYtWhKxvDSxpSMbGyzx0nqkgQKu6z9DS55cHcM7Tkyjtk2C7+rl0kI2A7jbURk8DXd25uJhA8aE9Y7K04qg2pB9meGXraDEdKnXQzbXST5p8wgGGGUmMjgH9orEmwTeNORpcBmyaHKsfhs6M/N6O3Dx7KlEpbXVnHt1g2Ju9dv3UJ1royd/QM8ffIURy930GvzfbTCy8fPxknOlxj0B+ZP7sSKSSrFQEDlInRyiXz8Lf7J/bKExJNOkdaIw0vs46/7QffWLLMdrn87dVQeNaPJ5tfigTnBsRscFrp3pt9DkqYpXXY8gEdq28H5MSsj4Y+q3eHZ57XQL/5DZ4Btr4q7NWHsRDR10ZpKnMFsT+13Z8T/rZlt/8Ci4Ym7O2YAzu/3n/9uwPYFMpTzPqPy1wZGvXxuziNs9uIiFGUyM9pCQeQjmVJJAwvHn+cqGKxdw/2bt/HoyjUUOx1sff01nn71hZTIm+0jDCddjCkPkaI6Na4ppMZDaeZIpSrqulBYxtz6Vazf+RQLS2votTs42t5C/c2PaB4fAM19CebUYgsjK5m5gkqxCDMfYB3moYVtd+jQw9T4C9sD3GBqv2frydxKNFi43ZFrvI3JjhV4knz0Te965qrziHPukoxZ1DCwi37RdYzGYk/BQvt6bApor2PX4mOGJcj49QXXKWAwOZbfOinTgiTjlQz7Me9aS2wjMbsFHYHuWWU3x8kMKtU5XLv/AB9/9jkefvQpllZW8fT5Czz+4ks8e/JEtIM8MrqdLjqnTYyoqeyTBbOQGViXhey2U9HnpiznyEgiVnuKMTDALWdBnHjFAdZSmPA+OePiYFtGqrNE3MVkQh9fDloqyeCZ8TgrTmBSORC2kyaK3DVdbhtkMxNksmkkC3QFoYShhEk6j15+EelyFbnlDcwtraKyuIoCdahcW50WTk8OcbK/h9rhHrD/EsmjTbQaTdVj8tD2+QLiZR6PbeY1iB+vye7kc9oESF2Wb3fnuyYySkj9rCPg5FRGq7R6UipAxg45L/d6+KE0iYfO6toabt68hWQ6h52dfWxubolsqbK8jP/lL/5KBtE8f/kKJ+0OinNzKC+tyATT0vwCKjbWm6Cx0zzG6eExujuHMuJ6ctxEv90WcD0Y99EettAZnGIw6SGVpJZe5Tf0zkZqHpNJTsAzoxllInGOzL2gYNsHLcluMn9k3gL++1t6TDsUFRic8fWoScuGOoX9FoFW+13nzj8bbMtAK61OmnO5VCmlGY4e5GSzi2VkszmM6cQifukc6pPB4dVVYbTvzq2hxAayzQNsP32Bk2cv0Tg6ErnEeNRHIj1AmpKcBEFeD5NRD8lJGqlEXtYZR7qzIZouMmNWYwpFZCtV5CpVlKpz4mKSL5Ul8Wm1OzhtnGK88wajek2s/oajQTS4ZSR/J6h39jP2b1bwpr9icBVWtCz5NC2thDfH4GbBKvIPyhxNJ68+6ZRpkcE1YClyiqRUrGRojQ25UZu8JDL5eeRzPCfzMpCGt5sSKRJQfcqm+n2RO7J5mP7Z6tAiPaTiZpJgMmESCp4xJHRov0jHqB6dlBIJMRy4fusmPvjkI9y5d0+qiiRIDl/s4GB7H/v7B+iyaZKfkQOfOm20T1vSrM4Gefpz8x65rERJY/7PJ0P6iRNrspWpss/uA2oiTbc/B4vqUX75dvSelZFM7YGo0difowJUJ2A89sSOJ8HztuqTV+qkOusJ9gxZE/MQ+vkkep6BneTTRHs5JG1igkxqKRYLtSqrM2Dk36VPTN/tXWBb4/K/sPXfxQHmbQASARHLLqYu3gGAi+PCHfc74e6AXTz/dD+/1BAF03Oyo3cCL1vc7wGWpx5a9Bn9fc97/wuyNvoukyAAs+z4OnjgEMgyYPYpIcjmUCxXUSxXgGxWOsQ7qQRGS1ew+MFP8dGNG6j0e3jz+Dd4+etf4vD1c4y7LZ5uGIx76FPXSvtTKfONpHNbxlPnFpDIFrFw+Q5u3HmI4vxlHB6eYPvpUzT2dzBs7IkutjBum/OewswBr81eQwYcmT6UQdFEU5atxsyul5s8lOjgAd/+pu82sB2B7oAh14CjD0mtp2IGJN7PDsydJT3zoQaZtB0I0dAgm75oPyaNn/73EKBSBOjkZQQSFWDbGWKlc2/+0LIf/0dPW7Ir7m4R+dYa2BYbMK8iBcJTzeI5BEgDAwed0GM5O7+I67du4+Of/RwffPgRqgvz+OGHp/j1L/8JbzY3ZSAJwR9lJaf1E4xZ5RAG0bSMkQWdHjQS+wzEeETwoUo6nS3cr2es7dmynT3wCBd3HVA3AAAgAElEQVTNNJvqNgoBt99yfXdlbRi8O0iAbgTcF0SfRQHd4xHt+RRsq6CHgG+MVJJJBUeyD6SakypSLpXEOFtBMl9EN10BR0sP8nPIlaooL61hcWkZc2z8IyPO+zCmQ08b48M36O9tyhS+Rr2OVoOsX0MkOjy4dcAHD+uhJE38O0GDW5Mp8x1a+nm6o4tLmF9rRopitD17ssCMDT40x++Xy6AkgZOhHlzEZvOYSGD98mUpe2fn1/Hq9Ru8/P57cAJgcWUVf/IXf4HiwhKavP5UCuXqHIrVqiTxvIMsxTfbLbRrNXQOd9E+OsG43kaqN0SWDH+PWtQ+epMBOqMOekyCkiNkOWgzMUaGria8+5LMZ8HGR8qX2Osgd8I2CXXckos4FrO1wJ/ltxAKObGlTKm6GelkTwPbFodFSjRVoXGnjzjG2KlrBgTnHjYK8K2SEIEDiwV+MHtiGb267xke+nz+1hDnYFucgHjdIgejH3oFhXxJ7neTvRtM0uYqKK0uIfXgGvLVMuaaI9S2dtD88gn2X24iVT8VS9ZEYoj+kHG9o43UHFHKahi/RrvKBAE8FYIqhxhn0shXKjo9cXEJuWJJxpvTNaPROMXJcQ2NRkMY7UKriZQAd+8hcVcKm0EgsxG0idebvuU7baCKTwSOpFAW93Q56/NTDXfwXAykc4QUCR0FWUF8NzkdddQqnfKgogDLBxiNRlnRf4sFJ91+smrFmcroWuEQGnc6IVtPJx4/xzwmegxXMwK1SxXpCRNfirYSE6lGrF25jPsPH0j/zI0bV1FJpVA7bOLVq03s7+8LuOdrt1tt1DmArH6KXreHYVdNJTgVVj6F6fblvexQcd4tlnnoItdEJFj3gfut3+8pjOfHX4xwo3DrQHZK222x3XHOFGiWawvOU9s+fq5rJda02nZW6rXEFxEx2/5aDrYvwItvJQQB2y2gWrIVXTPabEu3G3dCiV84ILbtHnjGN8Oel5cfTPyDX3BdF37pXZm8oaQzX2OK2Q7SEM9kgvPy97g86+R+509eEBzDC/AnGrReXSgKsgV+1tvL57ZM2z92rDF2YHd+GUQ2U3Q90+/AT8NmoPmeZs3bFf5DSpo5qK0rTmiTlEErmUS5UMZSeUUmwTV7IzTySYyur+LK7c9w9fbnqIxPsfX47/H0H/8r2q+/Q7pTR5aBK51Ftz9Cd5IC7cdksLPMUWFD4wiJ5QdYuHwLd25dx8JcBfuvnuG7rx7jdH8bWfqmihbQXUVUP+46ci7zxITOBraZhKUOtVLyk9aYZZP2Io0YS8QBMOWWDFkq71i3CCNl5Oj7mSjwUFcjfw9Qenen5So67d3hb5y9ThIElm5DyMPRsnhSpMK4a7OIy0V4aQaX5F1GSR0eEIceA4vywPWzSBCzABR+r/D105dkqzduSpE1IzHENKrGfvBWF1li54Aas+JqJifIFAu4/tGH+OQnn+Pjz38qnsfff/MD/u6//w2ahzXks3kkhmOcNI7R7NWQGgyR642QGYyR5zQjJgG00ZJpcnSjIXOu90HuNUEShyYQzPkhOLWugyTH70vobmLNa3FJ8LzNfv4eVzjqfsp6k9X9Q8uWznTGCbF+Ln6NA0LaqYFOWeQ0RY68TuelaXXCgU7iI51ErlxBibISNoXxd7WKXKmISbaMPqjv7qLdqKNxuC+sd/twH4NmA+PTOoadNtBqYtTpINnvIjEeyaCYZGKEYarBO2xWb1FqocyOuRBItcecSuQuOLgT/90kBrT+k4FLpvsV20G9bk0xRFBuo+CTWFpdw91HH2J87UO8Oqzj6MlzDFunKF67hjsffojlpWVh9Io5OrxMkBr10e+20Wkc4fjwELWjffRPaijUm5JM8FrJbGoDWA8Denfz351RsiY3dzEQoQinCZrLsmyNmdzXW2Z12/geihNcqZAFHrrhiOsQdHijU/ynugFJg7EwgN5P4mvIosUZubhuRjEj17+63EfAvpICnl878JPPYZkpwRr9m9P0Z5fEi9UJlcwMeK8LeRSzZVTyZRRQRK89wB5B8sIckh/cwMq1S7hcGKF9dIja98+w9eNT9F68Ea003bbZsMskhUx4z9i7LN30WWEZTNDKJHFUzQgbyx6P+eoclhfnsbK4iCoro4kE2nU68uzhaH8fXTYWmnOGJCshkRCcq5JoB02lDrKiW2iEBf3oo3hn906JBpOr2eh5jwWhzEAsCa1ywW+XKqkNNtOw6eTN27FXbv/YejxsLQkA48Axsduk1SaTSUp1RmItyCoVBzCJb36wBqfxgmIAX1tcU8KgUpK1uIBHjx7h448/wv2HG1hapP1uDy9fvcLWzpYA7k63j0atjkatjcYJJ7f2MOiMgH4ak3ESmUmWBToMUgP9vN73Yb0HUrnyRCVIzPW4tHgZyEKiSpe/Dj9woM92PBMlQyYfOS8iO+48U34VhOspQaZXJ4xA8C3lhILHZTlXJUb4fpxhof0LEdkbf+aQ9db9bZbIIqcLmjNnEw07oz3EKkiPfybxrw+2/a6dw8KeAxijuxRmOec9tXP+/d1JwLteMLx21xPpv70Lnr/zlf0h258aWMLyjmf9v/t940+Q7an2gN5kjH2aHXCaIFnjERuL0tIBnigUUS7NYa4wL1Z59d4QWKpg+dNHuHnvEyAxh81vfoVXv/ob1J//FsnWPvLjPrIYoc+An86hn8jLSHZpICPrlBpjZWUFC3d+jpWNW0iN+9h8/gybP36NXrOO9LgvrB6ZBoXECm4UaKmOnNBbnCCiaBs/Bz3SDCC7vFm3g3liJuXAED36FFvh6XtQ1rGmEKb1vsFUs0spgbOFdlj7JYieTUOzbDzJdLUZURjCicxni8BsKB/RoK2HqrDvUma0Dm1VkoPKSG8BOvO8lutw8/94lUVa5DNG1IaJXQy23fvaSm6TiTg+UNzJqYJkyQi2yWIVVldwiSPef/6n+NnP/gPKxTK++M1j/I//9nfS4ERPY2p3WoM6uicNJE67yI8myAsFpvIfOh/wt4BtJiP87GwcGnOtKrCTNTAbD2b0cPEBHATPsCT4ro0383Vlt63wavc2ONJ9hdpPTUdXgdwJWnv5QB09LNNJ1Xqm0zlpDEzk8iLNYuMY9d7pUgml+TmUKKmYX0WusoRioYBCltBmLENhRq2WNFg29nZxWjtGr1FHj4C728ag10W/dYpejz68/G96JXd14JMcDOrYEyWM4lJjSUvUD2BlVuvbkNoUwTXLG8Jaqv6WlS9+BjbaZQsFARilSgXrlzeQvX4fp6OEaHC5D+aXlrC0vCJeyBxC1W+fot1soHVygGa9hl7zWED3qN9Dqj9Aud2V6Y90raCzBW0Bvf8tsiOzJriYZdRH4c/sooPcA/Us2NZUSR15+D6qA1Z7uqnyckS4xcNq5J0NFM0evMrGGrA/qx/BkAEtCqMzRKYYWkLu4MXAn7msWx+Ixq00VC/N5ES889P0z6aMoyDJWyZNhXAKVHRxTEVqdQXrd24hfeOyjFDvb/2A3RfPcfjsJTq1OvK0UuT0xwGrNg44uBY0EWOlR2LhJIluLo3T+RwK+QIWFxdxaW0NC5WyVGDqR8eoHR7g9OQE3dNTDHtdJDlxUuKbfj75PMFx5mn09J8aB/0px6n2RKa8hhXL2ArUQZ/F9ghgxf8uCYOA7biZUvS4+tCVowgqY2Hs5ZrIyJmgearqwxnIkyKdFCu4REKAdzaXlcoICScB3TY8J9RB22OecrzxaaZ8LX4vezco17rGSb8/fYAHD27j0sayNLLuHx5g7+AIx5x50GRVsY2T4zqOdhtoHLcw7krpAckxKxEjDJNDnR/g1Rnzpo7xkcsq9Rz0uk28SN2Zx1ZtADgdgEeAeAauvAuDTQHp2c0cvlY0E8TW6AzQFXI2Yi31Opm0+K+IyJxi0M/GchEzH0yODOPCmcnBzLV7IuE2gfLffwTbF53O/3PAdggg7Iy0dR4H77fW4QVJivwUO++lwWtsE7lS6GXTeqCmMjKpaqG8iFJ5Dv1ECg1OqyoVcf3OHdz/6CNUK3N4/uQZvvz//isOf/wtEu1jZCcdZM3mq0d+O5lDP1VQ32wBGQksrixKCWxl4x5q9VM8/+5rbL94hlHvFPl8FulhVwYKZKXMa5m1MGjxb1LA1IBrYJ1+Bm8H6IiX1FoYx4ab2Z38lx2MYpHHbmtzE+Df2Q3OiXniP0s3Dmsmk2qmsxH29orD4t3vwZPBj0BBpthRs2fach+IQGZHWDNjcvVqYybOZRSO88ai3wtCvf81AvsxIJheAoHbuLEV4ZoJA4issSBgOkPPQQx8a5kEmU6ix6ENtPhKp5DO5XDtzj386X/8j/jLv/wrKVv+t//yN3j8xWNh7HOFDPrjDpqHRxjVTpEZTlAYaiMTj1lO7hsx1zOw7aVVgm3+fUinhHeA7SByyl9nD8SLdvJ5X3OwrZW04FVDSYsdsrP32ysNo5R27nOyBc9g0XiLjzkbJzNS+UlyyAt/c1IeD2PKo/ienAparogVGg9XMlrZfE7WANM22qaRHWt1W2h3uzJQpNVuo9Gs47TWRHqvjV6zjUGrDQw40c/SdvG4prTILp6le1uHLmUQJop7Rqb0ESTEQDuRzSJXqYjLCiVmxXIZlUpVSugEE2TzyrkJMjKRkfKbBEbDsdik7e/t4vBgH62TmiQCIxllzyFIHMbO5Io2oWMkW13RmQogEdcctSjjIekjpnXdejJkm0DQipaWz6I9XAN6Edh2fbtXUP3ZKzgIAHOw/7WIEifmzqL52gqBxbkHsg3WmQbb04mQW2Q7OFUQqPIKstqpIdClvzilDLmCaLMr2SJK2SJ6iQROhwPUc2kUV5dx485drK+uId3sY48yhK9/je3NlzigzSqHx+Q4HnyETH8gE2GLA2XPU0jJGm2JPaUCba7LxeVl3LlzB1cuXxbpxNarl9h8+ULANp81ET5Zd/HcZnIgjXqa3sSh3O6vPaA4ptu/T220OOaymuO7fmqvGjESEgn60jGUY4xRXG3yIiNi3MlHX1m/yeNKBPTlc6TlZwmyfWiRDqCKK67iZkLwLbpv1fjyT1Zs+qLpVn/wqGrjJAFf164n8nAGxEVmrlrB9Zvr+ODhfXz6+Ue4cWNFGoSPjprY2TvEyUkdhwfHqJ80cbhbw8HesTDcwz7jEStUQ4zdn9APmZCNltVu1Vb5d5WSvAWCg3upYVLvDs/RqV928yIN94U4xQnFCyL3GaDaZVi+x6aAvlVqBWwHzHYU2WfIm/Cdoz3r1rqW+OhS0msNKynnJRLRdc2QQH8E2xee0P96YDsKBK49OpfGnEkV7XrfnTESNSlPnB0lRVrBMmAim0GiVEYxX8JCYV5Yq+NeX4L0+oP7+OjRR5grVvDm9XP89p/+ATtPv0OiXUNm3Edy0DItHUuXBRnwMUhT36pT29avX8Wde7dRKhdxeNTE5ustnLzZRL/TRkqY6hHS44GUmKkBjBJRGaqjzLYALhmfy0lZ+mF9pLlucmMh+B8+ycl+RmydWDpnoyYPEpmsl5UJd9TX+dhiyXgtE3ZP4gh8OsVhYV3gftTspwFZALMFU/XqVXZars9kKtTviddwn0BCPa+pVaSlFa+Tz8ZL1+oyoYepyFCmYOT0OeWHtILE6ZAY2X8FZT7Z+FFjUBDcPCgZwOQrKXdD/aB2sFOPSZaTa4PXnKvM4fLGBv76r/83fPaTz8V3++/+9m/x9OkzDNhAlZ5g1O5h1Ghh0qIOl0y5Nu2MkhMB22Nhy+PBRNrMqjISqbycwWw7E2SizAhoT+2Md1XIztnnMbMdNmB5cFWpUjxEwXW+sd6X1zZMaKlY9NEUSNrcljGZfTKzHDzDMnMmI2B7REmXWYBx5KI0TNmDZXNbea6KuaUlVObnxDmC7gVMfgS4s+rAcdGsGAxGKDQp+BxrsxmHxgw5opqT72wqJDXQgT4/ug28NPNEFgcU2pwx2SSrLeCZdmBp8UEmq60j5DPyHpy8x2l2hWEDo04TJ7UTHJ/UcNpsa5PnwCb1Uf7Csd2cNjhWH34Cj3G/iwkdHYYqBHFmULzPXe5iNpd6W+I4HOWePiHxrPA4lYW9LSPRfTrdTOp5lup+/WiOkbZfg2Lx+IrCn5s+uM9dcPEXZGuGlm1RcFcm0tlWA4giq+F+GU7QTyeRKBVEn83GvQw573EKbTbuZVPIbKzh8v3bWFlYwsn+IQ4e/4D9F68x4NAwJm6JIRKZpFSa6DLDUej5dBr5HpdaColJCv3xGJ1sGvmFOZQur2FtdQXL8wsy/KV2dCxJ1cnBAXrtlty0NJsBXRrISgElFN6wF+nUHVBbbI8kPp7gmJuTfDkG5fybDyQ6685GYMj6RMKYp5Kq2KWDP69VSJUIKEkTG8yEyydab7ZBlckNSBf7udg72uSGwSAhvraDbJ8h4lVXB3KRlMSTvQQbsDPS45EvpLC+toL7H9zDx58+wq17V8VatNnuYX//GK9fvcHxcR0nhw0cHdZwvN9Es0YJj8YpOi253GPmxNAcKJSKRL0s58tU4xjiExztWZo8bfr8CppZZx6cVo/PxjdTe8nOQ5en+NkXxrKpl7aHJr1p/ive2Povb5EpRlJ4EhHYgp6zk9/9z8F7yDX/kdm+6J79K4LtMx54EF/iDX3WRJSo3Hf+tfPH2hxGk0hhtZ2WwFnLppCkTnR5EaViGcVRDq3BAM1sCkvXNnDnpz/BtblltJ++wTf/9N/x8ru/x6DTRD5FaQWkXDjieOdJCj3a+qXyQLqAdCaPeTZNffwRquUCtrZeYev7b3Faq2HCg5VsBzXYlJmMB9bgFd9bYds5kkUAqzJW0pBj0go9+uKA6M10WuPXYCkb0RpaSiVaXql/qgCJaLyqAiqy0AQnAojJSttYXgHEAuJZfvLN54eCXYFlvfL4bDgMhySIE0sqhWwmh3QmZ6DBno8xzQTdnU5XS+YGxiUI20GgH9FbugIiKKJa4nKflPq8Uz9KSrS73RMIPcc1OYgOn+gAiygIPWjsf87wsiFVLMQ4ips+ECxb0+kgl8f123fwf/zf/xcePvoQz1+9xP/7N3+LN2+2REJTok1ep4/uSQ3D07ZYYglrk5zoaGf+KU9ZD0BOUmSyQaB9EdiOj159Mk7SRHfpvLK97bPzdkrEZPrtCLrdRbsr99M9mM8A2/w5AklalAkAVLBNN4LxyOQH0gilI+3FgYCVAvE1zyDBbIP2amTD2HCWoq9vCsN0RoazjDJZpDhVrzKnOu9KVYYNsREtk8lhMsgik8pos5Y18OjaVMZNOufdQtC66ZWRnUhfR27MEfK2Bk2WJd7ZxjZzwAd/ydh26spbLdTrdfQ6bVTqL5Fs15S1G5K1034N7nf+IqvJyXfjHh0t+kgMB2pdJgkYry8re1NYbFaeosY1Z4+1s8sBbQR8lKN8r4PaQYav8SgjFpcj7wJzQB77uMcEmPf9zIKGwCbDF9eZhMkZK0+SMotqgqhjLbkuVy2Ji084fzt76qw6q3MkEUpllIpVpDiUaUBFzgSTxTKqV9Yxf+cyCotz6O/u49kXX6H1q28xODpBoTdANp1CJwd0McJpivvae0AmyA51DbMqQ2vL7PISFi+toXxpDTmy5m+2sbu9LZULOmBks+TDJzLhcTwcyPPUCZIixNcGM+FFzC0mBKqhhNLWntwOi1fTYFuHEk2fkW8zsM4qTnmoq/YjZrZds+2a+aDaEDLbU4+V7IOfu94vw/VtoJ3PyydWOuHCOMy/K+kTyFBsDoKSMLo/I9mi9IPqdEd+Bhm4kwGKxaJUje/cvYOPf/IId+/dQHm+jHZ7gK3tfbze3MbO9gFqJ3XUjk5xdHSCXlerw8KcBIWF2Q3l3LTbaOp5YRVYOWSMXo43YJQCR0mGVUv9zPF7FzajhjshJtnfA2yHbHSQGETPIzwc/Dpke+kwr7OkKlNVKPne6UE5PuDnrGrV+yQIU7vepaJ/BNvnHcPhE7TgHhzc714iF71u8LUgs9O/6iv7/0cky8zLveuBkz1sJUYoJNJYbevo23Y+i0y1gvHKkoCmSY8TkXsoX9vABz/5FHOX19F8vYc3v/gK209/jd7xE4AT4qImAU5mo/40LVrtUTKLVKaAlavXcf+jR8jlc9h88RRvtrfQO9jHkIzHsCfgOptW7Z5MmZSmEb2nZLIZBsVjIADb1JzbcRTp/DQQ629h66zkLL6oopejVjYtI8Tl3BbHu7GyfEMFuK6lE82jgyjPhA10sq/P768D1Xhj66GrOs/YE1sxP4EDAb4CfR5EHCwhU9Vs8h5fR0dgD0XT1xv0pSlMZCejIZL2wafSPA+UBky1BhDz2vK9/KwEc65dmwXaDrjDXv0Itep5T02nsGfyvdqJz3eRZjmS8ZQA2CH/6eef4z//n/875hcW8P2Tp3j85WPs7uwiSx1jf4he8xTdehPDbkfdB5TysmepLVGqXddDcMKm1HNkJLMYJgTadgxMea7O7jz9/ot2bFw7jp571Jnv73DWq9oB7OvHQJNrHn0SqKRPlI1QSiOVA3Nn4YS7bEIs1oRR5oQ5Jh2UmaSyWlWQgSUpIM8R1pwokpNnQAZcdOEpWpGpVpR66uiAzmvjFhlrTwq1GTjWnYqOezSWdSj7Y0BJ1FCbu3o9AdfiZzwa25hoXbOdbhcYDTHXPUCq37LhFwrSZI/1FUSQ4SbYnhBo0x2Jvt8EHlZeHyU4aTA2InDJSPSnTLa1Q1DusUXF6Fme/0ynkswwwfTXIdg2WYKzorI3g/eLYuxME1gEVryvw/dUxKidf13hvpZPFAW1eJXLP3mvM/ezBE4DxJTCcfohJ0LmS0gSaI85zTQlDZLzNzewdvMa0sUMdvZ3sP3lV9h//gKF3ROk+yMUh7rvOjKwnpMNWe1MoZ+YiINIilInml+Wqli/soG1jQ35t+NmE8d7u2ju7Ugzb58TDEWTbZMaeZ2U0Yk9pFuP8tkx2VY5mUxZjFwpjDyx0+6tnCMC4nbHOFsqaoj1daB7kjFKz0lN5Pnc3K9ecLYkvmp9asrFYFy5AUsLKsEym8ZLfA/r1VEZQ5zMuvbbh8PIVbCXx6qKTEB4JoTTE3k94vRj0hK+XtSwayPkNTzz3FSL0XwhJ4D7+q1rePTRI9y5fxsLTKhGY7x8uY1nz15jb+8A9XpLqo6dNh1K+pgMrIfIZzhYnHK1op7EsV5f94P+tyfA3qPk9zvaM2ct9eBcOQ9sz+Djc8GSJ8TykiHQPgN0x5pt7+fxT/Y2k+1vGO26IPHyrzng1qWlcSiMFefl1n5LQjmJvNYfwfZFoHgK8hibFoLh9wTU7/NtXnKYKm9YQDrjqb4P2CZrkZmksNQhu5tGslRFfm4e3XlakyXR5lCCagnXZOPeRbPWwA//+Gvs/+ZbDI6foTjckYO6z9J0giXwPPqJLEapHMaZAlK5IhbWLuHO/fuYn6vg1csXePXjt2i3W0h3mkiOyWirVRlBOwWt4jtKpk8ClwI5n3imf9LBwwCfAMZg/LkdQASUZMIk62fjlnSDk9kjYKMNU0eYNNdTi3RDZBwqaSBbJ2yqjPyNT3sHZbTKcgIm2jjBMww3nQTDQLenH9OaqEQnrnIWSluob8vTb5lsIYGPDJqgA0NfRlz3WX6nNZa4scRAjtegribmMBGBbbtMA+MEcqLRtaQhYrQDFnCqiSQMlAmgT6kHD0V6F7OaMSHraSjefNkJCulWUl1cwM//05/j53/2ZyhUK/jmm+/w2y+/RrNWl4Yr+sp26g1x2CC7Lc4y0lSk2lz+t4RCSSAIwqmJPLtBclqDazzFTBnwTKlEALIv2i++BCJm562GS0uw7EAP/rCU0RaHIQZNhiz5kizMPJ8nYwwnI/GSJ4CivWLsXqMJjozVSVLvTaDMJktKONR5Q/bCWD3yZZ9Qw5tno7L3I+godZGHZPgalIR4WmNPPnBeoCtMP2UDQuzQJ1ieyPCMkQAnGcPdV0Y6o1NFxFOY9yo77ErliiBNGuBGExmywTHSxvGrI4roJ9nTodINfd5JTLK5QDAVAGm13FHJWCDhehtsnx1YnRkO17/vCa+G8Z56KV+Bjh7MPhzlbc2qgzprYo8OXkMBNtXVdecOWGYLLrIcouQ5XDe+by0ZsuFYUu1z/2PqY3MZpKolLOSrKE1YmRyBBhTjtQWUrl/G4sa6TOrsv3mD1998i5PvvsOwUUduMpR8Nz/JSjLEwSzc45QMUTbWyiQwzqQwWqxI8+782hoW5xeQH6bQODjG8esdNGpH4kcv+9g2je5Nd19ydtBZZGdM9N/dESRkrGUth4Db/q5/BICcZ4JODIvyZpUTKGwLY4RMhqQ9n00+1Uqixn7P0/zZK4ibtnoML0GfioJObYI3lxx5kPpvU42Hor9W0M+Lc7AaxRY+Sx8qZtIGnlPq522g18an852FObdKkQDuYh6luRIub1zG/UcPcPf+XaxvrKPdGeDF6zf44ccn2N07lPkHg8FYhuGMTtXHXPazVJbiMfNy/1xKYhKWSCrlVVwjbkKNtINOTTpi9ngqzloC89YuPQPYngeR9N76Cpmp0M68b7wGHGzreRIdc6H8K2zytEURXvvU5wvANq8zbHo867r9dUKALmTbRWD7LAr9ohc/J/TZP5+d7b8LNPqdOi+LuAjHvvO1/crOY72m0ly7fn8wF73x+34tZLX9Z2bA9kXV8fjwefsNGZc6KdqrJVDsp5HPFVGtLCNXreI0l0V7NEKvlMfVu3dw44P7yGcyePrl1/j+l79B++UW0t09VCbHSGVy6LHXIknZSBaDUQpjafgqYPnSZdx7+BCVahlbr17g+bMf0W7UZKR7stdFlswdgQZHNhN4C8BURlmm8lnJUKZZGtASGQkDqvldhYFMdaNkAzNisZYr5KXBkYBiOBxjMOjJlK4hAUC/b3INC7JR4UsdQCIPam+cCe4/y/f6DUoDxpmxAY4AACAASURBVKyJlXynmqSmS1D0C2CDnDPfqplWYMXrZ8ObsHu5rDHxNCnXcj+Bd7NZjxIFBm23CowafBzQyXVrh73Ey4jZnlkLAQNwZtNWkE/Sno/6zcSIXt0KthmYU7R3pAQhlZYKCafIpXJZrFzbwJ//1V/io598hl5viN/85rd49uNTdFstaaQdtNto8/P0+sKEyqAHm4BHtkYBlR5WvG8RC+L7YubeezI09adXOy7eKBdKDkTS4JprY6zk0iKmMq50RGvBcYSexXog279pcUIZRHdhkAPW/G6H1OXbZ1OdvT1Jp92M2uT9SKdyUp4WPbP0RjBx9irQBL38UD17XX7gzLWx5wQektS6J7FogRVYij8EJSwRAiHwHomTkTDkXJejkbJjtBsk806XBfoIixaXbCarRgq25X6xiMF1zhH39ojJSM56vMtAqox6xSvYiYkFTYDj+6/PIQbjcfVheoqcfNdsLA8O5Jgl02FZ2jMRDlBxcB+eNmefW86cB0s1Ysq1uVPvse5NAwt2LSKxsORZrjl6O7cTVGZbqlQyAEXdh1KUxtF1ZK6Car6C5CCJRr+PMXX+t69h8c4NJDNJ7O5s4+i33+LkxQskDg8ASvnQl+Qsh4Lku+IC5JMlx2P0i1lky0XkN9axfu2qDCNqHJ/g8NmWgO10s4fRhE5JHXWNkWZWY2MZ27iuZMS39g6Ib7n4ZWtTujxnG6ylETUIPN7vEti5RbJBuYHKsviZ4Ps/WreyWQ01MrGj3zj7G6R6wcqmki0+DVD2pGfYQWIdvUxYX/Zj/61BLwqapcPGhrHJ+eb6bweJHkMCrOEMtkqndM2xCVoAsci+4nvmEyN5P+npzc82To2ll+LS1Su4e/8eHn3yEVbWVtAdDPDtd0/x2+++Q73RlHgx6g0xaJDEYf9QXwgmVrQmQ84LUNciI+AVNBvgdqddr5/6noyPSXMusWqZAvYYDOv3xX7T4akUMr7vwmgeb2ff118+el3fQ76s5L+DiaG+UcMNG52dvj9jadpZYFuejVUg/H3POlO96uEOM/zeKbA9G6jOuglnHtZnBbip8z7YVDM44MzgOPs99uP/WmD74ocdB0xfPGeH3jM+2Dv+6cL39VLbOXrt6YVr5ZWZQ4aSAnE8YFxP5zFXnsNqYUXG+HIUejs5RvLuBj762U9QLhWx9d2PePUPv8LOq9cYt1vIjRoojRsYp7LoTVIYpAoYJjkGPYV0qYz5lWXcvnUTa6vz2Huzhaff/haNxolorVk+TrPEKIyAA4+YAZLrtzIuBSXKXquPL//U5mkOt/FmSA1AuVwO+WJB5CrUEhPAMmhSM8rSNkublGKwMcfLcwJYze9SyFVpeDQGQQ46K0IG5x8Zv7Bc5Afm1Pqf0oLFqIxT1njtIdiWr8o0TH4+e207EMjA8POIG0o6JUCbn4eTwljGZxle2DK+qrH+wiyZz26UtwtbSE302yv0XQHNz7NhRhlYcRPgYSzuJBwaYhZpSWq36e1M4J1CopTHvYcP8Gf/6c9x7/4H2Dts4hf/+Eu8fPlCWBS604x7PbRqJ+oRzcqGDMjgQa3rdkSrRP4bwbYFR9/r4f1+i50Ikl7NP86PEBd9fj9cIjAXR/UptO0HfBzcTY/Nz+AHsh0uarununQBcx7z7fuUw+Lz4mHEdU49pwjXo0YuSbK4TjkGm8vHKih0rqZnNtc03/e4PBCHl0jAHxyW2s/ARR5diSA7v1/p8RjZoVVRDHy477W+v8pMqMGWBFl+0EvfbNIrY5Q0azhP6tyTVv7kVete1vvnAhvuA07QU9uf6PlYvIuLTQ7KwjPES9z6JGafewTaw16FQEYSAflgsImvASMa9dmEOtEI6MvVxjgxSrgsOfA0RgBmfHArsNMflUmk/t9R9crPGRteJUtBQTbXChXwTNILpRIKpQroFMPVNaDbVKmIhesbIh8ZF3M42tzC5vffo/3dUyRqjOFMlPo4TXZFm50c58RphPaBwsCOJlIdLK2tYGF1BaWNNWnePT6uYWdzC93tQyT6I5T7lEANMEoPLFG0JEU+Z4yrBGgzgTY+Ur5kyYKbYkTlDP9BA7yWnpqEXW9YhKG15hNQJm9r9r3iqHIOXWv6vNnwbQluVCmJHTic/dTHMavjt/UZ9W3oOebAMopVDtyic1i/EkUlf+Z+P3zipe1lxxcaQtzjX93EqD0TkolA26pjtPItVEpYWl7CnQ/u496De7h2+zpanQF++Zsv8P0PP0qsztBjpkNNfQ/dVhuT4UinK/NrlPwZY+/PyWdSeEIUIaDZ8Gr7ndc09UFDckfChRnZhgRKKMkI5kWEDHkUF9x+z/aPx+EYU8d7T3dnrDePT/mzwRifYXivQ4B9EbPtX/MYESYP4XU7WyOXHjZIatQ7pxzgC+mcA+3dgNVe/IzP/E4g8G8Itv3BTZmDnv3cfud/fefnni5Qv+P1nfXxA0j9f8UjgQ1Xc3NYqCxgLlGViXh9jt1dqGD5Tz/Bww8fylTHX/2X/wetH55iyOlUGCI36SHdb6p8JFvEKJFVb+1cHgvr63jw4B6qlQKOdzfx4skPqO2+kaCbpi6VNlIp6jFZWla9WKxXc09TZXG4EEVKIgs/Likm2TxFCzULnLTp48jrIkfKpxIiuSAYJcimMwKHCUiJj0GRsgUZw+1TEKxJx7NS9xyOyibaQOMHBJlC3zSyIS0A+5+iY3ZGNhoxrJ8lxeCWoOe4+nHr9D1tpuSfPo0vkbL7wOtMpUVfS6unYrEgrCDLnuz6b52eSqAkI+HjusXjVeQdegO9RBnpPIPi/HsvTII3PjJeq5UZpXdPJkJq06p4l/PgytBSCjJtdGltVZjtn//Z/4q1q3fxmy8e4xe//AXq9RrKxTwmbMA9OsLw9BSpEYexKNjWWW06NY3vyfeYEud7zAk4MHsoBtzeTip+HzJgFmzP3i/bWVZ+ngZavl5kJHhAi2ky56V0r4YHp5UBXgHi4ywSE/7241aBuMpudHcoa2zyG6OhlJcGOkkaBDqjxOuIR43L+eagz1gnfXU90KXKQLbGHRwMYAvIlqqKP3/T10tiqhCC39LPljGhx7qRA960G2nWoxjmw7lcKkOwwqbZ6fmOyoTpWRE9Szmp4mwl5hTeg37xxHYKbDue8mfpZfDZMyqEG/4Mg+cfIKkwPjgY0D1JDlv1u16r579Ly2nU+Ml7G1sbxtI67ZGgjSknNXKyIO0XC/ky+oMJav0uMgsVrN65ifW7NwWIvX69iZdffoWTl6+B4xPkRmMUSGFPRuBMSGE+OOhE7FG5BhJI57JYWFzGxs2bWLt8CY1mEy9fvMD+9g5GbKYkoGc8HzFOMQEYxGV9k9+IpSqbedkbY/anvkYitlT2eLBnFYHY2lFJhmcxGtr8+cZNyayQWIeHbVOXG1kPDStnnuhEkiX9VoLtSI9vPy2JjyQCTDxiMG4hOzoD+BdJkIJftkz9oLBdEV9WsDzsULYKaAi2PQmZ6g8JwbbadzK4yDmYVtkKpWhCGmXSyOSzWFhdxs3bt/DhTz7DzTs3sX9ygF/+6ku8er0pVcnMICXNrJ3TU/RaXUngOcDI97eDQjnrFHVHqZI8omjfBzfAHqVOd5xOfOKE16ranlBbjJwiUYJKot7wGIO6S1F43z3Myp9erZt5NtprJE/t3OMvvEZ/9rNgWy4nnF4ZyF9CoD51fW9JEC3W/hFsn1F2DNeTnlZndrNObbx3lLDPeuL/XLA9+/MhAxC/XxKpYhHDSysoF6tId9IYDcaYm1vGKic7fv5AGli++9u/wdP/8Q/IHNYwSXEAyQgyD4sa4nQe42xJbIQm6RwWN67g6q2buLo6j+PdLTz/9gvUD/eRYOPjiKM7kuL7St0yHS10DLI7hji49oxfg20EALx0L4crfa/JZudRKhWRL+Sl7MVym4DsThs9YbM5iVL9eZWZ0gEe6nKgm0302mTmzK7PNXUxK2yB0J+jj7d/m8RS+BCY3cuGDDJksX4jW+mBQ2upUXmRh5FPraQ+mp+HFy76cw4Q4cEqoLuIbCYrDD0BN/2LWb6PDgLf+JbNaxCK9W3nRpnzvsBEQAdnKqPJhiQZex83Y1rcFzcNAXrDATK5HNauXMGjz36OT//jX7M2jS++eoyvv/kao2FP5CSjbgfDegPjVhtpNoGK9lHd0ClBpiY1aYh1CkLPSgIEaMaa7dmP8j8bbOsdp9Z9+koipwlbA3GxwYvjwQ4d5ZAaZw3NMfFQhOtabpYYlN00XWfCbLyYu40TyLU5jdVAS3hwOYvuIN7L2wYLBNBw2itZ8ZDRc0bdgDbvtg9e8hxOQXUCPfZu2B4z486IYJe3sb4MqVpZb4ZlnpJEJBPaOBn/cihv/vtShTJuLapk+PfEEpCzYvFUZSqmwezTK9C0rC0gq+OrkVgSwT/79xjbhZRlJDeKriNg9/hvzp5JGBS3Dn1r2cImB3O9voJtTWzlsdLhqFgUkoF7LYUsBu0xmvkkFj++hUt3b2CQBmrPX+H146/ReP4KaNBykRN4x0hQk0+pEAkIPnOOTUok0MkkkS+XsXz9qth55pIZtBsNHP74Cid7B+KBTus5DqvqDfsY0QCF8roRwbZ8KiupsydFe1OkR4aOMwF77CJpeR5BVUBDTNxo6PS45XkB2HONM1lSfedZ1nEW+OhSsXVicdKtNWOJkmnN9QXjWaRxWUUjqz0rTZBiwK0JqwTLKGnQu2K/wrwidALxL0cOJO68E/+Ar5coYbFr9HvIeMDoKZCb15dNY3l1FTcf3MPP/sPnuHzzsnhwf/Hl19h9s4dBc6Dgegy06g30TtvIJlNSsaQ8LJqiZn0CkvMa6GZN6m1aw44335PWSBlWlXgjNLlRe0U/N/32RHsrePHZd5p6zl7tt0Q/ZI3jzDXGc1p5CKz/zjj3HLiHco8wbkzFkKCKFjLbZ1XWZvFBtGZds62r+I/M9syxOTOp7D3YlDMe6ln/9C8DtsOoPa0xFVCSzKIwV8X40hoSqQw6rQkymTzu3nmIOx88wKCYxpe//hVe/vIfMdjdQ4HT3SZ9DJPUZOqOm2SKGCayGE9SqK5v4Pajh1heXkRj7zW2nv2Ak93XmPQ7UpISvR4z6QytqKxETNBr5VBpirRAyIAhGl0Zexw31kipOZlCJltEoVhCmYcM7eeGQ/H37bRbkTMC308PbdMERmDb2F5rnPHXd60cwXe0ASLWKw6VXt0881GaFEVeywahuA8zVwfHQUSWQ4G+Sy2iLDj6iHhruCFkExY+kUR/zAbOjIDtSqUikwUZuMhy8/N3Wx1zLiGLo/pYMdry8euRSeJ7LsTgcPAcwUsOqhN31kKjojxDc5MYiARkIs42i1du4OHPqd/+FI1OC7/6p19i680m8skEsmyqqzcwqDeAbgcJNtzxkOLZTd9tGfiTVOZrtlHY1ouXg/+QwPYUsz11u0NQHTR0nfFIUuP0/8/em8fHcV1Xwqerqnc09pUgCYALSHAntYvaLNkyJTuRLGulbMfOPk5+mcxM5kviTGLHM7/JYjuJLUVZJvEiWatl7QupfSMpixTFHSABEAQIEvvS6L2ruvv73fveq6puNEja4/m++UNKZFJYuqur3rvv3HPPPRdGgVJbsZfZX5nt3sSrsy85j6YQ95q+z1ZhVFYmpXva4GmktgxG3i/W0NJkVtbIu9lbh9lmoMDtCSWQ1+6ZELpeoRknlkpoSxkgsoyFei0cBYuY/yoGmrjxu6hcqaFV4lrp53SP6bojbnSigJL6VKIq5DqdGGoo7FZ6+HHCrexAy9xzJVeQkGEe2BavJ77rjviuNg75qsoqcD7AssFlEdgWjZjUx2KDbQfZCBkdgWwpI6HJkCTxIKtH+pMGTGVNQuxhVHe0YMmW1dD9Oo73dePMR4cQGxiCHk8iQIUv8s8u0KoRRISf7ShBym1uiNSqI1i6fBmal7Wztnn01GmcPnkKhfFZeAsehCXoNDUTOU8BpkG9Gx6e+mqDaU4ehNMSESOk3ScyQd00B3hKGCUJEWWKIYOwBB6u+QkyaWS9N4FEaemqpDmKjVZ/inst1oeSsHDlQMkxiHBhXbXoF1IuIMKbXrDH1I/Ar+GWe4hDgvlRqgeoBcE7Uy5wwXCLGFlK3LuXnli+6ipdf+f9I7J1Bf7cfUJ8SeLCJPgX/Qb0Xwy4aeIvzaUK+BGuqcLK1Z24/JqtWNK2CCcHh/HRh4cwMngWXo+OilAYZjKF+PQs+9zzs+RhV66qLjfkOp+JZGsLgW1xVVKOY1d4ncEvdsx2MdvuhKsIA8nnVbRdVeVBZjxKFmTjBbVPS2GZjWPLNNzbkbI4MCgJklqT6jO7Y4v6jQsF2+7X5N/5GGyfaympQ6z8z5zrN8vE+JJ1dL7fdg7Qcq8lFqoDtkWG5WTJzKDQVLHqamRrq5HK5RH3eNHQ1IJ167Zg6eLFGDpxHLtffRWJoZPw5k340nPweMgH2wINoMpRU6THz82RoZp6tK1ZjyVLFyMWncHA0Q8RnTgLLRMHzQam7n6Dhl7Qz/MGFmCQmWsCW6Tlk2UZbrYTJ7atj2TdruZhoEkMjj9UJdgcr5c9XOeis8zwkv8vkXTsJMeAV3BmqjuegxbpESVrJN5HZbwSMKrToIQlFXeQQIBkiV2bWOx3amQUgYkOGNXcoobTCCBIbIFTOqLDgv5hC0LZ/MKBWV6DzQZINohkO/Q1CnHksELSGWqGoT/pPpLPcTKZYmafmCSx8UVAFIMbnGFBpevmnAke3yN1VW5Ozyn10vtzlUA2fNBBazs6hGtRs3IzNl12MRZ1LMHw2WEcPnYI6egcghqg07TAaAxmbA4Fso6jPMvQYHpyMKn5rqCzftABVDLgl+oe/y9itm3Zkc312eHYufXuA9Y5Oe0DTKRKMhbIA1uAbQE+FINFYhFO2JiwEUkqH9KW6G2wDwd1+MsroK8LK0d1Z1VzgtBkk4beZo/txEocUtSMSdUVSp6Zwc+Qcw71RQi2SiPmlJeHsFXTWLhGPyn0R7wXWDolXIeEn76A4/S/RkEMA3LdLNdVq8YtFecUUFH3qri5kW9tGYcBBQgEmHHuklSS2jHUBYPknhKXYoeAogO9BGTb2Em9viASxH4T1T0ByqRm2+5qVkUFOTxJyiSIeaaeFt0fQCAUgjcYYJkdNcBltQCqWjuwfN0qBGqCODvYh54D+xGnZsjZOfhNmgQJZL0eZFimJZpqAxaNeC8gG/QhXFWJhjay9WtFOpfD0NAQpodHYSZSqEjTXiS/bRO5vAVLM9myMmuIdeLNC4mcYhM5/kgpgXP/nfXsZiCVs4p9Y5lg4ENBNFKSSxQDbOpLkFNYaU4CA26RqCjW2kmI5JOTb1n6vES1k2xNXWCbm3pp8JMY/sRSR5K/yCxAVUdVYk8vHXAtBrdsyA22OW9yrWb1d760UhLBhs/ybFIX6mJQxa/RHhIMsQD4oheCXk/sJwLbGicSNDiroroKGy7ajK3XbEWwMoyT/YM4evAoZienYHg0+DUDVjINk1xKpDyRwbZs2GZvd1mJZdmiOz6VASJiGqar2lBSUbCz1tIeCgmURdrtOPy497Db69phzWWfhpTT2fvazlScfausa8vhJ3VvF/qeHcnLyELKSUtKf36eVIae3Mdg+/xge+FCyvke1cLf/+Uw23JhufRtqkOc/HUDldXwhyNIef1IkNarqQkdnZ1obeuAns2h7/Vd6DuwH3p0CiAtXnYaQR0Iann2903TOHZiqivr0LqiC4tXrOLBBQN9PZge7oeVnIOWSfJgEuhk40VzHwMokGNCPsNaQR7YomQkcvwpgwgFxqX0gcjegN/PkhFfMAzNG2QvapKMpFNJmJk0B0bSmCprNaHL5t5DqQ+nwRrEdJPfsPAcpre2Bw+o3hdX17g6jPn4YLAqxgwrPZgLl9ud2hRPiBURP09Wa2IwBwdGSlKkjRp9nw8KyZowgyst/0hGoerUMk2STVFybLYKuh5wY2goFJZSGh1pajpMJPjeiLKtPMSlZaB72nspllloLYtkQhwPSq2qSokqYPKETnkgUeAWrLpIQFi/W9+O9tWd2HjZRQiEAzjSfQTD/X3w5vOooBwgGkM2GoWVTHJpm3TrDLZpsiiBbaWxK6ITS+nF/8tkJPO0nE48Ua4fNtCVn8t5BhJO0wRKmTw7o8mV9EJKKuzmQUklS/CW81iiSqBgqsyTRPLllG+L+ClVKudrV8w3r2TpdS481g3Dh0AwhEAgyEdlOp1FMpFExhSMtDIVFI45LHxQsFp8n2X4CmhzDcoG3nR9XqltV/y1+08FLGwQrO6P/Nxy5qZg1mRCU8okCQaymPYSzJpoHBf/uFl/BdwUWFSYUkltxO6wf0/9TaAp11ZziA/+jaKGMAKn8jUkZpVdrFz2Fo2R1AznZZmHn2SAZGdKlUIanNXYgpp1G7GkoR7TgwPo//ADzAwOIBefhcdKw0Ne+UwwiEoCCiSAoIZtmlpqwGipQdvyZVjU2IL4XAxDvQMYGx2DxyJrRw0WJcKU/GrUlE6JAnmt09AmijEGctwN7HxWAZaUHEbcB6f87siBOFGXIE7oqgVrTVpztrrUdDHll+KocuNgokK8H9d38kKiIrCZTHVd1pDiriuuVZAx9kAnaup2NY8r72/W69LcA0oiyR5QSvvIrUMRCbS+fdJJxV4BbnCvyiAlYNvZlMUyinkyA9sQwbXObJUTrQdx1vCN5pst96m0ys2ThIc06dJitrapERsv2oz1mzciGAzhZF8/jh/rwcz4BAK6F0Hdi2wihUwiKXzwZV+VkC+JPg8eEEdVGJWsFx0k8j/kc5BP3bWdnH2kPqs6WVTKy3vWLh85e1TtV672qmF0cp86eFq+muLrbL97Z7+KM3FhGYl6/4XQn7oOtZYFQeZOKoqTezuaqCqHknnK/3aYbcWyOb9hl2Xc97g0cLnfoNyzKAaU4mO5Y59bW+XUUEpeqTRjLfdGqkzxC3xvgV+xA6pqXrGDrP10zgXSi+5a0Vvwb8kDUQUt57Bw/SivrPPAfJkNi2YSYQ9FC5RKYoY/gIqGZp5mGM/kkPV64d+0FivXr0NO9+Js9wmM73gP8ZER+NJRgMqFRhwh5FGRyyKj+ZCggQmaHw1tK7By3SZ4ghU4dbIXZwZOwopNQs9l4CWrMGbg/LAKGswCgW0v/J4UH74UTMPU2BMKMTBLpJKIJ5JIpVOCldaEvjoQ8KGyMoLammruuE/ngWg0hpnpKcRjc9z4GPD6EPD5ECJvbeqCZhcLYeVHQzlSiQQScRqy4UEwGEY4XAG/zy+GvTCrLEZUi5glgjIx6uR7TN83c9TYqSPAr00gXbEJAsxySZF046SjTsTZH5s8u3mkNVkQsj6cBoBkkUgkxeAHajRTloUeHXV1tWz9Rw2eBJjpPuRMAbbo2oiXEp9KkT7OwUQsf0UkwhpJ+gzUHEqvkSFLJ7oX7BihiuQOy6b2HG94d2AqWaaq/Yg5Q5duTxxSBR4FTuVi+j9uQuXERsgZMkYYyVAjIouasfbSzehcswrTc9PoOXgIsYkJRAqAL51lOUk2HoOVy/J7mLpoktRywmvATQ2pUq0ogriC8wL7XTEkziGn4r99chUHIL7J4p4Ug6XiqOAwU+p1XIGMG0ido4SPewm+xFfVc5DvIdkp9dW8J4OclhHPRVrk0RHHqQfVc6WWXSOwxFIbp/2QAEjaT4mLwxC7B1XQfRMVYYc9V9+n9UJSLrr3fGVSxiR0jpJZpYM5FBIOGB4dqUwWcUrylPWfmspHiSOl2gz0iO0W18PTN3lcNMlNSPghtP7ChZvAtqwEuYFv0bMtuXeutcsNluq+lwycKCrzStZMPYr5YNtV9XJOc4eVttfkfDbbTqJU1UCdVXJyoIreipW0D27GAAowqLWnEh0q45N8JIhwVTUMvx8JclnK51FZX4fAipUorFiBwEwMI7s+wNSRwzCiM8jkY/D48ryfSD5i5KhVW4cn5xdgO1iBIPlndy1FdV0NjJiJ0/0DiA6O8IRBisEkAUlpppR3mUDBgjdnwucBAnmSLHiQpiZ5lvpJ5t4uKgowyGtN2h7a7kL0fIg99YrBTXQm0JAXanr3kpc8OUtpOn9Gtf/pTGPnI1Oy0CwZFBaT3NMgEb6NJ1zArwj4yMmuBXInITcWKXuhM5JjlwR89PnpvcVUYcF605/srkLDfrI0AbnU9Ue8U8nytYOHOy0T+8vRFNvgWYYIG5S6iTOxMWEVTP7MLFFk+lyuGblXc0RikVOUnDqqBfxobGnGlksuxoaN6/kKu4/14MTRHlipDMKGD/lMltltsvWk5kk660TlzD1AiZyoBDxWuEXVPsVlO/HQBqcq2XJp0h05j4qIqiIvWWq15+U+clhsJymdxxTLvSbOs+LrULeQ3ZAUoF8I6NkSJOcHxNKS1+pmtt3AuaSSJo4SJ8koWoPq9yoaVhUEQycerPsfN9RT2evC11zyu0Wv5f6e2ChuoG2X24pJCHlOSZC+0Bv/HwPaNhR28njObsSh71ZllpAnritV7S4C3qmwagNu1piJDJ+mxLH6gn9KBF4jb8HgRheVUYlrcrIuCpA0JENo59S4ax81FVZWw1vTyl3nk4kpVC9qxeKt16GpqQUTg8M4uvtdmAd3IROfBXx5aD4DpqYhaJmoIOs5bwgxfxV8lVXoWr8Bzc3NbOk22HcCydlpIJOA11PgBjhqSLRYd0p6QNJ3A36dmvlMVFeHcMUVl6OpuYE385GefpzoO4nxyTiXSjXDh3DQj8qwF9VVYSxra0bb0qUM6qYmp3DsWDd6T/QiHAqjva0di1pa0NTYyK4dNrNGDT/pFMbHRnB66DTGxsZQW1uHrs5NqKutl+CUuunTMAwPg2UCD7m8n+85BfqpmUkMDPZg7Zo1CPr8DIhNS4BtOVxcXC+Vc9MZDAz04/TQICojFVi5jvIUXAAAIABJREFUYhkaG+uZGTGtHGZmo+ju7sWZM6OIzaX4WZK1H4H/T1x/NWpqqhFPxPHRRx9hcPA0B3XRVEnpiZffkzXtcsw2M3EMXjSW2FRQ8hIOcZBPplIM7Km8TzObDT6UHO9gxc6oYCC8aV2g0XVaCAgkXC6UGo9/VDbB0WsJhxfhLcu2imxJR2DKgKkHgIoImpavwOatV6O6eRH6+k8ys1JIxBGgEeHJGDK8fpJ8vYWcyYez5RFATKaNRRy7OsQlhnXtr+KYozh5J5mV+0bGCPEsXQ2BNnhznBBKmUuFv8S5J+6bnbyog1IyTqoiIC7QfQAoPscOwfIvshHS1h+LvS9TIiHv4Ne2v+KSfIjPkjNo6qcD62W4L+JZVdwpRgYq4XTnN+rgEsw2xRSaykrMNjGttG+SqTQyPH7dkv7cXNuQN0VotgXqcg1/kM+VfaNdjYnklKD+cSeE7oPLde45pXibmVHsprzjroPRzR7aki11V0hv7nIkEyBY2iPah2zp4evEXSFNkytVLkrxGhIL8WsrRkXp16W2FR4EGVPmEfUTsKY4TzHUA19Oh8frRY6mfwZCiFTWMICKZjLQ66tQuaodtY3NMLMFTB48hpn9h4GpCfjTCcQRRyFA8hFyCcrBSxZ/BR2FvB9efxihlkVobG1FbU0ForMzGB8cxtTEJDzpDDPaRGawHp/mglGClKdBKBSNAC+xzhTjWeOcY/ckkg3yxFBlzyp7C8i3VTWAs++KbBinn6WploafRpfTlF05dIkdq8Tr0nRSHhzD0g5LvJ9kXQVZT1cjZx/YSFZVulTDKd1vCdopkZTPRTQTUkwVa5sqjgy4WYoobGX5c6lBLrSqabqqafK/2SxVVkWTsrKSpRUjplOq+QGCFFbnOzsK8T9UXRCuPSo02MmCnU86Wmc3UBM/LxarqnqVVoK4SkNrWsZuqo7Q8LRlK8ihZCPa16xEJmvi0KFj6O87yRMlAyRXzOaRj6WQS5LblUgmcgZVqT0wqXmazve8qDgq3GHLPBiTuKRSknkXyZZgxTleuobSFAFmlaS4MhIF3tWffI8kkWjHCZsYlpFOacVl/5RwbhIAk+RTbrDtfv95xHEJ6HYz2yoelQPTIj451TVbLlTS68RHR0VDZ8nHkQeF60hzVsi8LxZ/wdYFOihfLS4JEzkG2WDb9fPqot0v6GQ4qsA9//3PlbmcN6s5/8eRly8CJ/viytKNgs5qrbizWPGy8tCBJUG2gBLOcBJ1BBJINnhcea4gQAtPjNN0+HNp+HLEejlWYCIjFk69BOIo8yfmSPd6UaANpOkIRSKorG1AIbyYm9Vi2ixWb9yC1k1XIRNPY/D9fTj5wdsITR1ANp9EqsJgL27LU4FALodwOoOkUYFMbStaVyzHqs4ViE2N48TB/ZibGAGsLE+H5OEXMuulpEG0RokD1NDSrOlcvmwRvvrV30ZX10qks1k8+/KbeO2Nd9HTN4aCTtrsStRUV6DCn0ck5MWVF6/BJ6+/Bi31tQycn376Gbzx5lvYsH4Dbr75s1i1qhMN9XXMjLAuVBKexGxPTU2i53gP3nzzddTW1GHbJz+PjrY2+H06HybQ48hZaakJ9CJnVjBbQ9rhvpOnsHvvK/jVz/4KKsOVXNKkJIY2Ph0oXGyX7MdsNIZ333kP7737NlpbmnHTp2/A6q5ODrSZbA4jY+N48flXsWv3XoyOzvDXqBxfXVOFv/j6f8ay5R0YGZ3Eww8/gvf37EUykUI+R6OuSVrhl8mc3IdSxyvs3agxjppHfQy2AyEa16wxw07g3UoloNEESrn5GQTzoAmlsXWVeFWQd5cCiSmRZdkiTXlJmdNdnufnL5tcKUUg9xpvbQu6Lt2KFRddjoSZx7HePowPD3FfQMTKwJqbBqKzQCoBPZvlEe8JQ0PW5U2stlCptt0+iIoDhb3jSq0hisqALv9a94GmqldFzLgrNqn7Wcq42Gy7o0mQdUzB6DqpQGlS4HyvmP2WkdZG+PN/r2zIcsddO3zL312YCZCHP/U3KJtBteYUQylACVVUeCgDsWymhUw2w5Uk+/C3B3jIKCivR7kBqWjoXLusEjEIcVjK0kpfMWB27g1LF+R7FtX+3OeJuodlbpioaDmvpxrw6Ctikp8EafYTVCy0OFjzDH6kM04JG+eS3rreWQFv8QmrM6KiNhrRkCe/fcsDzSognDNArGShMiLHsVcgTtNlvQYqV7dDX7sUwUwe8aMnMbbvAHKnziBkijMipqVgBgrI+jWk6UTI+2DAB49egZr6ZtQtX4lIdTUK42M8F2FifByWmYFBUhHO7slJSs0pVRNrVc1HDBmj+QUGWQhShYLOrAKRK6JJlhp5CxoNSaL2S67hw9CC8HqD8Bkh6JoPRkiD5qV3EVWJPAPZLNvNivkIMom3BNCnc46ugHzliRwpFPzC7dQlHeGk0Cb2lPZYnb1yYqRqPFbiE8nAK3aeQaOUr5AbFPUokDMUM+4sOSrA1Ao8lZGmI5MrFM0MEJpmWgp5eMhlib31RS8E/ys1+gUmoETlU2AImxZQ83rKuZ7KM164AZ0Ty7AdvqiO0mehNUxMfXVtDVqXt2PtlRejfeUKnJ2cxO49+zAyMoGIEYKfrKCiKSCR5r4rGjyW8+aR9wIZI0+u6vBbBgx5pnOFhsfQS1MCWUm3AbgE/crmV1yz0x1xHrhV8m2XJseuPjpkiToXVLLEZ5CyMJWJCU/QtUGvXDf8uCSd5KqICaDnRJNSJt19jiz4ORSzze8p+zBU8k5fY7DtRuYLRXPOKM9zu84JtuXvys2iWKIi9rzkYPj/G2zb55ZiKfgWqA5XngPmHPL2rZGct7DHtBk6R9+oSv2yPEObgyULdPMMLiESiGYpAfnQEqDk+yJ9dtU7Mvsp+wIpELGoTtjHhSJVzGwXfPWYIr/jthZcdOnlCFTV4uSxYxh4713MnOxBKDcBzSggq2VgEbtihKGTxi9TgBmIINyxChs2b4DhKeDI/r2YGjmNXCLGQgdKD0RQEXdJsL9KiEBNHBnQlMD1a5fhz//bn+DiizcinkrhoSeew9PPvISjJ0ZZmx2urEEw4EM+PYNwwMAtN1+De+78PBY31qP/5EkBSN//GW699TbceustaGqsZ8YtnTY5QItDN49wmCbtaRg+M4wXXnoRpmnhyks+hWXtHfCz7CKPympi28QkSzObQzoZ4OdDg1W6e/qx58PXcO/2e9BUSyy8B+mMxY00GVNsTmrgoUmVc3NxvPnmm3j91Z1Yvqwdd995G9at7YLXq8PM5RFLJLFz51t48slnceRIL6an59jCkNj9B/7lr7FqdScGB8fwwAP/gtdffxtz0Tj77gmfcSEREdUTRWw6FRWeWkZB3etFOBJBmHzHCXBns7CScZiJGNsh8sQxnoRZohktKbsJoldBPjX8xFUbdZfI1UEntbBFJTxutCOw7Yfpq0BtRyc2bL0OizpW4NSZEfR1H0U6FkW1Jw89m4I1PQUzOstg2/AASer1k2PvXXlAUTlvoejjxAmHfVR7VwVJ9buK9SgG5SowimNQbPfiwKteR8Iu+XKCzeTGKlkYZCAoX0OpRxc+KG1aq3zULVOWXDA8uyn3CzjVxDVJL2hXY6H4HM7hrv5uA2dbXuUM3nCvIfXWpfe9+JLU6wu5Ft911xnk/l23htO+NgW2ixil0urBgquFv8EcvBq57hosohqg+RqK6gNyiJFyhFGWb4Jrdf2P0hQXf11VcunXglJWnQgIHTG3lZLMyuODPxhCsKIKmo+GiXnYVrJySSuaVq1AusKPmf4BjO8/jLmh0/BE5xDKW/DnLZgEcvUC0j76nQKyxCjrPtQ1LEZHx0pEquoRnY1ioq8XczPTzNSyJIzkPSTpIrBI90H2ofDqkBUVu7JSyEH3EPtM5xOdAAS0CXjTtEsC2DmWNFGsJbIiFKxEMBCB1wjBUzBgIQsrLyb7UqM7JWzEYDMRIokoUdaT/TCKNJA3OJeXje/2o3XIAyfJUXZzsjFePRupUbOrW7IGwwmdnB8g1peoNBteH0sQfX4fkxseX4ArO8S+E+i2qLpDCSe784j5DtTgTdGb7fTkUCuxb2gYjXPtyrVEHp1yqJsLS6g8WS4ru6q2wObnJNiiPgoPP1PeT+RqRdXU2iq0b+jCxVdehvqWFhzpPoG9+w8jG0sjpPnhTefhSWaQpwFqmQxM6t3SC7C85IQEeC0xZE4x8eJ2CiZBgXsb5UjaVu0Hm8g/B2dQFBvL4UsVp+ReVGcVn/tSoskaf3sKqawgycpcaey1JS1u4mWB5lXFCqv7XzaOlzTsS77dJU8UD43v1cdg+wJOJucEkXeupOw8b5HII5m6hGVWSNwoQ2gJSgQPLLJWGWpEVloQJU46DDJeD0s7eLQ1PzA3ny7Zfv592swF6L4gwpFKhMIR1mqnLR9SVh6rt16H1V1dmBw5jcN738f4wb0wo1PwF9Lw+zTkzBiP6fYaAZZWmAgjUN+EZRddjCWLmtF/5CCDpTxNI0uTfCQPQVAojZ0A27bcggY3aBRELaztasdf/MXXcNmlm5FMZ/DgY0/j6ed24OSZGCoileyYkkrEEJ85i5qqEO6+7dP4wva7sLipDr29/XjiiZ9g5OwofuM3fwOXXrKFm7T6+gYwMDDEumkC3H6/l4fsdHV1MtDZt/9D7PtwP3KpACIVNVwmJXZ769VrsLSthX+GurR7jo5iejoKM5/HyNgIxqdP4k//5I+xuLmFJ6gdOXocp4fPIJWh6gQLvhnEE5Pc13sCvSe6sXnTBtx91+1YS8w25xuiM/zEiUE88shPsGPHmxgeHuGEihjtB/75b9G5aiWGhsbwj//4T3jllTcRiybgIXMpOrjkLXUSOeXowOIQJ9+lZievl8uF5FRCZVCPmUFqLsqOJdQ4KewEVfe2a9O7NG7FQMllGF1SqrFBJEdydTCIwCb+X6QJpsdAUvNDD1ej86LLsemqayl3Q19PD0aHh+DPphEmeWR0BsnJSXgyafZ0T9Khryyn5H7jt3Fp5xaETzZbVB5su3/PZqOLAKYoLbtLno4eUdiJqcSiHNgWsiRx8NM9V8y/8gV2M7yloFM+lfLH6PnAtgLF8h6p++VcYzFcXPC9S/Subi2mYpeF1FA2A8sGN2LT3IeXEybVmljolJVAlispci0p4FvymX/5YFslslIOxRI8J7k4L9hm1lvO2SnqZ3Puul2CVqV/BUykbIlCIxPvchx72tBE86I/yI3QYV8YiUwWUctCdUsT2rdsQKS+FqfOnMWp/R9h7ngvT/nVKfYV8vCxVzJJGXJIUGNjwIek14C/qhJdXRtRX9eEmeFJnB06g/jkKEwaXEbAmZJxamLPkyRIJufK2lGCbYZWdgMHxfSMIIVo2BlLvwwxmIpKtlqeZqgxI8wDyIIV0D0+WFkPMmkLyUyCwbZ7gIzw9FfJvjzfpC+1DdpkHGDrS3ESyoqmbPtV+99lf+pIY+0Cjo1mFYnh7AfnLCUGnR4OrQMCcdzgbnih+QII+AMIBgLC5pCmFksrWmqu5KFjqrdQ5V6ShhJB2NkLDgknmW4XuC5x4bQvcWG8KtYuJS/0NmJMvegrYgWBz0C4pY4Hj11+7VYUNB27PziM3mMnoFsaKnUftHQOOXK3SqaQtlI8bCrvpSqqBzopHC3R02Tvf40YY6eHwS0JdqUM/Fcp358X39wxpnxcl7C1HNhWDbKuCq4d6VxJQDk3ktJ4pcgXsdZK0usSAkCBZnUE2lSJO2apDMP1IG1W/GOwfT6wLbtQxR532A6+qe7y6/zXYc9Uj7DNUo1rGttdqb58OdSLFSEi8+WGOhpkEAgi4w8ixUy3ADMUUFkWQDZFOdHQwA+epnyRLVNFJapqa1mykCWG1cyhflEbLrnh8zA8eZzYtRO9h/YhO3ocIF1cXoePgGgmDi3PamEkPWGYNcuwZOVyrFjdidnJcRz+4H0k41HopBvJphhU6TzhrhRsS02HUPPxNW9Ytwxf/4uv4dJLN7K++NEnX8BLO97AqRHSbBtIpnKYi04jm5xCc2MN7r5tG+695w50LGnBqVNDeOThxxCLxfH7v/9VtLe3or9vCM8+9xJ279qDyakJvhc1tTX45Cevxy23fBb1DbU43teLnz71LD782XGkElzoRHV1BH/wh1/A1q2XcBPjW2+9jeee3Y2e7j4QcV1AFrUNXvzTA/ehrWURg/kHf/wo3nlnF7J0OEqdJ9ka0gY1s5SoGLju2qtx952fw9o1q5FNp1AwNBg+A6lUFq++Quz28zhw4DBmo3No72jHP//Lt7G6axWGhydx330PYMfONxCdjSGf80k3CHUP5WHsEiRxBYQkOjRsggf8CMadAHdlJIKAoSFDiUtMsNs2G+uqGBWx0TJq2PIJ9wjrEiahCLAq9lZ+kXYCOcLQM8/kPbB8IZgwULNkGdZvvQaL2pdjdmYWvSeOIzY6gjAN7rEySExOIhePcQmWXEmYHXMzyvKQdQe5crv1fMy2eBlHx84ndZFNnPK3KXYDEO8lGVDJTpRntqkpsHg4BZfJ5eRAe5JpmSNHvce5PtdCEYrfkzM8h00VCcOFJSkC8jkVS8fHwYUW5Ju7759K4kT4c3TTrIm1k69z0Fl2y5WQnNngtOQeur/nlhPZMpJflNmWaFm8L5cxWArF7+ea9liO2Xb06AohFTMt/IoqLrobqlwVIsFBAhVpkUAnggZ06sGoiiDkD8Bv6ZghWVg4iBXr16KpcxkSU1H07j2I0Z5j8ExPwPLkkaN+Q7IILQBeMw+PmUOGvOsNHZ6mGixdswpLWtswOTKO4Q+PITuXgKYRk20ywBb7Sujs2XmCJyk6Lkt2I56cIEsOQqBBRBqlx15YOUH00O9SzPP6qTdFh4/+bni5oTebzSEVs5BKkVSEYpIYLiYqB3L9sDSBnKVkwqrK8PbCF24khYKYXimSWimrk3ItPjslcJ/fxKc6rEoZBIe8IL9qtssleSKd2zyRWFwXSUzgIWmJj8E2gW5q8qSkgRhlYuozqTSz3qTrFvIRVS0T91e15auPxOvEnU2UEQ7YK0ts6LJhQO03BsMka5FyL2HJ50GBpn76dNQ2N+PSa6/Cus0bMDo1h5+9fwCTY1MIa154qc0nnWGXqEw6wevDQ0pWcoohoE29S/L12UGG2HO594XbmGK75yf3rFtfIBRcCOAWP+NUmdxVQ7F+5cTcojgim3htTbm4dbbcxfWzchPI6tR8sO0+e8ox2+pr8+O/86E/BtsLnWBFX1ebUTE19vHEi1+G57IbQfnJWqBucAKfohbjmF8JMMphxMVM0YMhf+maunp465thBSrsznhiISiDJjaXNG3kRkEsazZLkoo89GAYwXCYS1YJsszzGdhy+dXo2nwjBo4fQ8+rj2Fi8AT0xDAv0gzC3PhSScDRk4dhZZEMNUBffim6ulYh4C3gyIEPMTZ8GgUqNZppZrWJBVGfxwYkshwnPhF12FgMwDZtWIFvfP3PcMnFGxhs//S5HXjt9XdxfHAGMzNRRKNJbsbRCkk01lfh7s/fhC/ccycWtzRw8+CTP3kK6VQG/+Grv4vm5np0d/fhsUefxNtvv43xiTFmacIVIVx08RZs3XoFKiIVODs2gvd2v4+eI2eQiAkrq/r6GvzVX/8RNyhmM2m89PJOPPHYGzh8qBsZshTU8ljcUYWHfvh9rFi8GCdPnsI/fO+f8NJLOwDNx5pBkohwIyqD7QwaG+vw6RtvwB2334LVnSswPHwayWwSi5e2IhKpQl/vIJ59Zieee/4FjIyMoqmpEfc/8Pd8b08Pj+G+++7Hjp1vIxEn55aQrGwIH2sVXkVDrsNqM5yhQ5GbmMTaoWYjYraD1O1vZllXSPKXYusk9aSKu7dtZlvVNOeVzx2ZiYCeRWJkFcXEVLy8iUyeZm5UIlPQkfeHsbRrHTZcfhUildXo7+/H0PHj0CwLlboHmdgcsjMzsDIp5LgVzFX6Vbvql8RsF4HteXvf5azgOtRsEC/E+7wPy4Ftxfq65Q/OaGgJQBc4KtVTWSgclS1dun7Y9nwVp4n9nRJYUeblbV5m/jOVzJF9kMxLrhyDNTewUQeTe424tY/ORUiQz9Z08g5IRqi0CvBLZ7YVANZIcyxAhGBK1f2Y38CvdqMqpfPRr+bsqA8luRf6T5Vk2UBB1KFtuUmacow8UJsQ+ylZFYBRFYFZE4GX5hWkCEh7UN2xFO2rViKOHAYOHMXE/h5kxkfgz84xqKYpkOS4QPxuIOuBQSje7wUCPtSuW4HFXSsxMzmFgWM9wJkZFFJZ6F6qnlIfhxgKROBbfHbVniyTDzsRU1VcqrBR3ws5H1FzuZBGaJpfjJKPUHWNdP10PpkcHzNJE5m0ibxFIF75sjtr1IE24uaJYYOiOiS+JxhslcDkkRbnLu9FB2S5F7070ZSbVrwSv7hKBuX6k2CXfodnQxApJnW+ojol34cb/nxixoIcgENTfoPBAOu7CeASs0zOUIkkuUtZ3BckenyEbQCRWc5id0NnZins7LYUUjt9JOcG204cEdconi1VTDS2jiz4vFi0fDmuuO4aNLV3oLf3FI4ePQ4rngLNJdWzFvLpFLJ0dmTTfB7y71Psy4mEWqx74Y6ldgtrxV0Jth0D7WNCJuMLBLhzxze1BuaDbQGSRVIjzkrBvvMRYl+jijPOm7sBt/3eZWQkIpy61qodH1xRzMVoK+JDbHUhCxPrx2HoP5aRLHTKyaepQLOQcNhQ0v67rfEseR1H8CE7qO0lwTtfAgvpTktNOQygxKQ1stuqqa2DL1zLQ2LocYkSFWXfsp2LB8CIyXNkXcdbQScW3cNyjVg2A7O5Dlu3XoMqox7733sbZ/e9gvjMCDRMMjuRKQRgZHOoNMHe0jxMoGUZghuuwNLaKsz2n8DxY0fYWztnkk4tCT8HeKbT7eZqvm4ZysTfPfBSalwgzXYbvkHM9kUb2DHkqWd34JXX38bBnrOYnJhGMpmF7iOtWwb1tRHcfdtN+NKXtqOlsRb9fQN48smnMTM9wzISYo9jsQTef/9DfLh/PzdEkge3lTNZSkJsw+zsLEamxnFmZAxz03mYGcHCV1dX4tt/9zV84rorOTC++PJOPPrwK/ho/xGksiaI0OhYWYdHHvohVrS2Ymx8As8+txP79u1nLbymE5NDh1QB8XgCw6cH+R5cf/21uOuOW9DRvhTdx47h4LFD6Fq3GhvWb4JlAbt3fYAf/fAhHD58CLW1Nbj/H/+eme3B06P47nfvx85X3kEiQWOrQ1JCIoOyi+kQgFuVOmXTI+9kGdBlqDZIpok8MywUKBRwcYNADkblZCQMsFR539XgXFKy4wPJhTQ4ILF2nyRSNFScapk+WLoPaWiINLRg/eVXYUXXekRjSfT1HGcAQF4qJHvJTE8hk4yhYKVEpcSF5S+Uof15mG33NnXuixOU3SyriOfClaAc2FZVAsHuSgLHwWwux98FobT8Rnnq53xAW4Hbea+uGDP1jbJNki6w7dJoi+fpJFhFa8d+veIEzH7/kmbB0gPLdUxJRt11GLrYQPfn+WWDbfV5SBrAkwTVAe0G2zb0cT8XWTa3KyRSnqBgoS1lcBhWu7xe8nhThthn1SmSEWrIV1Uw2E5UkYxPTP6sa25E25rVCAQC6O3uwal9h+EZmoCWicKw5pDWPUj7vchr9Dk0Hjbj1/wIRCpQ39yMhs42pGDh+MGPEJ2cRCN8yMzFbStSPs+4MiKcVcj3n9lRXVybOr9sD3BijskT30MN2ASq/fD6SMJWyZU1X8DH7lPZbBKZVALpVAJmmjycPTA81E9D7iVkJyiTatKD87oTcwgEm6ysVt0TQxWlxUaXdkO8AuFCzuA0tIqYIVxvxP4RsJ1JLpKDycFZao1xw6UEbmLpC6DEyZHaR0oexqFONpvrBjPdND2X+qTItSdrWjwDgfpneFiO0jATmURscQk7Ld63fPNjEbQuu3+d0KHWtNIx89RY5QrCNDs1eOrQwiGs3LAB6y+7gmN0T28/Rk6f4WmSAbpfZHlIg+NSSUGWMVRRpKKC8y6dvGqMlyy3ikfKiUQUEFX1qHwMLJ+My8irnl8ZZlu9mhP7ZZIhh92pQUultLqqfhTFzgsA26VXL85QmRLKCiPfc3nNpY+MdxXJSM6JNyXoVJnm+X9WPpTSTMB9CKnyn/yaynDL3XjBJpUuU1fYLpNxlD6I8tesNlNxBlP8s0LwIUCIcARxhg474Ftk3i4uSVkD8thj6rh3Mlm2v+LBBfJPKr7TcyNpgG7wSF4KFv4gacMiKFDjHLMvorGSSjhe0lKRSwDZJ9GUwVAYkcoqBEIVHFwyuTws0gEuW4pVnasx0z2IvW+9juSpA0glZwB9FtR1TRIXPZtHJEtuHWAZSm3XBgTXbYFnZgajH+3D1MQYLDNL8xQEm81d6/TZBQCRsU0Oalbd1gSeSX9cwMY1bfjv3/xzXH7JOh43/ugTz+PZF17Gh0cGYZp5WDliKPIwPFk0NdTgrtsFs93a0oiBgdN49NHH8NFHB/ClL34B2276NHxePzcojo9PIRabQyYjxpenMylMT09xg+SHhw/ieG8/JkbTzKp4NQ/C4QD+7h/+DJ+64Vqkmdl+BY89+ioOfHQUqWyWtYbtBLYf/AGWtSziisHQ6RFMTM6wYwmVEkmqQ1WEqalp7N71Lnq6j2LL5o3Yfs9taG9bihM9x/HMS89gScdSbPv0zaivb8TZ02N48smn8MwzT8Hv9+F79/0dVq9ejcHhEXz3e/fjlVd2IZFIw8oFYJl5GIZgbhzJlzpsRFe8KNvJJl21seWipUZWAtvucfQqkxdshL3h7IzbBjPyxFEA0g5i9shjx95IlUjFuhYOApR4kI6fGr7SdNAYPmQpwAcjaF+zERsv3YpgVR1OD57GQP8AtHQSXmqojM0iOTeLfDqJCReeAAAgAElEQVQmh6IU78Ai8CvlH0U/sYDsRISt8mVB+1BQLKdq7J0fIQXYlnKdUma7GGyfg3lS56IrVhXFi4XqrPLgOFfMtV9ngQNjod9VH1XiAfZO5wqKqrK5Kgpudmbh1xOfXx38gt2ZP1RGng4SbLt6BGTloFRyU/QaLjCvvl6UkLhlfu4LLfk6H4qGVzr1OGBN/UqRnMYVvd3MtlCduFgrF2hS+885h5yiA92ljFdUUiozOnykB66KQKsIIRoykKGGwWAA7ctJyrcM06PjOLJnL2Z7BxGZzUC34tAQY7Bt+f0wPT6kLTqX/KgIRdDUuhhLOtqQ1fPoHejD1NnTyGUzCCazbONHLpPs4MATSsl5hUgTkSxyb4IqNlDvAT9SIfWhtZ4jsK1loWk0VZTmGFQhEKzkmJQlJjsTg5lNIW9RwyVVK2kqrAEPNTbS+yLDTLoN3+TkWz5VGcTK5nAFeNWQK943ZN1HMhS1xmTskYy1qjnzTyofauL8ZYykSal8ditiSAJnyqPpiohoEraUQpCvmHNKANgphYQzcsIlnd+UFHHF2jBAVru+QIjlffQvDSBKSdBNPT5a3mR9vfgUTgVKYPrzgG3xgexnMK+S5JZASZcWxtfSrpX18fScabaDYSBc34CVmzejg3BBIon+3n7MzUYRJHtaegSJBLJxMRWa5zYwgBQEi3svijXkOG6IXgdlUSjt/3h7LAwvS+ODQFkOjrKTpXPKSOT5KEkCvp8kdWF3kuJ7q0gRmyByxWM3eLbjwLzzwO37KpM4eZ/tJJ7/2yEyitjxSKPw2T7XPw7QLs/ALPS75ZiZ81HzpcySAHPzywFOIDv3NZVnhxygveCNlcubBzKwDERx3EpGIacXymYE1vLS70hvR26XoBK/vLWs1C54YJHezfAy88cNcWR/FQxBo6ZGf5AzTuqEJj9lHzlc5lQIKoiRsjRiNmdKz09y1KDhMB5U1zeguq5BTH7z+lG3aBEia9bAX8gh+u4b+Oj995AcH4ZZICupFANcPZ+CkdPgy4WRsjREOtaiY9M6oD6M0QOHMUcm+CaxpDkpHaGDSWjOxXqSQdq2A3aAYSGnw9B0bOhaim9+889xxSVrEY/F8dgTz+CnTz2H/UcH2Tc1SzUuchMJeVBTFcZdn78Z2++5A4sXNTPYfvDBh/HSSy/hE5+4Hl/8whexZMlSZhTosNB1KnUJ7TqtG9LPEQh/Y/cevPDSThz8sB+ZdA5EMROz/Z2//1N8+kYC21m88OIOPPbIa+w9SsM6PHoe7StrGWyvaFkkpCK5HNv2UUA2vPL5WTmcOTOG557bgd3vvYu1a1bh3u13YPmyNvR09+DfHvw+yFHpnrvuxUVbNlGPKN57dzcefeQhTE5O4Nvf+Rt0rurEqaER3Hf/P2LHzt2Yi5GURjDbui5HXtvL2pEyyXgigratr1b3nHTTQt5zrv3sBtz2vrW3v9xnJeDEAXTOTlfBlr7HdmnUjc/fpiFB5Iygg4ctkMdvfQs6N12GFeu2IJXJ4ejRHsQmxqDlLLYtS0ankY9NswyFWXKbJXT0x8rru1hr7bAL80CnPMjOtb9tEClGv0hY5Rxspb9rg20VL0vBvCsQlnCiUqMqgr8I+gqIKvatfBwrJwVyx1uVCDgyBUeuINHzgqFdFCVsTr4oGStaG65LKwXe7mflTkrKx107asv7IYkIlxevWp/u3y9az661We6smHculAHaov7MvhGyKVb+lkBCYi2UkEPiJwTt4gYZ6hqU3ph+253susGUABdkPCQa2tlRKFSBcLCSGySjWgEZqvJ1NKKjrR2VwSB63v8QY3sPIz+XgD9twtBNeLQksjxgKoCs7kOCenZCFahqWYQVKzvh83oxenIA40NDKKRiPJwmY6VYkx3Mk5EbnWZCRkINi0TgGF5qqrN4phHZOxJgsWiYiy4m8ZJcIkvNjT4gFKIhR8TohqB5AojOzTHYNs0kdC0Hn+GBmU4JYE/ANa/B0LzweJLw+UTySq9Nd5MkcCTNS9I5RowHxzWRhNEEU5oirBr+qE+F5JM01Es3qMJHblTEINM9F03s9Ds8womaOFm2LNaYRp8T9LvkpVUQn5H8/clulbzOvQY3v5Nmm0e5SzcnBpEFC36DiBCdfeaJ4OImUTmgiXqkqPpJzzBSVcOgnTzCs1aOP1eBgasA+lxN4X4pki6KBky5tCTimA9PbYLd5cJDa4nXlrTfK7dfeW0yEZJnMs/UDWR1A3VLl6JryxbUNLdibGICp06fhhlPIkiJQyaLbCwOTyrNTDdXA+y6tUPW8G4g8k9OTnbQgEggxOAj0Vy+EOB2g203LWL3ZyjnNxc8LYo/iuwr6r+R7y09/VmHL++xssFdkN22mWlpAVoiI3G/t73vXQkHrzOZhIjY6uBMflb/J8H2glH+5/mGpOtLywHzguoFvaZTGiolxMsDFLJlcjHb7LchXUU4UEtPHF701KFNkg7hRkBRi268T05SyuaBbK6ArMcLIxCCt7IGgYpKGOFKeOnfyhr4QmH+HjVHkgVUmIZK8IEu2ENiDKjzmTRV5E8aj8eRiMU5IBk+H6w8JaZJdiRZvroL9WvWIzExhsLe1zHUewLRiRFEE1HMFWjqHAGdKHR20ayCpYfRtOFKtKxYgvH4KEYPHkFh8Kz4jJLJJoAuhEjS91tU7ORWdDV88M7zwat7saZzEf7y63+GKy9dx+4hj//kGfzkyWdxsPs0381sjlgPE4GAB7XVFdh+169g+913oqmxAQMDg/jxjx9hr+1FLa24auvVaO9YxlMYQ6EQvD5ia4U+rbW1BW3trZzQHD7ej4cffRwvP/8u5qJJTlIa6mvxN9/6f3D9J65ip44XX9iBxx4lsN2NZCbDGrWOlbV49McCbMfjKZw8NYiR0QnWJlIlgF6b1snE5DT27N6Dk30nmNm+5+7bGGwfO3oM//DA/TgzPorPf+4O3HzTTVjU1IDBU6fx/PPP4YOf7cHXv/HfsLKzEwNDZ3Hf/Q9gxyu7WLeeL4TFgCOa4FbkTepkyeq4F0vdSUBVGVQlhOdiExbaJqrYuuA2coGPoqDi0sqJp0EBmpodgZxGFlIhaBU1WNy5AV0XXYGKqnr0DwzhdO8JLq0G8llkE3OwZie4J8DNOrhZIAV01ffFLZAlTVdl6VwsbLk9rtgTt1vABYUS+UPnBpXqh9QTc1CrOlA4INvPs+SdF5BWuH9KsTWu3KysCKLcZ1Jgm7e0S1u44BpRP+MGo/KHiw7OBdg653XVc3OB7RLCR4FU9cxKGyTVYV/uWud9FhfgVs/bSVYlTJBAW0BtmRSphMgG4a59Z/t8S3ZS2o/RT9iTEKUUge+N9CemcKX7hNyvEAkjUhFBWA/CKgAp3QNvfRUim1egurISE6eGcGLPPqD3LLSsCT83z5vIeRKEn6EVvMj5gsjqXmh1tVjUtRrV1TWYmZzGdG8/khNTMGhOgyePFA0Z8wDBDMk6SLpBib2GjElDt4Cqqgr4/F4G21TVM00CzzlUVVUx4Kb4Z5G3VlCMfs/lDGQzeSQSJrLkhFHIIxTyoaLCB0/eYhkJTSe0sqTZ9oDGn1dVe1FdQ6QCgW2LQTKRQ/ToqVpIQ8QIeBPZRIlBVXU1HyrUqCcSIIMbv72kl/MUkEjEuEpJgI4bGnlycAiRCrpmH7JZi2cYELCvrvAj6KfmPlFxJcaagD6BagLRVFGem4vx1+nnCSzT1+lcj1QE4TdMvl/Ut0PXR+uHCDaaR0ZSEsIJ6ayJdNaCzxdktpuSA5KW0KTGXJoaRMncQMh13Ikir3W1kEt4TwG0Vc+YUy0qBdv8CpI6txN5scEZMOc1HZauI6MZ8FdXo71rDdq61qCgGzh99iymRkeh5fIIE3mSTAOxBFsBkrUh693n7SElnVPNxc4BYYNtArzUcCvP6KK9Ws4BScUSF7vtlM+Lq2aKXFDEhZMjO/IhNb3Z3TSqCIF55IwE2ip2MDC3Kwol7y3PG/6cJWBbfE24LLkfJceUj8G2eMJlwba01ROWdsK2j102VLYnS/osC+ECvgekdCJWwGP4RKZOns40+jXngcfrh7emEdWNzQg1tKCipgGh2kYYwTD0YASaz88/o1Ow8frg0SwU8qTnlR3jPK2KdHDUTU6jbElLbTF4pIExE1MzmJyYQDBcgc7OLtTXtqL/o73QD+zkxkZPQWff7RFy/0jMwpsZE/6fgQaEGpZg6aXXw+81MXR8D2b7BmCQ4b0C1+IuiX9ltY3Lzja/TbIYZ3kVCGwbPqxZuQjf/PqfYuvlG1hf/cTjP8Vjjz+FQz3DwirQCLImXNdM1NVW4u47fwXb77kTzc1N6O87hR/96EG88sqrqK2tRxUZZXs0zEWjSKWICREd9JFIGNff8AnceeftaF3cgvHZGL7/ox/j0QdfwNTELG94Att/9Td/hOuu24p8zsSLL+5ksH3wUDeX/Mi2qmNFLR57mGQkglX//g8exFtvv4tUWrAQHl1Md6RpjYlYFFVVEXxm243Yvv12LOtYioMHDuHb33sAB4724Jqrrsb2e+7B5Rev4yrEBz/7GXa89BJ+5z/8BtqWtQuwfd8/4aVXdkuwXcHPgoYBOdu0GGi7y1MKvjl/ygEOdurz80BGR9l4zt+SwZyJQVentwh49Px1Zqdp8AUxZ8QIZfUA8sFKVLauwIpNl6O9cz1m4ikc/WgvzGQcfisFjQbdTI8jlyRNafFBpAC3m1V2Co3zpSLu6y8FwmXBtp20/HxVO/t9StjtefevSObiRGDn2s4hkVONe+d4D9eOK4ruokStnmv5pyrPYtdHKb4H5RKJcoyzzda7pCd0CC1cYRG6YCVRcAN1gS0cXei5wPb5Vrh9rfOAgqoMiQXt4HzVFLcw2ObXpHWuXGBsgOD8RZTuxbh6oYCwURADD4MmZxLwaaJ5CFXwZ8m1w4IvXIG6jlZUX7QK6bkYDr32JqaPnUDldBqFvAUPscKweHy3FwY00wOLxp7TGPaVy1C/ogPR6RmcPTWI/NAYtLkkfB4qjRYwF8yxxCuU0SjUsWSL4qdppRAMBbB583p0LGtHLp/B6Ogo+vt7Oc6tX7cOTU3N3AyoeXV2QBkeHsWpkyMYHDyDRMISfs6hIFau7EB7WwtbxI6NnMHxo0cxMT6BlqZFaG5oRsuSWtQ1VHMzN41qJ1aUZHnpVAoDp4Zw9uxZTE5OMYve1taGiy+6iAExGQEw56MF5DCiHOLxOUxOjWNubo4bE2dmZhCNxrC4dQk2b74ElZEaTE7O4OiRbkyMT+LSi9ehc8USBtsMziVzTYCZnilNWBwfn8Dk1DSmpqYwPjnJlVI6dy7avBFNDQHpViLmIRCxZVFFwUPJQQBWQcPQ6bPYtWcfg/FguJJnKxCTbhHoj6f4c/IMBLeLjnRBUWmcG6E5CfQFgG3FHiqHIDl/ghs0WX5I5IfBlfWcL4CalkVYvmEDmtrbMJdOYejUKZaTVJCzDSUFczFmuzUaYCcdR2wdTImcy9G3S3hgTz6mHIx6kBaIP64PW47ZFpPBBMgQ+05ootXfbQtJ+TruuEG/S0lTqdxloWspTdDpGbFkU/5C0Wu7vlba0K0AOPcNqJCg4uLHYPv8YJvTfZJPuMA2Z4wUOL0+3rjkwsDaMyPAYJsYbmrkhT/ITAYNb6lpbEFNaxuqG5qgV9QxyNZCVSh4fcjrfjbLU4poAukegwIlDRIAa5BIJkC+3Myuy9GzdB3UwEXezslUBrOzUT4M6mvrUIjlsG/n88h88BwDw5qaeqrNIW6RHdMMMuO9SCRS0Cqa0bp2C5rWXoKRoW6M974Pc3QSBkkw7H+UhY8ss0tiVfyXXFa8MgXwyuW88Hr92LCqFd/8y6/hykvWIhGP4bHHn8TjBLa7T/NkRt1fwRtSQxbNjbW44/M3497tdzPYPnlyEI8/9gR7Xd944zZUVVXj1MAgD5Q5evQo4okYcpYJf8CPbdtuxO/8Lk2q7MR0PIUfENh+6EVMjs/wpLTamip869t/ihs/dS2yZoaZ7UcJbB88xpptYn/aV9bgkYe+j7aGRpwaHMS3v/M9vPraG2z9x807HsGMEMNBcp7GhjrctO1TuOee27FiWTuOHjmC79z/r3hn9z60L1mKe+6+C5/71U9zEjF69gz27duHa669EjV1NTjJYPsBCbZTyBUqmNlmsO1KWmz7LQcS8d+c4CQzHnnvlbznfECk9PvnZbaLUKzTBa5AMEukiJnPm/B6Mmw1SVZdGc0H0xeGp7IFras3Yd2lVyFcVYfjRz7C8MBJeLNxBEjHOTMBMxG3mzsV6OIVJajXIreNosu5gL6NhYDfLyqRK34c5YF6UflXUh1OiZQODdkIdg5zXcFYneP13TtU6a3lnlQM7YKHXYlzqX3glDDXpaDbzf64X5tBhNSQKrC9UMVQSFyKR6Sr1/plgG31GnKz2PtFrVd1jJYCbbXuxM9JqY+L2RYHPXnuOxrWogSRqRGRVDn6Yil3kmGSZvJ5A35kW2rhD4dRSJJPNtDY3IKWle3INEVwsqcHJ95+D9rENOpSJPewkDMoBlGjYh5Gnkao6zC9Opo7OtC0dhWiyGGorw9TI6MITSUQzObg48mOBUSDdJboCFsGYBJzS4w3fVoT9fW1uGf753D99ZdDNywcONCHHTteZlejW2+5BVu2rEFlFU1B9CCWyuHYsQG88MLr2LVrLzweQSo1NNRj26dvwPWf2MyuJIcPduPpJ3+K6YkJbLvxJmy98lI0tVbBF5Bj2mUPCck4SHoyOhpFd3cvdu7cidHRMVx6ySW4997bUVtTyaw1kYV0pqr+RmLMaZLpzEwMhw734b33duPY0R5s3LAJ937hLixZ3Iz+vnE8/fROrjh+8d7PYNuNV8IfoAnNjuOMRSUFOSUykchgbDyOE70D2LVrD4aGhtDa2oovfuEerF5RD53IHXJzoSqFDEeUwNBF0eCz9z84hu/e92PuwdG9AU5CQqEKJp3yOWLiE0gmksITm+VIEjjaHJZcN/OC88Jgm8GkHGSjjmJ22VHSigLRgKxKh0WTkDUvMh4DekUFWjs7uWEyVFuD8fExnB4cBJIphEgaEk8iG0sA6YSYDSL3g33US0AtYrNzHtFHURMkhT5+4QmS55OR2Gefqx/Fnk4p7RkdhrqEfaZ5JewepnT78y1Gy7HbNj9fIk1xn0duYL7Q391gW53XHzPbJdlH0TqXjLXoGhHdzOSTzSNnlO6SDd5Jn+rnBkeTLIL4ENMBIwBj8QpUL16K1rZlqG9shhaq5NKNReDao8Es0PRH+S8FUpUOaUBOz8OiIQXc2KEkLKJRkfZ4wO+DIfVIJCMhLTOV4iij8+k6zDOjOLj7bUwdfAuFRBR6No1AOIyWmib4vV5EJ8cwMzsHo7IGay69FDldw9G9e5Aa6YeHdGZkp6Huj1gx7v9yH/P21xUuyJOhkOHF+s5F+OY3vobLt6xCIjaH5194mZsTD3efRjpLcgM/a+90j4mG+mpsu/FqbN9+DxYvWYrh4TN4/PGfsM/2V77y61jU0oLuYz3ccPjerl2YmZnm++AP+XH1VVfhS1+6F11r1mA2lsKPfvwwnnjkZUyMzcDMpFBTU43vfOdr2LbtOmZsXnjhZTzq0mwT3UOabZKRtDc1YWhoEN+9/5/x2mtvIGMWmMXQDT8HHbpekvHQQXDzthvxhe13YNmydhw+dAjfue+HePOdDxHweXHD9dfjK1+8G5s3rUDQr2FiYhJ1DVUcAPpPn8H3vkdge4+wPyxEWKCka2nbC0DcVGVL4gCueUCbo51KeErqkBeIui8EbJeW8m1AQ/Ip8pMpGNByaQQKKXi1HDTqD/AYyOgBWL5aVLetxurLrsGyrnWYGTuLvXvegyc1g7DXAyMaZbCdSdNkNukBrJp85lOw4lMtoJ2+wI8s766S4/yCzHbRvpj/zsx0uJqL3PdQNANKBqTcYzsPM+04GZTx2VbeMudIRPj2KQpcXrpdjnZ9FDfYdv/d1ou7YujPB7al84OrLOsGu4ox50ftZq9UIFrgkakkYyFmm7W2RYmGe2S8OrSd4UTirdX+EuCKJ/ZKDa0CN6wPpUZqlv3Jmp9ix1zPwad5EayogFVfg4KhI5HL8yCyZctXoLmlGWPjY9i/axeipwbhsyyESIpRsLhBkcaekxOISeeRrqGyqQHL1qyGryKAvlMnMTpwihnJcEY4TNBl5pFHyiDQ7YFhUSssXRvpselzZbmf5fe++mv4zGeuYeC7d183Hnv0EWaPv/xrX8JVWy9heQj1rhCxdHpwHE899RrPO4jFTf6sTYtacOstN+Pmmy9HKOjF3g8O4qmfPIFIpAL33n0XNm5cDY9fR5KYCxJzy4TEMj2orAzANAuYnpzBQw89jv379uOiizbjt39rO+rqqhmoplJppC2S85HvNWlqBfHh9RYwOxvDSy+9iR/+4CF0rV6L3/u930J7+2J0HxvBD3/4BA4dPIg/+IN7cPvnb+AGRpoMnE6TFlyCbm6v0hAIkLNLAWfPzuL5F3bivV27eULvf/yDr2Lj2iUMIonQYpDIg29EQzhNlid99u49R/Ctb/0Qs3Nk1kjuKx4EgmEEQmH4gn6ucNL0SXLlomSB/qH1wrpmrjb8/GB7nmZb7iUlW6LXps9JmvmcSUmCF3mPAVP3ItjQiI71a9G+ZjXnvX0nT2LmzAj8Hg8CROAlU8jPzZKIX/Y2FFfmithg115UMU814S4Ujy8IbJdI13jCp2S36ZxQcUE5ZPGZ5KpW2r0+dF9k1VSdW0UVUhX/lOuX22FKfQB3hdH1dzc5IGKWvbyLqnQfg23XQTFvUbhkJCzlYPmIIyPh/gPq4zd8yOkBnkRo5r0waMhIbROqmxfB33kRIvVNiNTUw0fDZkB+zaTdpslb5MApu5/JuYHG58qGB9pEOYP+FdpwZrIZ7BPoFk10JCkRi0zIKUjrzR7MRKhrOvzRGUyODGNm+ChGTvZitu8Y8rE4KvUgKisqEQ5Xc8HfX1+Hzq5VOHb4I/Qf+BCIUilPaKnVISP5bPsWCTJOfVUFCZWie1Cg5MOjY11nC/7HX/4ZrtjSxbKCI4eOorunDxOzpOWibJs8W3PImWSoH8PS1lps27YNdcQunxrET574KaLRKL78la+ga/VKzM7GceRIN44fP84lREo2aJACTWe85JItqK6uxtDZcTz048fx9E9ewcT4LDd5NtTX4Vvf/mNcf8NVDJRZs/3Iq9wgmcyYPGqY3Ege/tG/Y0ljHQf3Pe/vQ1//SeQKVO4kjaEY5ZtOp9B7ogfDw4O4+KLN+OK9d2Pl8g709HTj29/9Id58bz/ypoVl7e246/ZfxW23fgptSxuQy1ElhBovTfQPEdhWMpIUrEKE74eQkciubgUqbOazRN9r630l9mTc+P8d2GZgJNdrgVwR4INmJeHP05RRE1o+AxqBlNb8MI1q+Brb0LJmMzZffg0iQQO7334D6akz8HtyCJKFIzE/ySSyNJGNh0kIP9eikl459xFXY4vA4Bd+D/63me3zIHs3wyoa8pykVb33QlergK+7xFouRjmb0nklhaHP9bviNpUkcfI/ZadI0duVMtyl99mtQz2fjEQkkSLRcb9Oabl2IRlJ6bWU3pciZtvdLCs/n+q/cHK2Ih8ETojLMdtswUkxlxoH7carnOPXrUn3GjrYS9wO1DUFvEFUVFbx+PVULo9sKIDmRa1YurQNPt1A/0cHcfRnHwCpFHyE6Yld5D6ZPAw9CE8hgHQhD28kgNWb16OutQkDAycxdGoA2ZkotKyFILlLCS8dEnQhS44jJP/KiZHeLCNh55EMQkE//vAPfxuf/cy1MPQ8Dh48gZ/+9HFEZ2bwxS/cja1bL2M9Nrkl0WeIJzLYu/c4Hnv0aex5fz+Di6Xtbbjl1ptx001XIODT8P6efdi542Vs2rABt95yExrrazE4HsWBI904e+YsYvE5JqxIY/6J665B66JanuXw5JMv463X38bq1Svx27+5HVXVVRg+PYGXd7yKnMePdDqNQNCH9vY2rFq9DK2ttfzo33l7H/7t33+ARc1L8Fu//WW0LWnB0aNn8aMfPYnDhw7j93//Htxyy3UsCezpPoGe471IJOMC8FLTYEMDNm3ciCVL61ln/dZb+/Da628yu//V3/0drOlcysPC3njzPczMRmHSsBeqzBpBTkIK8GFg8AxeeeVdmhfHRgnC7tqA7vciGAmLKb/wMNhOxhNcxRPgsJgrmZdDLqDZVnI+UfyyBQ920y8BbXaYoXWjeVGw1BAiPzI0DdnnR83SxejcsgnNrYswOjGOsyf7kUtlUEFNpqaJfHSG/bfpjFaDcxwdtdOk6Y4zDLYlay8aJIvCjDysnARafNv51O6dOC8+qb3MyY5zToqhVC4aiq/BEFZ8qgolrT5FxfEXJ1fUM7PButtmUXJADg8kKpjMsH8sI5HPvuwBXWL9Z09+VIcmlWWoMVIHGSuRfksLVqOxZREWd3SidukKzLZtEaV06Z9Khs60CIgZ4YdAgU9O8SKva68mXE4oEFrMoBhCRsIj0KUDitRw0+AAApvErLDFkG4I5rUA+HUPqrQY8loeY2Ya02QBdXwfxo/3IH9iEGZWR7BpDaqayM+1HUFPBgfeeArTQyPwJCwUvHlk9YzK9/jPIsdNV8O+3a2sGCBqjoNg+Dd2teJ//o+vY+tFq+H1GojNziGRzCCRJZskSlDEhId0Osbjz+dmzmLr1qvQvGgR+vsH8PDDj/DY9jvuuBOfuO46btihiV1zcwkGzaQ7pH0TiYQQDocQm4th9979ePKnz2LXWweRiGVYakIDaP72W3+C6667gn25X3hhJx5/5FUclG4kQrNdh0ce/iGWtTZxdWByehaxeAIenRhtNV2sgIkJapDcjV273sGqzuW4567b0drSxNKW7/7TE3jrvUMoWIIcQWQAACAASURBVBbCwQCuuGQTfu1Ld+LqqzYiGPBD8wqNff/gGXyPZSR7MDtHMpKIlJGkXEmMjFISFJUy2iJcuCkFwi8XDjTdAOVCmW3FGtqMAnd7G8hrfiQRgIdkIbkYfJ4sjEIaGRCz7UfGqIYZaUSopQOXXHM9VrQvxvGjBzE+cAyeTAIR04KVSPKBRhp6nlgmL5DdZuRENA6pyq3EBawp2XT/Y4M0tz6yDDD+ZYHtUksu9Va2lKPU4cXuoHEdkvMQ47k11+Lxz1sF5b9W5rMLoOt8w2aq5J13HFPkdbiAuHvZCcAqJBf07/kcVMSadWQkRetQNpSrr/2iYLvoNUuaP5WVrENYi5vgPiAXBNskvKDwb+gIBIJcTaSXZ5mZBNiiCU4AcGXX6chKNIQjVSyJyxaAOTMLa2kT2lauRKiyErGhUYy+9QHGh07DS2SHH0giCfK+CJH7Qz4EmCGkgzpqVi/G8rUrEcvEceqjg0iNTcCfMWFYeeQNkptQD5G4217qGaJIS7IDckPJZURFUTcRCgXwR//lq7hp29XMbNOgr+effRLR6AzuvutOXHnFZSyhmJuN84TLQCCE0bE5vPD8a3jksacxMTmFZcuW4dbbbsant12JYMiL3bvex8svvoCtV27FZ2++EZWVFXj3w+N45vlXcYImycZi8Ooa6mpJOngbNm5ci8qwhldfeRdvvPYGg+3f+c3tzLr39PTh69/4W0STWWTNLDuaLF7ciiu3Xoprr9uKJYub8OGHh/Bv/+shVFXV4de/8gW0tS3BkcPDePBHT+DgwcP4g/94Lz7/+esxG03g1VffxCuvvcbadNFEp6O5pQWf+exnccUVlzHT/tGBHrzxxtsYHRvFb/3mr2NDVwfGRsbw139zP2uziRkno1WfP8LzFPIFL59rU9ME4GniJM1jpim/QJ5cs4IGIpEIrxciE5JksUe9QsI7hRMP3s7lBi6eA2wX7VlbbqGYVel6RIlV3gNvgfTmNP/CgGn4kCIMUhnB4jWr0Ll+Dcjf9+ypU5idmEAgx0sPWizKvTUmVVdYziOAI0tX6b/VNFBXTBbKGsFA22C7TPxxx8xyYFudSUzhSbrY/jlmYWTfrLsh2xXP6LnSv8qNhEkbV09Q2ZB4AV8UzL1EPfJ8UU2YTixUZ7PUmVNcE2D73O/ghPNfPBs432c4F1NR3vpPXtUFXNL8175w6z9ufKRynPQjJfsgOSCZD7VsgTqZPcj5Kpi9rlu8HIuXtqNh0RLo1Y0YiHTAMgLMYtN9pgE0fHQR0CYvbG40E77VBDsJUAu/5IKwTqMFQ3Z+NHBGDrQhz1ACqIbmgc8QzHA2Y3JJi4IHmep7ChZq/Sl4Q37MkCY8FUPF6HGMdHcjvv8wJsfnMJ2qRNPyZbjs2otwpu8Q+na/CHM2CS1ZQLqQgum1GLyp52/7nbtG67ohuKslAFaBwHYBG7uW4Ot//se4dONK+H2iWYQHxNAYe/KtzgltJDmsHDvWjeGhXmzevImZntNDw9wg+dbbb2PrlVfjll+9BatWrUJ1TTXfCx7IQDo0ZkGBeDyGE70neBz8O+/sxvCpafYpJ812Y0Mt/vK//ydce+2V3PiyY8erePInb+DY0eNIEbPtyaFjZQP+17/+IzoWNQvLKYMCpggJ1OnO60CjsmUcb731Lna8/CLalrbizjtuQ2tLM3p7e/HP//40Xn1jH5dq6dksbq7DHXd8Drf+6g1oaqqB5hUjfk8ODeNf/vX7eOX1nyEaS8NiNxJKqKgh1tmQDnaW9nQcjM+x6Isx5/m2Xcn3lQWeKpm7vi19abnpS+4AWspcOienFs2HJPmCZRII5OPwaxaz2yYlorofKb0SGW8ljKombLjiGqzfuBZzs9PoO7IP6bkZ1JCdZTKJeDTK7Lbw7hbBWjDbctIfF3KEraYAS+LPcmC7lDEtdzNKwbYbyDvoq+Q3LyCfKT1IShlbJT1QwLP8E3V8YufFMLuiq07nYlZHLJGFde7iEzlgu/T1lYSj6B66tNw26y4PWWGrJSpbqtS78DKVYFv5KKuU0XaXcdhudcjKy5Wxc743sbNPxCkslEfy3qh7oc4/vjCll3e8wO1nICuFvPftqSdyDZBdHsVuf4BZ16rKSu4ZUXdfxIo8rHyOSQFqiKN/iQzJsVUdEKqoQkVFhMHZnJVBYO0KdKzqZDeL/n0HMPvOAfZlJkab3D+SPgt6IYcAJaBmAHkrCE9dBTqv2gJfxI/uvm4kTp0GonPwZyz4yfmKLPxoNLssuwfyOgM5i84QLzlyCC9sr0FWfn785//0m/jkDdcgFMzhyJEevPTCi0jGY7j77s9h06aNXEUcPDmI6soatC1pQz6nY/+B43jwoSexZ88etC5pxS2f+wy2bbsKlVVhvP/+z/DCc89i69Yrse3GT6G6OoK3f3YUjz35vOi3icV4j/u8Bj55/SfQ2bmS5yEcPXIUJ44fx1VXXo5f//KdCIYq0H3sKH7v9/8rZhPEage5FyQY8uHqq6/E3XffjnVdy3HgUDd+8INHeebEr33xHnR0tOPI4dP48UNP4eDBI/jqV+/C7bdfj+mZGJ555nk8/ezzGBk5y5IgimE0SG779u347Gc/g/q6SnQfH2AJIVVXv/zlL2HL+pUYOXMGf/q1v8LZs2PImuRoQr8eYEcS+jOTzUM3QshkyKGFziRy29FhaRZy3gI7aJEtI4FUAtpkAchJHcU6uc7UziiKOK5k0Z3UOrFK9EoohtuRd4iNReRSPptHgGSQBQOW5UGOrBx1Axmvgeoli7B60wY0tS7C7OQkhk+dAtImAuSGlpyDlYiz/KWQy/HgOMIj9BnoHBOgWvptSwBMvAcPK+Ik4efTbBfFTe7TcSpMpUBVxFTx3nZ/KG98sffp/hMZSUBYVdpKwfaC4Pcctq5s6UwDBSW5wOCbvb2dPg5VNXSeBYHthi51bJ3zYC7Dn/ycB/nCP36+kuB8sP2/A7TtiFv8gMqexPQ+ARTyGvR8EoaWg1ejbmILJnzIebyIeWoBfyWMhpVo7liO2o5VqKyrgxYMIKd5kfBWAOT9SU0HzExkYBRyXDrPkz2RFkLO50Oa2G6yEUIBFUgjVEgh7csi46NyZAgFLSiaUdh8vkDu3AjSsD46GHTyuwSyGvlCZ5HKZRiEeNkvVWPvbtKj+fJZzlrH+/9f9t4zSK7zyhI8me+lN+UdUAAK3pOwBAmCDoIIekoi5X1LpNRStzSrnuiYnojZPxu7OxP9Yza6e2J7ulu+ZVoURTad6A1IggThCG/KAYXyLqsqfb73MjfO/b6XmVWoAqTu6diNWZWCAlDpXr73vvude+6553Zj+MoVTA8OobGhFuuWtKDnzAk4Y/1IDA2hMDUljQ0OuDm4xvau1aFicOQGl8EIyge9MuJHXRuTbetOCW1tjbjl5l3o6FgMHy2WOOxAS124YAkw+W/aTU2MT4g9IKUg8boaTCUSOHHiBLq6u9HY2IiNGzaifUk7otGoaN1UGU2NkKV+iy4lIyOjOHu+GyNjE/Ke4hMOB3V1ddi1aytWr1klWfnFCxdx6tQFJBJTcGwGTgdti9twz913ozEeVyYsanKF/FQWD/WDWfT09qKnpxuxaBQbNtByq1aO//CxD9F76YrYf/Gs1MSjWLtunUhgeAwyPbRUwsTkJI4fO46e3svSCQ8mbWQKZGLofIj5OllllTzBBVIqAF2dWC60Et3EQnV3uYhSS4PUlVbBTR+f8hHVCSMn8vE6WBY8nD4mTb1KJ0dgKRPPfQF4o/Vo6ViFG2//KKJNi3Ho1AUMjo6jtTCGoJ1GbiqBbDItHfF2voBCPgvDZ8Kh8tQj7sBybF4toeGf8qNPmQsSXRAuQfeaVnRqe5sl2XAxquv/PK92unI93L9pfrQs762WjagYd400adabuP+ouHKUj7FcYVLXo7I5aWas7GByfbB9lYzk9yqtqu8iqbju3Hfvq9nn2wW+lcpt9Qak7s/qzVJWWwXZVtdu3PtZGFoOBpPheOpekFtW/ymabHV+WDgTtyjqc3n/SHuDR5g+keDx/uS6Y7M7q4x6szb1xinLoGoaIf/JEnzRH0A4HJH/2AhH0CbdPIIPSJLQ/YGUCEkT+v154fFx8zcRtqMwvSYGkwmU/F4s37IedbU1GLh4ET0fnoTT3Q/DtuEv5DnaFwUm6N4iLKMEywygGK5BG8v/q1dhcngYXefOAqm02AMalkPzET2NGHD08DQ3uRBik5ysx5EphwFEEY+G8N3vPYD77rsTQV8RZ0514rnfHML4xBg+94X7sPOmrTLF972DH8BvBrBt21a0NDdifGwaT/zqn8VhqrGpEQ8+9BA+evcdCEXCeP/wUTz73LO4YctmPPTwfjQ11eFSzwA+/PAkurt7RBpItpTHEAqFxO+acxiGh4bF0nbfvr34xuOfRyQSx5mzp/H4Y/8e2Rzt+gDDl0ddfa0AeTZwbt6wGqfPXMQPf/QEQmETX/zSo1i5fBVOnbqMn/34eZw41oU//eOP4ZFP3obEVBZPP/Nb/ObZFzE4MiaxjHtINBTEl77wOdx3z0dQXxfGha5hvPDCy+gfGsNXvvJ5bNvUhonxhNjWjoyMwy4aMoPBa4RQLHoxk7HR29uPkdGEAO1iyShbGXJCsgO177nyLAF5mngTQqFYmS+gEnC3D0PL6arW5lXyrfncOHQFULCu7agp0wblnUwWi1I6Z+WDloChSAztHauxaet2mNEanO/uwfDklCTPNRxSlJqGlUrL+wRknfF4lXkCEzq3h0GIF7qxwSNe7rL+PEqbvuCe4zK9rhXgrKXvnq/qmFD9TtXxUevv3e+tMQnXuOtIovbxqkFbuuneBeCzCJEKeq98oCv50bMSquNdNcNfqZhVGmDFNkLA9vWo7Wuerus/eC0wfT2grdsGyupgF0DIVnId/HH9977esZMppkm+Dz5PBp4SbXAyop+zzTAcbxApsxXxlmWoWbUTLUuXI9CyWFgPauTY6Gz7IsoKkHZR1NkVc2ISGNRgO+cJIgcfcoYPAaOEEP/jcIDsNHJmBlbAhuWJoOiJwOuNiH9ogJkVtdbMyANeGLRkKnpgGWRjOenLFjbFtNi8ocbG+vymsAh00cgnp5CamkSy/zKK2RR8qQR6z5xEU8CAnU5iarAfqeSMMDHCIMsQgLw6flIhlc4q7bOtpmFWALcX/qIXdo7epJR4sHxGz9E8bFoJSZ1JMUBeD5tcaKnnQS6ntLrMRsm+0B6K7JDY/MlgBV9F88oqAT1AKa+RwQgKcDOAMxBK+U4CQlE62emZ6tc+qwSAzEQLeVuCvJdNfAU2+gCxSBT+8sAY9/6oUJmyMEVTrUA3wWUwFESYgw0oryzkxRmGx+UCbto/uZkwj4njfQnkye4wOSLbQbsr6QGwlQfvv+5HgzoXJP6Ob+fCtwrQ1gMJiDjcMqcEHDV4wp3UJgGNu6DPUAweu8BdkFuylVerNFGWYPnCqG1tx467P472NZtxtHsQF3qvoCnThxhysKdnkJ6egVmwYNHvt5AV5ryg4La8h4aRArLYhiRBVNDW7C9azTwsHAsqXFI1SCwzoxrOumTD7ASm6vP0+ZkLuNXBzgbmV5VPKxa56rJXa/TLiULFP7YcriUjrALdc8qqsnKvOcXRPZNX323Xj536O83xk1XvWKUxc63I5gACdVp0AlKlOS1fM7ee5p47/XHuexM0M+aoaePunxXAzTUom73cqh7YRKAa+IptsMWquZo0x3tbegU5yCpfEAAepG2bVBOZ1KuqJNc++y6ybGw3/QKyubaZ7POet9h7wieS/WOc9NMGlmSHF4FwEOF4DFEOsXFq5JinvBbCNVE0LmlBPp1E55GjGDh3AeGZDDz5PAKsUPq8sH0lFLxFZIwirGAIwbZFWL92LYJeE71nziIxPIxSJgvTdkSnzXMi2nLWSzXYZpeP5EUSvlkVVcNV/KU4amIRfPd/+Sjuf2CvDG85dfI8nvqnwxgbHcEXvnIvbtl9kxAfLzz/MiZGJ3Hnnbdj+7bNEosPHPgAP/nxL4TY2L//Huy/505EYlG8+fb7ePLp32Dx0nZ8+jMfx9o1HShaJYyPTohFH19MH2/KSaYSU2LdNzw8hsOHD2N8fBz33rsfjz/+BcTjcXET+da3/wLJGQLWImK1HqxatQp7996FvXvvwKLmehw5egY/+MGvEK8N4stfoRXrKpw62Yuf/PAFnDjWg+9++2N49JO3IZMp4vU33sVzr7yJ/qFR2X8o7aiPhfHwA/djz+6tCPoNfHCsU8D2VCaPr331i9i5pRVWwUF//wjSmRyKJROZbAFF+KW5cypZwBtvvoNXX3sH2ZyFIs0ZTR8MIdq4V5H0cWdRV5XGqtbHVevGXTOuRE5j8LmrtdrhqJrdFgqBH2VposLgetDJn14/7Kvy+4OobVyE9Zu3YNGq9egbHcMZNto6RTTSejiTgp1MwckX4GPFV/rGVHJQoOsU7zE9zIVTQwmRDWGk+VilifG6gNvF1DqpdhPxa++Fs1ltV7Yng5BkqJGScbgWfbP2BGlaqMjf3JhU7hUqb/+VRMjdI6oHeLme3+7rlHOWSwjr/Yn74R/A9rUuJTcrhmFmv9RXUVYhY7GQM6JwzDB8zRvQvmI9GtbsQqSuHnl/WFgXS1g4LxxfnYBLf4nSDuXVLcHbMEH2hO4mnkISfmsGgWIWUW8BEb+BeMiHZtNC3GPJ2GuLHcQeIOcUkMolkclnkQzWwxOpwUxsCXJGBLZY0wHRYg4eMqslglVqhNUNz8YYShv80ihjwU6Myzjf/sPv4fKHR1EbDaE2FoGTnMbEyDCSM1OiH+emQ9DD9wyFAmVjfgneesNUPsuujskLH11WHHfiJO9pHoMGvtyI2EzqcAvwCIBnNzgZZ2FKCZzpK1s18lkWjcs2yV7CxURmXC0E0Wfpjdlr0OGEiYYa5OA1FHy1bJbu2AzplXIkG364uZqm8jZ3h11x2leFXXMjgMZBujRN8Cyxj1m+CxxKJcUgaPAgejW98fG5anKVAvoEqMo4X39nnWVzN7xeEvm7AvEyYBI2uiK7mP/1MpBYA0O39Md7tRrMaWZbZBxcGwosybnXAINad7JVUv2QoKxdfAh4SkXkvQGE65qw8ba7sXbbLehPOTh9sQeh8U7EuMYoJUlMoZRKw2GDjl2QxKRANwY9YNol8Qm2yaPwHNMObTZjWrle1waOc5htV3uo6YkKWFVB3Q3m8p5Vm19FW6zvF72fqgpQlee0y5ZrkFq2/9Jgz2VFKuKtSqnUZbfVc9T1lEFTmuOuBrqzNJDzkikV9nyh++m6gLsqKSjnh1U4okLQVSFyvTbmVhLks+ayW1X6fPf93dfNaiHW0irFbquzIbIjvp/qH5dkTJHUcrPAFIpbj6jn55AQ4RASAmoBzKRQDenDYVzz0M/aH4AvGIQV9KHg88Fv0sZO9dRQBuARr9ciSqwo6vvfLhRQLBRgeLziRR2ORoFoEzKWjVBzLdo7lsIXNjF0+TJ6jxzDWHcPgklO9i2KRrtklJDz0ELTQSFowhevweK1G7Bi6RL0dXXj0vnzKGXz4h7l52Fr3a86CyReFODmf656hnHHZyiw7SvVSMz/7vf24f779yJolnDs+Cn8+mfvY2xsGF/5+oPYc9stmJ6ewj/98mmc+PA8bt29W1yd2hc3or9vGE+KNOQsbrttDz56916EI1G8/tbb+KcnnpBpvfc9cB923bwLrQ21MlWY5XbTpCxPxRceGpsF+/pH8NJLr+Dw4UPYuXMHHnvsS+IiNTAwiJ/97EmkkpwcaSAa96ClpRnr1q3HurUrEAwYeOvNI/jvf/dTLGpvwGOPfQYrV6zGyVO9+PH3n8Op4z34zrcexCcf2SMuIRd7+nC26xKm0xkBhiQ66mJRbFq/Fu2t9UhMpvDsC6/ijbcOIFxTj8cf+yq2bW6S2E3JIb3BxfOb19zwoVAoYmgkheeefxVPPPkc8iRxWA2nXNJRTidej6+6RlO15KqccOZp/pY1Pqcf5XcC266shKeYxJOHLDPBNgFwlV2fDDjyyZyP9uWrsX7XLbB9fhw9fwHT6TQaHQt+eoOn08ilMzByOamcyD3vKQnOUWBbkTD8n1s54geXaOpeJYu86tgXiE0Kb1eIkIX3PBWX1dto61GNFWQ6qCYrymCbT9OVebfBea7csDruubG2em9xcYkcU5UtYZlS0Y4oInfUP4JT/gC2r3EZJSsyhbWg2b/B9WKqppOcUQNfrAGLN92JxSvWIti2DrbHRIobkLB8LNNQr1UrN0OAAFjuCOXXTAkK2QWfk0WgMIXa0hTqg160xU0ZwNLWXIu1tT60UAbrpYbag7RVQiKZxkhiGOPTE7hi+TCatnAJzXBCdTAiNdIkGXZyEnQNT0Buc6UfJItrSUYaND0IGgbCxQJmRkdw5o1X0HnoIJCeQUN9HZpqosjMTGN4oA/5bBYmy09FW14b8FMDbZVZZVV5UEC7/Hf+rUCHFLJCbEpgwxBZCZmSXHawkLHGWvdL4CbBS5pGqVhXTBLflqVXtfAqWkwFsnUhXQZbUtur4YaXQFhp4RVYoqiO09eUa4s0LTmOsFRkNhgU5fP1pi0J0ayfCpuqRtBCGnX445MNVzuqiKbNpxqQhAWjfy4bcDQgZXOJTDBzZKNTgI3nVgU/aTy5Cuj/rtB67vOqpqVK4J1tb3b1u4rKXG8IOtkQIOcmHupcqvPq+iMrjTcTB7LPhp8d+IqxIlBWYFsBbm6s3CjJbHtDMTSuuRHbbvsISvEWnLnYA+fKSURKOfjyFpKJBKwpynssYcWlARjONcG2I03GleEHvyOZX9YAKySi7h/1o1HjbJyodJEV5Fc5jZWnl0vA7tuJ9d+c93RfWAbtusQpn+wCVi1fcHWJlWOrbC7Vkp9ZALbqAs9fufwfCLbnNCi5QHf2puWuoQrjU0kG511uei8rU9r6dGqmSHc2zPoWVaMAOMbbTYIre7aqSRFrmLSpFLmHigfE3gSkjpex2YuiYcAMhuALh+VPfziMSCyGcCwOoyYORCIii5MqHO9/bg260S2fSsPO51DM5sR1Ij+TFI2urAWvgaQRRCKVwqI1HVi7YZ2MUqfn/FTPJcwMDgOcWpvJwmdZwkQXDA6HApywDzXNrVhzwxb4vF58ePgIZkZG4bUthFgh5HfTMUdisXwnrj4lJ5GASTlNGWwXBWzXxMICth+4fy/8RglHj57Ar/7xXYyNj+Lr33hYZgNMTSXws589hQMHjsgo+Y8/fA9uvXUbinYR7x48hANvvYM1a9bgtttvE7D9/qEP8LNf/hLnzp3HqjVrsWnTDVi6eBka65pQV8cJj5RZ5GRy5eL2RtTWROAULRx87yieeuoptC9uw2OPfRn1DXWSvE9MzsCklNLgREkFQP0+Q5KYqUQBzz3/Jn70wx9i3YZl+NaffAmrV67ByZO9+NEPnsOZE5fw777zMB75xB4B1pmCgyzPk0EaTWudHS9CjF9WEV0XL+Gnv3gChz44jKUr1+Db33oc2ze3Sjy62NWLLJMbbwAFMsbwI5d3MDVj4Z133sfLL7+FTM6iKEkYYxnrLnuLa+E6385SFXmq5AvlvPU67IsbW65KYPW9TvDrgm1JOst9WNxzOEXTI5bFHLa3cfetaF2xChcG+nF5YBCxdAphxu58AdlkCmCCIoNylNOJ+BuIHEXtBR56oXNPdxearijNt4vJ3qz3vuqqYuW5/zqwzf1dInpVfCrLd5jwaTchFXPnlxteE2zPHTY2yw7Q7cfTJMIfwPa1gYwAPTYY2AWxyPMGfOKsQCs4s3klmlesx6JNtyNa3wor0ICcZYNeEr6gn83IcBze5HEp64UItoVZUXZ/tAD0FaYRs8awPJLDjiYLa5c0oaM5Dl84CrbJhQo2AjbZQMA2lUZaACOSsO0MBpJ5dA0O471RL0ZyBnKxDpiRWni8lFtQjkE9N9EtJ4U5MtqWXp8iQTG8qDU98FoFXDlxHBeOfoCRMyeBfA4tTY2oCfqRnBjB6MgwCtlM2eubTZmi1ypb+qgF4XpHCCMn5V2fsD6E4pSj0J+E51P8YmlZ6Fr1cKOS56lGR5d+oa+1eh2bBpU+u9p6iM+UErAORIoVV2CJwZkbqSwmVhgc2vapzxddGccU53mGXWmKKgMrnFuSTbSaoCsDI9Y49AIVIK310C6YkezZHYYhIFQBc9U8poArGXFqs3m8qnFDPUccaDgsp0QQP9+n/76guxpsq9OqAs1C78NgGdLiZ5cirIBt8oJqohbfV4rusom4/+Y5pZxJNlGriEJBOYqw2ZfbPTcqf5AWgEFYHp/YAN569wNoXLEBFy/1I9F1DEYuiYBtIzuTRG58DA7dZiRRc0Aw7TBx02eHl9pbIshRtMa/FGyXpQyz2lKrw32VJEJjcFeLXXZkqWYwXFCtWdq5G6Ab/K+6CtUyFJ00ultwRW6hE1rN4kiRRdO5CwFtdyO5+qr/DwLbZRanUi6dBe4XyHrkvnF7Iuay4VW5zlxA7iY6BBCVp1ULc8qZijzudhjogd/l3JGaWjZAw8dmbQ9y0jzohcMhZGxkq6tHpL4ekcYmhOK1MMIcThaAl7MMzChsIyzAT8UcdVcyanC/YOWQoJcApWhZ8OYLcMgO5lWz5HByBFPJaSxZsQytbS3ov9Qjlmv+VFZGsgen05iZGEduMoF80ULesFEKmvDXx7BkSQfa2pZgoO8yei5cBAp5sWhjpwfBtjJ/1oNatIzEZbYlZuo4Ksy2RdlJrTDb3xFm+y74jSKOHDmBJ37+LiYmRvG1bz4sTeWTkwn8/BfP4KWXjoqM8v779+GTj96PpoYw+vuv4IMPjojb0vbt28Wt5L33PxD71StXBtHY2IpoLI7UtIWZ6ZS2o2PybqGjYynuf/CjMlAnEg/h+LFTePbZp2TQzpe/TOu/3emkaAAAIABJREFUuIC3ycQMSqWoImRMRyR6lBhOJfK4eG4cb7z5Og6+9ya279yAP/nOl7F65WqcPNmDH33/n3H6xCV877sfwyOP7JGmuYnpNBLpnHZuUhXTCG3w4hEB75cuXcEvf/UkDr7/ARYt6cA3Hv86tm3owNDgKP7zf/lrdHb1gEYiZK093rAAa6foRyZTQDpDHbcfhhmU2QwytEeGEbHKukDwLSvgqiQRauGqcP07lDrnSknUTugyr7rlXj5f3aturwPBdsFyUDB8UjVp27ARG3btQtpn4FxnJzwjo2IjGbAdFNIZuhAQEKFkK3cSj48zQhSzrTYZjzDp8h/XAa2LF9h0GCfcPf0qsK0yZbWC54kh1YT4Qsy22u5m98lUg2eX7S7v73N6e8pXq8rRyj1OiXH6wGYz2jpqu71M5UrpH5jtayIYnkSjRC2vDcv0oWj6kPMG4YnE0bDuZqy+YSd8TWtQMkPIIIKC48AyPGKc73htEJN6vTUCCIJskNBAjGVKAviANY0loSx2r2nA7ct9aI6HZJDMWDKPgckZzEwmYWUtYbUd00QoaKKuNopFdQbiQa/4dlq0akqUcO7yCE5P+5FFCMVoC3wBE4ZXT1AyqB9WjKM0A4nmG4jAQdADFEaHMdTdhc4PDqLv/Dn4ig7am+oRDxgy+XB0ZAgsh5pkprmpaB23yzTPZrfVMi86WudIza6UwliVlV2oDDyVOT317CorVoyzYn9Y2mJAFaZXryyCUWG5pWqrp2Rpey1hyMkcE7zrsj2/K4OQMOp6mhUzaTKsTDpkPJDWYVKjyaoAB95UN0bOvUHcAKbWmqujVRm6G1bcMa9SYq7KngmsBdRXNZjy/eQYZJPkoAo3afh9wfXs57uJh84/NDi+FtjmM6k7Z8JQ/iYqUJYrBC7YVnpt9S9tYckJp6YHfl8ANh1xcnm511ywTZsxaiOzRY/856tvx00f2Y/lW27B8OQ0hs4eRm5qFAFqvnM55MZGkc9mpJmYiZJiZpiyuSGQEqxqGYmqFMyVPrjAbyFJhPp9deOSGyzdP/WkR7dhydX46emCcgaqyrxlBtuVRMxhVuZKXdxBC/Jp5V2litHRm47aMiq/V99LXRv5rfvdJaOv3AsL9+P8a8G2OpZZOlP3Y6u/u2YOq+/Oq1ikOeeq/Fy9xtS50ddD/0XAdtXrZslEXEZPvCBU0kuCzW2gJDFAlxzp6OD69PkBDh+JxxFqbEK0vgnBxkaYkSg8kSgQCMrALzLeiiwJsetGTZsXiYYa0iLxlkmzTMQtwl8syXAxTuSTp7K6WChgOj+JQiGHmsZaYbxPHHoPQ2fPw8hbaAhH0B6KCDC3UylMzExiLDUJb9iPRauXY9WK1UhPp3Hu9GmkEwkYxaL8B6sgzDrBvmj1tcRPZCQadEv1jEeqmW3HKsJfqhXN9nf+zAXbDo4cOYlf//wgxidH8fVvPoTbb79Fg+3n8OxzH2AqMY5dN23BZz7zMHbfvBFeTxG9vZfEDWp5xzJ4vT68++4H+OdnfotVK9di1803i2zvxRcO4M033sHY2Ij00HBUPK397r2PU3g/ibZFtfjg8FG88cYraGlpwqc+/XFxbUkkJvDCC6/DtpZKnHSQRDablmMaHZ3ClUtjGBkdgu1kcNsd2/Ctb39BrAhPn+zB9//+aZw+0YM/+87HhdlOZgo4fPwUDh0/hbHEjKybYDCI1cvacestu7Bi2WJk0lm8+MobeOW112EEo3jsq1/FjeuWYuDKIP78P/wf6Om5BMfR0kcaKIjFX1AGDpHpFukIfAK0uTpNn4OSJ7uw/39Vb40LDWcl9L8H2FZLpYJOxT1K9lfVTC1RW49wF20/B/Jx7genXAaC8LW14obdt6Bx1Qp0X+lDuucyjByxioNiwYKH8j5WbQoqvitQQGZbxwO3SbnIz2ViVEmJ5+5oCmyrym81iHVJIZpKEAvM9yPRz7WHXUBG4nbNuwBbb4IV2aeOmyr0qnNWSe6rEP4CYNulBkVKMovVVnvK7IZY/EFGsjCkkZAFHyUZJQcZfxgFww+nZjFi7SvRtHEPWpevQ9aoh007HS8lGyxDMotlQwIlG14EEeJcQDG5Z1w3CLqtFEK5EbREirh1dS22rm7F4rgHY4kkui4PoXdoHMPTaQx4gkgEwrCLful4Nm0TYZ8f7X4HzSETexaZ2LAkhkigJAHplcs5XBjL4kJkI4x4BAGf1j1zSpXsTdrqizc4bZcoK3FshAp5ZCbHMXj2NE6+/z6mLl1CXdiHJU3cDLLCosxMJcRdAgRN1DcK2NCaZA0U9LavtmDRTZMtltYcSXVZ2nVTXsHd7oRATcYoFphMNMOCKSU/gmtptNDWc8IC62YMNzOuvobqNlfSFQJqPkeBdIJ6FXJUE58jTVBcJPw3gSCBeobl2zAdRuf7UZKPCgOvQDwBNY+LDLo7gpvsejmAaPRDhp7yE/6eQFwVAVwtOnMKQkm+hwpQbvZejrXu6i5n/dWoqkxlVOG2OZRA1VQsN5iX9WcSkHk+XGNL4bIVc6oDtUoSXK5Qa7bFTUZVEBg0Q8GwbO65bFaDbV4P3ahKBpFDHZiE1rVi5cZt2LznIzCCEfSeOYrRgT7RB5qOI2A7k5yBUWQ3u2rwIaCqMNtKG6i63kmo6CSlugxbZc10XbCt5TxzradcVlndDRUpzlyNYBXOLKNdtyGqwkxX0fL6Ba4TgXsvqGqJmwC43fOVKoVij1w8ra6NUgjo11WB7Ws3vv/rwXb53CwArssVH3csvS7XVvosKlZZ7vmrvk6zQIN7XbWbiKtwkjPg3huiy66sCd66vD8YrdiwpcrbHtiUcgT9sLmJBoKI1tYj0tSKmsZmBJtbEaypgxOKoODxIgtO+QUsyjF05cqfN+Hn2HPK6wwPbNORkegO/zR4t1K2VhQWmf0uHDDG+EPcwbs17KU8qgi/38T0VAJdH57A8MVOFEYn4M3mUGcGEI9EEGd1MZPC8PQYvEEfOtavwaL6BvSd7VSstm0Lmy4zKwuWVCxVNU/HeianPG5JCNQZVjPS2CBZgmMTGtYpsP09NkjeBZ/h4OiRk3jiZwcxNjGMP3r8Qdx+xy2Ymp7CP/78eTzzzDFMJkbR2BDFgw/sw2c/cw8WtdUhk05J9SoaDoNjz19//W0888xLuPMOpQWPxQN45eUjeP7519DV1an2Do8jLk533rUHDz10L5qa48Kqv/LKS2hoqMPnv/AZRGNRdF68gL/4j/8bEokmYW1Mfxa2nUcmk4NDUsf2o2Bl4TULuO3OHfjWtz6D5cuX48yZHnz/757CqQ978O+/+yk8+sjtGJ/O4LnnX8KTz72EvoFhWTdsUF/c2iiTLvfdtVuMBN59/zieee4FpPM2vvn4Y9iybimGB0fxX/7y79HZ2Yt8nuuOpBDlLx7YDuWVwMRkWogilrb5uPToc1CZkZmf4Z0D8ir3vNtjU9UvvTBYmXXf61Cl4giBrGzcCmQL0Jb9HzDFRIAVJgMF04csGx5roli9fStW37QdM7ksxi70Ip9ISlz2OEWY6SwKmYxUwN2KIvsiVPuOislu74TEJZGRzP9T3aw4t4HRNU9QGGEeC1M3zmknIzce85NcB5Iy2HarhvPqwyuxc1bscWVXEvavbpCsbjyXxshqwK1NBMox2a1yXkuzvdAGdY1r/ns/dP3PcEemCGIrSwU0vrvu513//Rd6CwW2A04OPg8wY4Zh+UIIdNyAJRu2ItKxBb5oI7KeGhl/yomJzCJt2HAIKg1H5A9BWjjrkdWUdfiLWZjZMbSVhnHDiibcvWMJYhET41MZnOoaxIXLQ5hOZVAoljARqUUqWgO/EYTP64O36AcsIGLlEIKN9eYYVtT7sXNZGI0NMZxJ+XH88hheTbai4A8hHFNDc7hZiESBgZdyC94/dhFB3gT5HKIEedkMMkODOHPsGLpPHEcxMYq2mhBqa2swNjKM0aEBSOSwLdlElBKwGhBW2/SQHaWVHS2CFJC12Y2tp1nJguBTxGPURZBa80XmiIwApTo+Biw9kU0zVNL5b9uwRYqi/DOFXeTGR7Du2CJz4bux8dJlxsmEuwua70lJjU+6xU1xMKEMgm4nBN6it2eJzB29qgGQ0lOrhICvVay4rh6IHKTCMvJ5LqvtjpV1/aF5E5N9Z+OqCg5s0vEJiLedvB7hqxIG1TA6W+8nCYTYJ6pkZ1ahTIJ3OefWx1Ruj1TAjEwEW7V1Jq8kLrwg/jJwVnZuHHqhBxNw49byHLUOVeMw38f0sWnWlvcNBUOy2fD8WnlLhjS5k1fFTtIMolAE7HAdok2LcNO++7C4YyW6zp1EX3cnjFwWQQ7jmBhHcioBr51T35NaU22tpmR+dPfRzLZ8EVW3VAmVLsH+DmC7Gty6yWM5lykD3+oYcfXmUWGjZkNuV9/tsr/quKqU17KHqOpNmRnRsgwpBUly7Ca087iRqLtxNtjWhzAf0HZjoXrsXw623SSC/Q7qGDXI1W9b/r5uRWoesK1igIwwVEBhzmurdfHV7HlZRsKlIxZ3qiGZyZYcheRe2qebcU/gNsE2PQAJtr2wTQOp2qhM9I01NKGxtQ3hhlb4whHYgQgc3r/s1aHky1DDyoqUlulrErG9iLABnO4OdJ0yikKy8E/+TprChFxQ8xPE+c+dlUAmlWuCRA4rXZaN3OQkZkbHMN3bh5HLfcgNDkvzfH00gkAkiKJRQiAWQrypAaVUBv1nLmB8ZER0s9IQ6VAaqCQiFWWOYrcFbMu6UddbeEKRd1HaRUerBsQiIXzne3fjgQf2wjQcnDh+Br/4yQGMjg/ja998ELfddjOmZ6bw05+9gBd+exKJxBgcO4WdO2/AV7/ycey6abOSLOr7OTmTwdsHDgobvW3bLpGcNDXVyhj08+d7MDAwIPGbiQiHlK1e04GVKxdLrDv0wXE899yzaGysw9cf+5I8furUafzxt/4cM8lGiZGGj7JG1XDuARvbg7DtnAzouX3vdnzzW5/FihUdOH/2Ev7h757ESYLtP/00Pvno7RibyuI3//xb/Orp59E/OKKbl4uIh/z4oy9/ER9/6B5EIkEcPX4Wv3n6WaTyNv7k249j46oWpFMZvPvuSRlqZtGtQKqyQfHbhieAy5cH8MJvXxcZnc1JnZwiKRXbAjyGkjHO9zM7waw8o6z6W+B1CyGX6ggle4cMzlM2mRKLKWEsAgZnR9BG2PAjb5pIswE0HETTyg6sv/VmxBrqMdrZh8nBUXhJQjExyeSQp5Qkr2SxFiv/Oi4r+aia+qtn/8qHzv3eVQqMsla6Eo9Ub5Aidnh+3fHnlTRakXe6YV02tKo8RlfDlBWfqq6r7WB23K7+t8RePa24mtmee9rnst/lqqke4FMm19zeJg3C3Ri3YIPkvxykLnQLXP9GW+AZ5fL8vwRsu4Di9zwqxTqS67MKCHg8SPhr4Ik2oO7GO9C+fiuKDatQ8kVgISJlJPdSlrzK+aPoJevgoMbOAV4/xo06mEYJkfwEouk+7G0Ywx07N2PDyjZ0zjh4rSeJk5eTuJwEAh4bsQCQjMYwY/oQKKQR8QKmrwalUgA5KWEV0ZYaQNyawj2tCWxb2QCjvhV9kxn8oi+EkVwJpbooAqEQ0tQnGyYclk5ZdqTfdaEIPxeHbSPIwEcWOJXE0KVLOH/4EIZOHUOwkMKSJYsFZPf1diOdnBZGnEwlAz2nWopPLYM3LbAY2DUQlMYLjiIu5OAP+MUZRKZl0nKKxyDZNgTcCnstrLYCqKpvUraRcplaNQ8qnTPBq2S+1F+LZERv3Dwc8cxVLDqZcer6COj5vSm7cahT9LODXLlcUEMtFoESAdTGTx0aX2dyo3XZXDHy184PJTZGUuaiAgPPg2yrWpct45D1SuXjfC/Fxmt2XUtZKFkhyOb3YULCQ6Cbh9/nl+PlMZIBV1NClZxGXFgc2geyqVNv6BJU1B2o9Gv8u2IzxB6RZ4RyHg+bitTEO553sQAz2TGvtPH8TJ4bV6Jg2QVxUKCLC+MBj1Oug8NEhpUA2icWEI7GZIwy39c0/QgStNgO0qm0VBlBdloGejgosVzpMZAzgjDjDdj10fuxZtONuHylDxc53XRqChEmWdOTmBkfQymfVjpD7ZOs2yDFl1ySLEFXBFyqiiNxy9XJVU0LWzieuRdK/TmLGXUlC/PtknNkDRpHKwZJBw/5TKl4OGVpUoUBUcfKFisZaqGunv5/91gUo6PFO5X14F5oebZKeuf7fu4r3RvD3TwqZVWhoxYMjVe9p7Ypc88TwYSb3ZQB89xzOFcH6SZAbiJTvVHqU6D6AKokQVVldvUUNtJUALqqwWjnHOlrUdaf0iBF9pHHKZ53PJ8GipEgcstaUd/cgsbWxYjEa1Hyh+GUTBS8PjisP5LcoEORNLjRdYKjn7nOiqgtOYiJ5RkrLpzWqBhtxywqtweCbpE86YRWnHvcxIogkcdoinUrx7MHGZ+yOeRHxzE5NIThzi4MDwxIuT4SCaGhuVGGxrABeaSzC0Onz8HO5QSQl+wCvyj8jKeSnLuSOd3wqXsRxAJQmG13BdGNpISw2Ypw0I8//d5+PPDgXTA8RZw93Ykf/+A1TCbG8PVvPYRbbtkqbiQ//fmLeOHFUxgZGYQXObQ01+Lhhz+CL3z+E6ivDarbrFTCzEwWb735jrDYjQ2t+MQj92Pd2pXSOC5zILJ5WROM+8FgAIEAm1U9SExO47e/fQsHDryLzZs34Itf/LhMnjx75hwe/+b/ikwurnTWXk5plExLwDZKIdYr4fHmsef2Lfjjb38WHR1LcPFiH/7+b5/AiWPd+LM//TQ+9cjtGJsu4ulnXsOvnn0Bl/sGRc7C+6cuEsQnP/EwHv3EftTVhnD4eI9MIWZ9+pvf+CI2rqtHqWiJ7R9tYhkyRUpXUk3hBNecVPm//59/JZay7JuiZrtE5lgU9eyHufqn+j5X8okKgVUVEn4n3fa8H8DwqKc+ilsXYxHtbouAT1ho7qEmyLtbXi+Sfi/M2hjW7NqOtZs3IzE2jb7ePhSnkjLkJpjNC9guyeAxNq3zLlfrT1y4tCOJKeQNnX04O0KtZUmGdQxxq3Hl9VwVhlwyQPZL2ZfobqX9saureG7ULG+26hfu67m3uT/u/jhLUqLjqERBl5muivXzxVT3ea4zmiR82l5QJQYqUVCj4hVRVt4PFmK2/2cC2wvuJrMeqDQnuEibF4ENikaxhGy8DXVLVqBm8+2o61iHfGQxChxJ7uEicsetktWgPotelg6Moo2olUTJ48NkoAXeko14bhhL/dP41IoMtm1ei3DAwJtd03iux8FQ1oOEJ4r6QBFhJ4UcwbFhIJCbRMRTgDcQg2MEkPTXougLos5OS1PZ+sIZrG0OYN26NfCFavDqkIFTfcMYC3CqZR1yHNrCm5ZWRBSUcSgD9YTci5wigkV1rLT1mRkfR+/ZM7h09D1kL11AfU0MDU2NGB8exNjwEDwETayXFS0EKfPweKTZUJWGFehzbe0Irgk8GVgbGmsEWBasnMg3HMfCTDKJdCaDcDAkII2LK5flGGGgwEqsvvF5rHQ2UTZ56oYWkCwe4hXrPMo4+Dyvh5aA9ARXwJEMjlpXXgGHTDYIvBWrqJhB8SNnQ6bWBYsjioB4bdIvoLykWHB6p2r6U+QjtgJ6/kAQkXBQysOZbEacXPjmAtJdO0BZiPQWN5FOpxGNxQRsZbl50snE41PWee7Ya2lILcGWJIcJl0+meZkyIEOBcIlT2ne8/DqRpyjmwv1hgGDJlOdcrAupszYMAeCZbFaCmoBpHSCp+29qakQyOYNsTnmKS3JBPb3YKrEyoQA2R9DLyFq64UTiEmA4oKjEXamoXEVEcU1w7/Eib4SAUAw37N6LG3bsQiKVxLnz55EeHkLENOFPJzE9PgonPa3s7QRsC4+rAaJitucF2/oLV5cpF44BVQzvfBXPaveRBTbLckDXKfdcsK2mX6of9ZjmZ8vo15U/zAb+lY1itozEfQ/1+LWttSqfVV2gVsy/Atq/I9iukoq4LDSdmtxNVO1ylWTlKubITYDmgu35LoxeK9Ub8Vx2m7aiCpTrDVy2fIJiZR1acJQetORlXCE7TT9sE4FQBIGGehgbViISr0MoVgMzEILt8YldGy1WPYYfXl9QBjGxOsfvxXUjwIwN1CVdsaE6UJhDBbw530BAB7Xb9PA2aSeoqywyjVIBNLFi5TrSiXqUk/rY0J0vIJ9MITk0jN7uLgz09sDJ59G6uA0rViyXWDdw7jwmzl+UhkvX6UcsZaXnQ4Ftlb9UZh/IHaLBtsex5HvwtRanCnqaEQkF8dXHbsVd+3bBZ5Zw7kwPnvynQ0hnZvDZL+3F5hvWI5NJ4elnD+DlV85idGwQKDIRMHH7bTvw6U89jPZF9Qj6KWQpYWY6i4MHD+O5515BLufgrrv2YeeO7VjcHoNfFHoKfCmXHnUcqVQO58/24q0Db+PcuYu4+eZd+PznHka8Jo4zZy7gP/2n/4pUJqAqGB4NtoUdYSxWYNtrWLjp5o347BfuxdIli9HT049/+sXLOHfqMh778oN44N5bMJqw8NLr7+LFN95G/8CwqoKgiLpoEPfu34cH770DtbVhHD/Zi5defk0cxh595CFsXk+yTK02da8rgoWvZ4hlP9SRYyfxV3/1Q0xPp7QLCZ/IGEmXp6Cr/ZqNOuZxyiivnSrgt5AY47o4TeWXqhmf4I8Hy+q2UxIZiUcPd7LY2O71IuXzApEg2tauwqbt21DyBHClbxCZkTH4SiVECg5s6rbTKalmksSRwU1lTbh2p3KH2mhjhOqqmstsX+vYBdRqiSD3ONUTpde81ni7oLrMdM+JJZJku5dLrpk6iwqruGyJS3BotlwD70rArnq8CpS7VXIh2OaAbfX+qhetWo/+/wtme754fvXv5gPbHhiOF0XLA6N9LZbfsAPhdbth1rUh7atD1mFDil/KMyZ9pKWJi2BW+U9yxG6NMwVy3IngYhStLJqyl7BrkRdf2+SgfekSDI4m8LOjY3hxZinSZhRpXwiNzjQarXE0F4H2oB9LoxnU+LOYcgoYyWRxyliECbMWTrQGXr8XNcMn0GwWsH9tC9a1L0Ii4+DQmW4cSEVR27JIQHaBjXlmAHk2cerJf1LqcdjIw4TCEcN6O5vFeP8V9B17D8Pvvy6NEO3Ll6No5TF4pQ+F9AwcKy/Pj0ViCPgMsbdSzKabxfG8cNGRAeUwGR927dqBxYsXCbtJoDsxMYaLnZ0yTSwQCGLjxk2or6vHu+++h/HxSThFmu0rb1IywwSnSkLCMbG2jL7ljc7PJSvMkmQ2m1NDdzxq0yFzIpaHFhnbgMrgMxl5Pv8rWGRYbL2JSrFVHDPI9BLcEljz2GxhgT0yjIafrRorS/JvAmcek4RVr4GtWzdh5YpluHDhAs6ePSuAmlIV12aIAJfAXmQjxSJaW1oFOA8PD8t7Fm1TGG2+FzdrKX2L5oZaSyUf4eP84ePC9stAH+VZ7r4/wTQBQsGyRNJBeQfZeAYsMuqc2sZj4FRLSkHGJsZET67kOGS8DSxbtgSbb9iEvr7L6O7ukqlvPJBAICTnmiIOfo402LBCIUygF5FoDQJ+v4B6cbKhZzqrIWQBKZ+hdaIvIhNUl2/ajp177kAxHMfZixcx1tMtTbuxQhbJiXEUpsfhoSzLBdsSJHkylIONRxhul9m+elXPCqzzBgLNupQ9o2dva7MkOvO8vnrDcFnxWWDbZVrccuZceFvGulXSjvKx6H1d1qsCKZVqj/vCf0Ow7Zb3qoF21TlQlRrtJVvtvqL/LolwNcs/51wsuNmW98FKIlCWj2jQ6JYSRTYhm7FOw1i6ZdJOVpHzCcygMNX0dw9GYmhoW4y6JUvgrFwKD6s8tP0kqSEMJYfeyohFzfgpmRLlEQFWwcgQAkgGvcgGVKFc6cIpyxD1mRqgoStyjFdcwtzzuYQJ3iUBcHKS2NMekyOwWTkNBQIIkZzgRl0oYGx4GL1nzmBieAR18ThamppAS8HpvsvIDw4iNZWAlcuJFSsreRatBdk3IdUU8V3Tzkhs6nSBIRvzKZ8zROIoMhK0CDTftbsByzpa4fd7MDWZxpkPp5G3srjxpsVoaKgVhvL0mUu4cHFCgLfJBKOYx6LWemzdwtgdQzDEAXAcZplDX18/zp/rwXQyjbZFS7C8YwUWtUUQCqkeFSbsPLuMW9mshVQqjcu9gyIxSc7ksHr1Gmzdsl3Grw8ODsvo9GxBvK002OZh82pwBDkbuzktuYDFS2uxZdtyPdF3CieOXcL4aBa3bNuAjWuXYyZr41xnN851X8Z0OitJEetLNRE/Vi3vwOoVyxAOBzE0OoHOrm44HhObNq1DazPPrZLbKaBFRpysq6rIUvvc3z+IgwcPIZvjBGc99Et6Qfhd5+8DKu+ZbkWoap63C/NmdyLMDkLXB9vaVpYJlqt/5o1OsoQJq4RWDzziygNkKTcNmAg3N+DGnTsRa1+OobFJTF66gmIuj1omsbkcnJlpNQdBwLYaNlaRlyl+m/eVEDcaHLtAtywZW0hXI19RYQklpamaDjmnmbL6vdyKWOUMVXyuy59ddfrmAu652mx1GNcG25WKciVWuZVlt7eszJr/gdl2z/78YFuyUk8ANWt3YO3O3Si134C8L4qMEYdF+z6qAgVsK8s2lhHZjFKg+waKiDkp0V+nAk0o5TNYWhrEvg1N+PwGqkv8eO/ERTx1agrnIzuRM4PIlAy02iPYWGNhc2sTltcGsTjmRdgsIunkMJqewftJP86NpzFUDCBUV4vwzBD8+RR21JVw44olaK8J4WzPIH7aZSHS0AxPICTHQDbcIktPopDMrWS2ZLhL8LKsR19jpygjs8fOHsPlAy9i9Eof6pubUFcbx+TYCBLDg7ALeYR8Jupq4giYbPKZQjqtdHRu6Zwd+WyYoYXTHXcamcl5AAAgAElEQVTcjrv334WG+gYpLQkrXXJw/vwFvPrKa+jsvIiPfezj2LRpE/7b3/wtenov6WEAKhlVcgplK6fufwYwOngokEvQK93tliXgmlPGuJlxWI3qdlYMsN8IIEfPJll53AQV+0uWnWHcMN2BOspaihsX35vHwPdltio+3Wz+t/i4WszuZ/D4HnrwHuzefRMOffA+3j7wNibpGOAO3BGWmpZVBKYm2tvbsXPHTgH8Bw68LaXaQkExA/xc/j6XywqgUZpupe8liGYwUjZ7BZlkR5ZfALde8zK9klpwatIpYxGgoKQubnNmS0sr9uy5Vaa3HT9+HJNTU/JcWi6yfH3rbbfi3v1348SJD/H2O29jaJAd/7yuSk+nWH/lHa6sGgkoPIhE4whHIlLxYJMjOIWs5MDQ47KZFhR8YRSKHjQsW42b79yHuo7VuNDTi/4zp2HYFupLNlKT48hOjogEhfIj5RtcAdvc0DixTHXkaBHvdQDx3IdVwL02w+veL/Nh9euBbbVhVGmay5uqfreK6qUCw/8/ArbnzU3Kh60aq+aTmrivc/225yPPr5nEzCcbqWKcqi2LZQUSoJKtk8nRCmwXSnQN8SLnC6FkBlCK1qGuuRktHStR29aGBId3CUQTfyXpV5BhYwISFFnAoTVcaSXGBzuvrP0ML2YCXqR9XpGPUSZFxk9Z/hGYsx9CVeI8nBRL+ZU7xl0YRiUTZJJAa0tJnKUi5xWwTi4u5PfJJMiZ0VGMDw2hmM4gl0xjvH8AmJ5GXcnBzNQkEhMTsjZ41E4hr5IBwdou/6on+mgXFQV+aHmqJDglh/rxRbAKedQ0jKNYyqqkGAGkpxpgF/OI1rPiZYmEJZcDcvmIgFM6Y+XzaZSKBcRjYZEWijRfJudSDqd0y/Si5gNBepUbbKorCCusrF+1s5RDiVpRSBFhmkt02grKtGR1n3hlOI5T4nRdgu20ZilJRlCiocB2EZw2m0UwouR3ZJszSR88xSjiASASYHOsH8lsAakC92k2OJJ5pgxH2ZT69bRhFkMzuZyYH1DDHfRm5bPdJIaJAtNjkTzK6VRrgQNtZL0TgIuCw22LreiHq9fVfGBbPa79v93a1TWa+661TpXEjC5XBjystGgdM3u2KMUi4KZ228t+JUoXCbZ5I4aD2LxjO1o3b8NUroDRrh6kJxKo53NJyk1PCQ6YBbbLPRoq4VTbrOo7Utd7tnb6eomCDE2rqMXklJSlGW4vl+sKVpZrlNPyWbTGXBmJC4CvGeOqJIkulHaP2X19Ndh2iR3F3CsXmDLQ5r//ALbnB9tuaSLvrUEg2oTmG3dj+Y07kalbjiQnMxpR1vQRZLCjHrikQJztJbvtQU7E8SUEnbyUDWXapJXB5vgM7tvRgY8sNXF5aBxPHziB44kAhuq2C6NolGxsr8/ioytMbFrWhGDJg2QihWwmDX/Ui2htBP0lE+eGJvBGXwZZXwwwI6JFXl4YxA3tDbhvmYnRxAz+6wkLlj8MIxyVEGr7yfJ4kJb4Z8KSUiw3Ca+AbUOs2iADFTKXz2Ho0BvoOnFctIOLlrbDKeQwdKlHFlksHERtLCZb03RiUthtKVlroODj9EbHxsbNG/Hnf/5nWLK0FR8cPoIrVy4Lq3zjjTegrq4eRw4fwa9//Ws88MAD2LlzO/7yL/8vjI5OiNYyMZUQyQTHojOwkZmNRMJiB8XudwJnaoej0ShMn4GpxLTIGYJBvzT2sVEvkZiW4QKxaBzBQAijo2MiiRC1X4C6a0uAeVNjA+ob6wRsUlJBFpfglQxtLFYjU8MYvDl6npq8qakZ+R3Zc6WjVrKVvXftllHGh48extmz5wTcFgp5AdichkZ9OI+JWe8dd9yBe/bvl8974okncO7sOeRyZPH9YkdFME3ZCx9n1OH3rK2tkySAjDV/JsbHlfyDjHIkIt6/qWRKjp2fzepAwB9AbV2tfCbPp7I39OKWW26W8z40NIjnnnse3T2Xkc7Qokox71u2bsadd9yB8+fP4dy5s5iemZH3Tc2k0NLaKszU4NAQ8nl2AXO79YnMIxiKIhaLS8KSmplCiZpvNlsKAwKxicobQeQdINzYhpvu2Iv2LTfj8uAoetmcm0mj0eMgOz2J9NiggB2hYHSjl9y1wmyz+53nvwK2qzV51YFx4aBaaTxc8DkL1XDnlBznY7ZloITsGLqE6QIdV2OvAUp5g5Udaba0Q/zM/19gthc6H2W2WkCqK41RCayLE+Rr6NJv+fdlDDH7+839nArjVHnvMjjXLyULx9PERi/2j3gZy6QhknHXRN7rR84pIh2MIVzfgPDSFahvW4xgcwuMUAQzos0mICI4Z9VMjV2XJFxmlymXD7/MHKTMjp7vtmia0wEDGZppUw5i2TDooEN/bK8JP6tHHlOkZgiHRfedN71wyGz7FMMdYTWRlDebK20blqOGhFlOQeID9dfxUEga2K0UG9fHcPliJ/pOnkEpMYEl9TEE/T6Mj45icnxUpFqEfjJ2QO4r111YVxpFP6vAW8lbEOKBMpyiTb61Va6TGbwCy05JJZLSDDu3WNacEZyU4zJ9BIuMl2H5DGk+txkTGYPVPAXpfRHRuNJB87ySVafVLaVmHisjE2FFXq/1vSo54hlnosDPVvwogYuq1qlGN2myd9hwyM8g2OaNoMF2KQoPq5mGJax3yZsQZpnaeI9D6904fMUsDBRgU0tNRt3rR4muISU2udvwe2Xes0g9xYuczD+JHrHaAHyOkhW6MkmZAizfUxEoBVY8KTcSeaKSMPFLsoKgRpYrCd5893qFO53tQOWuA5lK/C8A2y7cVTI8ZnKUNRlSXSTYps+6QS8H6rZ1LxAtLsU3229ixfp1aNm1G3YogsnePowNDKCW1RAS4yRmclkUSxxNT9cx3TehOekK2KZscrY96rWTg8qjWsKuZUcawOrqrVvplZAyS29dncbPz2yXBXRzmfVqvXYZFl7NbJePsMrub65szrWTnQXO/wC2rw22C8FW1LevQuuWPWjoWINEpA3pkk+GGrAUFiwWYJSKCBTzov2y2afCce4cLEMmRMqGjjB7IeSwu93B/p1LsT5SwqFTl/Dsu2dFYjLgWyoj3VtjXtyzLoq9HUCu5KC7P42Ll0eRmJ5CPGJi6dI2tLbWIRCO4O2uSZzvH0cmtAhGIILY9CWsbYnj0ZUeYbL/704Tw1MZeMJRCfpZrw8l00SGXciUZ4iU2CMDbmgHRLAtjTac/jdyCamzh3Hq/fcw3N2FlvZFCISCYs9WyKYRCwURCQalUYf2VQSFLqvNoBMoMqja2LZ1C/7iP/4HmD4Pvv+D7+PI4UPShEdN3k037RKv1Beefx7799+Du+66Ey88/5Is3EAwhIGBIWG/u7u7Vdf66tVoa2tDTU1c5BkD/QOYmJzEso4OLFnSjjfffBMD/f1Yt2Ed1m9cj2wmjwNvvQ3bLmHfvo/KsAUy6SOjI6oKUbQRCPixavVybN26BUuXLpaEZ3xiUiQgfX1X0NTYhI2bNguYtS0HjaJhzuDkidM4efK0MPrUWhOIUyrykb27sXXrBhw7dhzZXAarVq8W1oqyi9bWZtk4+J0Sk5PYt28f9ty2RzamV199DW+8/roA+Y6O5WhpaYFpejE1PYPOzk6MjIxg8eLFuO2221ATj4nt1fj4OE6dOilMOyU6PAfc8K70D6K3txf9V66goaEBmzdvxurVKxEKhyQhoXRnanpazvett96CVDKN1157A2+88S4u9fVJUysTmy3bNuOO229HZ1eneOMuXtQuoH1ycgqLWlly9uHEibM4cfI0JhIzAp4JXkxfEPFYjchnUjMJSdI81G2XOJxGjcbmvZin33a8AVtvuRXLd92Fsek0Lp38ENnJSTR5bBRSM0iN9gtrJ2BbZFrk8TTYls53Mkfc2FVjsmow0po8HQyvzaBcn9W+Fgt7PWZbjbUXuO2KmivuG7pKWfF110jymmBbb2PljeHfTkbiHnI1gK7WTrvWWnP11C6T7Wrmq7Xc5VKvyD8W2Hbn8R2eBeqF1JCp6xJfOTfAYLWFmEIYRhNZj1+a25yGZjQt7UBszXpE6hqQ8vmVG44RFgBSEqBN4KuGfykqjSV21i1tBDxF+KnBdnIoWbyPC/AZWYQCRcSCQUQo/6B0REry6guJl3zBxhSrLqw61YbEui/DnhGHA85CCLDfhQwiv4s0khWRcwpCFjh2QSz6av0BhOmEMjGDKxe70H34OCZ6O9EYMrGotQX5XBYjgwPIplPKCYQ9J7oip+anuLpXnZkQ3HvYsE8QaNJkHB6rUfQt3kAfPJ686nFxTHiLy5Qe3jeOkpZG0n7WsQlQlVadnyHN8WTxtRuT8l9RDemczkkNvaxLVtn4ObxemjHUo1YqOZrkL2rgmSt54BUhGCZbbpDgEs12Rje7EuQHgGJEpgSXPDl4zSw8xoyexktQGUPRDiPgycPnsaQaLVUPTp0zyZRTDuPImHoSTXAoAaF/NCVxQEFGJAJ+R1VHJbbwf3qmg3tf8juS/JEKou7zkZ4ZFzEuMNBGMduzAaYqtrmSTHWOXTnFgonpPEtJRTYlf5EGWSZ47PNhAkCZFZ20bPYgUMst9i4CtKW+4DdQ39aG+ltuRc2yDuSGRtHX2YVoNo8QAXtyBlY2C5sJIuO6zENQdIPUhqrik3IGuXoGglT9FgwCumKg3bbKr5+vh8Ztmiyz6a67k17TVYnK1aDYJQj0ddDXY65ufi6zXQ3yJbLPcr5SQrJZ/TA8xv/ZwLZIDGZlgVW3cvmvZaPa8j6isp2qmq4OCFbtCrSv34GmTbvga2jFVKgZBSMIq6Rs6SIc404dcjEngdqS4Qce5GgNx2y95BdNnS8zjpCTxu3L/dizbRlqYeOdDy/jnXPDMoRmzImg1Z/DrqVBfHRdBGujabzSO4qXuycwkAnCMmKIwUaNAexq8mDX2qVIZEp45/BJ9AXXwqxvgT01jKX1IXxyWRr+kB9PjNXidM8wSsGIjBxOcRmYfmQYbBgouckwa1e1R3htBz5qhRl8pobgvXIex957FxePHkGsJo7ahlpkZxLITE8jEuC4eS/S09NIzkzrIK+s/ISFLqSFbdm4YS2+/tjXsWPHNhw9dhjHjx+T0b+iqTZNXOkfwMjwCL785S/hYx97GN1dl6Vxsqa2Rkpz77z9Dl5//XWs37Ae9917P8LhkDCzDGRkvPsHBuS23rRpI5599lm88eZb2Hf3Ptz3wL0YHh7Hr594ElNTKfzxN78lwPhv/vq/4XJfn9J4ekvYvn0rPvWpR9C2qBVT05OIhANYvHipsMwvvvQy4rEYHnjgIdGTDw0NSTCNRevR1dWL3/zmKXx4/ER5+A6/z9f+6LPYt+82vPbaq6IPv+OOO9HY2IjBwUEZWb9s2XIkJhN48623sKS9HbfeequwWgfeegsnT50SYMzvyu9kFQoIhcNyvAffPSh/f/yxryEej8lktsGBAWGWm5uaJQkQH3Mtqzlx4iTefucdrFm9GnfeeYckFRwEEY3Gkc3k8M6772Lp0qW45ZabkEym8eabB/Dqq++KhIfSlVAojHvv+Sg+/ZlP4/TpE+jq7saWG7dg06YNuNI/JCVwAvyhoQk8+eTT+ODIcYxNsbqhAEwkGkMoFEE2NS3JGchOCwvCW9CHdMkLjuEwo7XYsHU7Om7Zh5TtwcCZU5gaHkIDLBSzaaRH+lHIs1deg21dVha3GvFOVsy2gG0X1JadWea4WsyL7VyAW0m6f68Nrcw4V7aNWTplDUjc95y7ucxbzpwDtitBW5XUyx8pf/s3BNvVOuw50g73mLSJT0XbOIctKgPu8p42Z9O9RtXARSHVrLZs0ARlhkdGRbsAzme5YFtM8JD2+mXyY2jFWjQuWw67dRFsfwAz4jDkhYmwAtn0u6c0TGK/9ixno2GJvtUWzGIWsDIwnCzCIRMttX5sjmaxLgq01tehsbYGYbrnsG/BtpG3LAxMJzE6nUJPhrK/DIYpmzIM5IMhwAzAW1oEg2Bfhg0ARR/9uoG8h9ILR9x/7EwOtT4/4mYAgXQe6dFJXDl9Hr0nj8EaH0QsHEJtPCbM8uTYqABu6Y0QL+VKIkO3CbewwktT9CtrWrFE5B5WaJJYXPRegsFJlZQbOiaM0nJhkR3vKHx+D2zdTO5lj5LAKTVATBl4uzaVyo6PzxWPQU7YlOmCCqT6CnxfrWgXhYAa+a1mC1AWB0k2TC5tPQ6cz6FEkBU/01ujwLbMaeblIqEVFLCt+nQKgDcDry+p9L6MEXZUwLZZSsHnKYjBgFViGmXKXigJvFR0C/CzX8Wmd7cNI0AJIpAj7jZ98IkbhjouWbMiW1DfwdUNU9LH9c3KpPs8dfJ5Tyq8UIYmbiOrnh5cXk/lJkCNR7RLlNItz8+ML5Cy6kip5KysrNi8FqapQDcJN4Jti+N3vDAoJ9FoiD1FRsAHIxhEbPceLNu6FUim0X3mHAJTSURZvUknxW/bstQ8BZuuJDr+8nuKDlyfH1YuqnXbbhq4UEws/97Vi+nYU13xcomAahDu4napjYi9rnIjqXZKKv+7DIU1c62D6lx5SFUnjTo7roZbN0UqIwXlQKI8E5Str2qgdfkVjS4FbOsLXN4Iqid3uRrZBcoYC13o32fDuvZ7qK7qq3+qNdb68s15mnvIauGps6vikC616cAkL5PvrJtJBDCoYQBo34GOG/egcdVGeMIxpPw1on3O02eVS4gglc4XZb9JDhDwiOOC2hi9ouvzZKfgtTNY2+jDqqVNMK0Cuq8MoZ8m+GZQHEPWt4Wxb3MDti0yEUyO4Bcn+vDmUBaF4FIE4m0UgqCQTmCtfwzbVzZheWMzjnxwEueKS+Crb0I6PYWGkBefbE6htbURr6ViOHiiC/lQDTz+EKaNIEqGiVxRZZqca8aMlk05csMwSGptVSQ7Dd9YP84dPoTz7xwAClm0tjWJRi+ZTCDADNkqID0+iTz12uKy4cpoSogxCNkWamti2HHTTtx/3z1Y3N4GL5tHOWZ3ahLnzp3DwYPvC2v7pS99CXfffQ8OHnwPR48eFfB46617kMmk8e7Bg9i0caNout977z15XWtrC26++WbRNh869AG2bbsRg4NDon0ma753750YHBoXxjgxlcKnP/05HDlyHH/73/9OGGE1jAa4+eab8MlHHhYgevToYXnfjz38MZFi/OY3vxF29uMf/4S4Ejz99DOYmUnj7v37UVNThyd/8zReeeVVYeddz+9vfuPLeOjBu/Hyyy+JXOWe/fdI4H/u+efR09ODRx95FKvXrMEPf/hDYefvu+9+mbxGGQeZ4n/33W/LtTl06JBIWXbs2IH6+nr5jpMTk/j85z+H8fEJeT9On9uwcSPWr1+PyUmy8eeEXed54eI/+N5BYbZXrVwpn93V1Y3mlmbUxON46aWXRZZy7333orurG8888xw6e0dEc0jwGgoHsX//Pnzt61/BqZMnxJZv5007sGzZUpkCd/7cRWzaeAM2b7oBb771Nn770ivoGRiRBJPFX4JtAvtcJo1MKinDkygrkk3X70OuVEKe9lOxOJavW4+le+6BJ1KH4c7zGOjpQdzKikNObmwQeQKJknhtuStXPkdZPRBsq8E5SiOsN6Q5U72qA+VVsaSce1exTLNy9Pnij4se541MipmS3UYPQZoPVEpur9aihCD32JWHVtVP9T8qmkS1mc3zxnPYMr1LlN+yIrWZzb5cRVRU7TSzEgh9ZG5ZvSIrme3nrvS3s49PfVd3I74Gu62/21yg7WYajMEcSuMrEhQXYXBYlPTMcIKpB9lwA5ralyG2bgtiTa2YDkSQZzWPjLLXQIgqN8OLlD+ogJMGCOLQIDHdgmlPIljoR9STxaK4ifZlHVje0Yrl8RIavGwu9MBDG9JcVhrOxOUo6IPFke4lD0byDi6NjqNzJIGx6RkqimGGYpgOLBbb2JyAUvp5kwGG9NPIQD7bkebHiNeLoOmHaZdg5QoYHxzBwKkTGP3wQ/HmXlRbh5qmWkxMj2Oyvx8eISGU/WmBrLTXgzCb+x0O5dFewgEPClyHonFnz1GNSAgsZxiGqbTmYjZl1yqgbKSlKsm1ZSlPVjXbwB1HrdtBeU1FSqCt67ycVUCAznMprlSGFKdKNsGtAiWqwZZ9JGy0c2D6lBSFe4Ryh1IAl83dFvXFHtoL8j3JPnPNU9nuZ7Yi4Ja9OiVeZSOn2HNxAgmg5DDBSsIgGDeCst/mbVerL3oneMl8i0sL5R7UONO6zxFXLOq/PUVFJPH8KpcZ1ZSrfO55bsk3qQnNBJdqKIte20xqSmyQVM3xMmRGxweZF6EHmyktPb+nntKsG2qlZrdgFUiDxQVAFB8lUpHpu9pzm/psfhE2/hcLNnzUrktVSMmQxHvbR6tgD2q27sTq7TehGPajt+8SzItDiNNwoZgRKac/mRRXkqyhp/zyurBvx1Ee/AVaspaZ7Wqc5pIclS8231cU3XYZbGsQ58Yft9tmrr2o9okhEHZB+fVxqrqGqtLgenvPjvEKj6vHuTbcCo2q3KnqA38kCa1qHHc/W5htdyOqZADu1549RGYh3dD1vsi1y7jXeXW5k7q6NKHPYXk8fSU7mbVhyL3LU0PdlBp4wO9Ib1SmrQSI7OWmtZ9aSKZY7fEmc9hg4fUitPF+LLnxDjQsaofH9MlYUwLWgujRvNIQpjYv18xdA3eXTqDOT+R5tmjcKImjgwdZCLvA6ZQWfMUMIqUUbt+0DHdubkZzwMFwbzd+eXoUp/IxeCPL4QnWwwoAWSeLVvsClsQs7F+1HEMX+3AsGYcVrkWymEHY6+BTsRw2rl6OozkDLx88hWSsCbYviKlgrXhtF2xONfMiYHHIA8SNxPGUkGfZzCAL45Wpkr7pBMbPnkHXKy8j0deF9vYm+MIeJHMzUrpNzyRhjU2hlM2L3ysDUT5YglWyEaVe2OOR4QRsBKypjWLpknYsWbpI7OSaW5rk5vzwwxN46823cNddd2Hv3rvwk5/+Iw689SZa21rwqU99UiaBdXZ2YfnyDmGyf/zjn0hD5apVq/CJT3wC7e1L8PTTT+HGLTeifXE7Ll7sxMqO5VjZsRJTM2l09/RiJp3Hxo2b8eOf/gIvvfyKgFgGxlDAh3VrVuGjH7kNjY0NyCSnhK3desNWsbv71a9+LYHinvvuw5WBQfzDP/xAGLBPf/Zz0i3PCWOvvPoqBoeGhf0w/X5842tfwMcevAcvvvhbcePYf/d+Afc/+MGPMDw8hK985avYvftW/OjHPxa99T333Cef9dKLL2HdurX45je+JNMXL168KEnJsmXLhNE+e+asAOq9ez+Cc2fP46//5q9Fh07m+aadN2FsbAx9V64IW0G5DTXXBw4ckOC+cdMmaaocHxsTWcrwyLA8Vldbi0cffRRnz53DU089gysjaTglrzBLsXgUH/nIHnzta1/Fhx8eQWfnBWzZsgWxaAw//9kvcf5cJ9at2YjHH/sGzp29gF8++RTOdl2SUe3U04YjUcRqa2HlLCQT08KcSBObeLKzlGsjbxfgi4XQ0t6Oxbc/gPqOtZi4chkXTp2EP5NCyPDAmhhDLpWEYedVmVMHNVsQNscE66El2u+9rMcrDxT43digCkOrA/pcvPs7MLDlSFYGuxoOL7hR6oYfHZhns8BuWbNqZ9HYtDroX7UJzwe03T1jFqh3AXwFyF9dFZwdm6tZnXJyoE94JWGQR65KFCp8SdWeUpGyz7sJuCSQShZciK5JEV8NCmTlnDQCHBjipOXeYENkgaB22WY0d6yGuXQTvKE40h7a/xHUemRCaaOdQ84wMBCm3peNjQTuXoTypnIXKVmI2FfQ5r2AdS1+7OioRU3zCviidaJhnppOIpOYQWY6CSs1A4+Vhz9oIBqLIFRTg5q6OplEyQpiMpXD4FACg1fGMJHMoLtxCVBThyynDnNPMcgtllAsFBHxcRAaPbAt5Yktg3UMpG0biXQWuZ5LSBz+EIkLXQhn8qhpb4AdKCJ5uQ92YgqlkgW7aCPt40RLA80ZD/wFIEvJiti7KWcS0XZTS61TMLpNMdl3J9+ySZGgUOQglCKoTUz0xzIZWE2WmtWwVrmIbvKotLyqSOymhtxrWVElEFLWkUrETVBOdlqsYFTNpsgmfjW4RsCLtmMloOXvfdTGUwpEEF9uCnXBqpKvKDBfRKGYlPcvFn0IBqOw6GBAxxCNxgx+NsF6SQ1fc9l6oegp5SlxVoSaqGsIIUXbO/UaHoNIbrTcw20GVP1LPNcBeJyggHd+nsm5E1p6oW5sNX2X9x33JRoo+qgJLxVFt85ESXntzPNzjfWul42qdGhJC/czfygg15NVGMo/Bexr0wHGWCZfcl7hRU3H2v+HuveMjus6swV3Vd3KATmTBAlGMOdMihKpRNmSaFmylWzLstRpetbrnh9vzc/3o9esmfbq137dPdPu9nvT9pOjZCUqkiIliqQoZhJMIBgAEIHIhcq5atb+zrmFAgSSsntm1gy0tEgCqKpbt+79zj7729/eaFm2AskFTRhKRmA93IGyrBVBdxqxeAQ1w0Hkc2mEHGmRz3Jc18haUJNwSmcjZlPdTPMaUHVgIodiYpZlat3QPubqxtc2n+Y7Ur87wauYA7eltaw4Y1pyWU49h8qrvVhfSuQosh6YDO1X6o/ZMZ04nsnYmA/WtoPFp9cDkuaL6euu+EZKi+tUKv4eEHnSj/9dYFv7haqdsMkCKR2k0jJpit58U8VWjS74BNu8aUVLbSaOkQGjNymLjVVH2CrrtiytyUQTyCEBJyrWP4Om5ffBV1mldM5sTdDhgelQMhSmLH7kP50OpwZ1VDHjAJ4aXMmKHzMblnKzchCjkIPLkoGRCWNWmQ0Pb5iHdbM9sCfDuNrWht9dj+OafSacvhmwOfwoOAlkE6iMtaHcGsKTy5cifDuIk+NehCxuhPNJeF3F27IAACAASURBVGx5POVPYkVrCy7mrNh74BziZfUouH0Ysfn46qJDsxUs8HDXzqLFIRFyAlYCbSBls8KRSsGViCPTewsd+z5Cd9tJNNWVw1/tQyITQzqZQGg0iNxoCJYkLazS0hVNuRXYdmVyCLjcWLpsCdavX4eOa1dw61aXFFUytWvWrBSJBYHl+x98gJY5c8WL9W9//Hc4c+YUZjXPwMsvv4yFCxeKHdTMmTOFnf3nf/4puru7MX/+PHz3u98V0Pub3/was2fPFhaZ/tZihkXjfsMp6YbhKKfUHfjf/vY/4/jJU1K24rEYKisC2Lx5A765+0HU1dYgFBwWD/CW5jnSzvzt714XW7vtO3bg6rVr+Nl//W8yLPn8i9/DwkWL8d6HH+LTTz9FX/+AcjtxOPDnf/IS9jy+G+/ufVfY8YcfeVhcPP7hv/wjQuEQXnnlVWzfvh2vvfZLYfR3PrBTCvDBAwdFCvPC83sQCVOnfV0Ga+tq6+Qa53vmArNu/QacPHkSP/7xj9HY2IQfvvRDbN26FQMDg+jp7UEiHgddRhgkdOjQIQH6BN8E7Rzu5D0TiUTw0YcfyoDn7sd2ywblrbffQc9gAolkGnbDAp/Pg4cfuR+vvvoyTp36Elc7rmJJa6ssrv/wD/+E2/1DWLFsNf7jf/yfca3jBn7569/hwrXrco9wXsDhdqOc7jO5AsZHxnSQgmpV8vrnNUKwbXUb8FdWoHH7NzF7+TpEhgZx4fRpGLEwXPy9sWGkY1FY0wkNtlUXhiwNO168B6VLwfZ3SSuv2F4sYYwn8cPTyB0m2pSTdZRFYHmPonenx99tuMlkCOU1zIFCXZDVISqQUnoMJpNstupkYTDfzz0W31JAZLLMfyyJIkdX0lYtPcaibl6/YOkaIH8XNmhyMurU01sE26U6TcEv7Dz6JKrbyDE4SfxtkM1lEHd4YPeVoXr5VpQ3NiNVMQtZmwNJanRFNsdQjxzKGSRjWDDmYr+wIKSJPW/Al3fBkUvCmRpFjXMMq2YlsWpBE1pqvMhkXBgaSaCztxu9t/uEbGCtp08930+a4RsETR4G0dQIydBQX40qr4FMPIO+zkFc7+rFKWsAKbcXtso6ZApW2QgImM0V4LZb4KJ9Cb37Cc4IYGhlWCggzpo2Mork5Q7cOnMeoZtdcPmdKKsNwBoKITY4iHgiKkAuZafUBiiPW+DMWZChTShtQ/X9YA5SEhIIwLOq2PIMcwh4LOLSRFmLchPhv5mZYLXTri8jIND8jCc0uep6ndg0TibtRPstn70dhTzDsZRjg81guBj5V2WJSAcLsU2zcNiQDKyWPHAoVTWL9DCs0qQTHBIkcn1VGwDlvy4AlgFuuQzSWXaQeY8xNZhsN0NHKBWh81QONhvZbOIJDsyToVabOsNGYEpJqMpZEG24SEn4C3wtBe75RWKD9ZHnT9xImNRos8lzFDI2GWpnsI/NbiDNc0i7XQevHb2hEReTnOACdihZK/letX/MtOrme2ErOWO6PnAugJ+j0+USKR/XF9NGVqqM+BiqnAwJaqPOvrIRLUtXwrpmASLcjBxqhyOaRthLy8YIqoaDKGRSGHekJoPtpFM2awTbJmYVjGSy0JO017o/Z9oemtCNx1RiJ6zqhnlNaTvAkuHIr5yLop5qgriYWtmLuNYE9LKRUliueOCTNOgm+613EPpnxVKti5gEHpVukIqa7eL08tQdQxHS33mY5Wug7ntdEPd6CtmJW+npO2H/xgtbtZpKAiNKFlD1meiUKe5gefGw9aMBN4sNAbHBSVx5CnXjU/5BsM3dpDMQQO3W51GzZCucXp9Y47BwM7gjQ29Wgjre6CVg22zFmBd5TpL72FphG5xQhBczh3oIe3OwZeNwZCNY0ezHQ+vnYEmNFblQEOePn8DrvVZ0lS2Cy1MLw+aCzUHdaxzlsXPwZYexZ81aRIajODrqxljeiWghDa9RwJOBFFYvnYMOWPHGB2eRKGuE1RvAYMEp0fJ5GlrlAFeWA5xkcZRLBDf7GZtFQLc9k4KHQSX0wz7wCa4e+wxVXjtqZ1ajYMsiPDYm0/CFsShs7LVJO6yAtJuJ8jm4sxwg8mDb9i144YUXcOPmVXzw4fvo7+8Vp41ly5Zgz5490iJ89929mDOnBa2tC/Gf/tPf4Nq1dsxpmY2Xf/hDLGpdhPb2djQ1Ncil+5vfvi4DgwTXu3fvRk1NDV577TXx7n711VdQVVGJnu4edHV1orq6AQsXtSKWyKDj2nX83d//Iy5faZdCxsJMqc0Tj38DTz/1OEaGBvHZpwcQ8Puw64FdUiR///s35c7YuGkTLl66jP/z579AdU0tnnvhRbQuXor3P/gQBz89iP7bg1JIySb/xZ/+EN964jGRhVAm8uCDD6K3tw9///c/EXDLDQR12r/4xX8Xhn3Xzl3weLw4cPAAamtq8L0Xvy0MOHXqlKcsWLBQPGMJzOl8wg3KqdOn8Hc//s9oaGzAs88+h/Xr18vQJTcp1IkvXrxEhkgvXLggCwm9tPnaZCvmL5iPJYsXYf/+A7h5s0uGJIdHhvHuux/g6o1hjI6Ni0aTGu/du3filVdfxpnTJ3Cz8wYWLViAeCyOv/u7/yLRxWtWrcdf/uX/KDHFr/36N7jQ3iHsU4otVMOOypoaOOgIMzyGXCIlLJrs9wt5pKkHZaKk3QKry4mmHY9j2eb7kaQN4fFjsISCcBtWYbbTccYDK7BtCidk4IcdKM3K3AtsT8cLldalSeBwGsD6dQDpHwK2J0Cqasmrvbm2CJRaNMGaKBanZAUqLlQl4OMPBNsm0J4MjlQlLt2olNbmScdQXBo08zRFCmP+7ldAdvEJ1aI2LYIofdEpQNuUBObhhsVih61AyQDt4HJI0R3DV4HqpmZULdsMZ3kNws5KpAtkdA3lqUywlC3AxRpoyyPriInkIwknaPTnLTjhzYZRlezD3Hor7ltZjhl1FbKJHewdx42rvegf6obVkUdFZR0qq2vgKStDtmBDbzCJ3sERYY9pK1rudaKpvhqL6v2YURWAI5XBrb4RfDSQRl84AWfjTKTAIBEOayomjHjSSTZXhteohKUkUckS0xYr3JTs9d7GrbaLuHH6NJLRkAD6CpsVkaEBBMfoTpRB1k6ddQGuFBl76tu52jC+XSfBWmhjaINDHI+SSq8sybgqobcIFPTgKB0xyIpy1RQwKw4iCvAIy621zHwPKoREyyuK4IqLoGJuc5QYFGijypwCMS5U6bJQWQ1WeunKtaH092TCRZZhVwSbuvQ4r6E2qJQFSUCODigjD0yATStEu8MQK1N2I5S+miw5nVQM2GyUpSj2u0BpijgeKcdoxXiS8eUQpVU6dmpToe5RDh1y8yHHrYPVzEFGPpb2j/xizZYBUrmvJNtYgLYM5/J5JENBQUA5o8q0W/6uJP0WZGQofPpb5V7YSuEQvRlQu3LJkiAZw/pJsE0cJRK9IthW1n28BtKuMrQsXg7f1pUo+N3IftGB1GAQCW8B6VQCVcOjMgAfNJJqY8gNSsaC6pRDrpGYwZ3jRGdqAmyXwt4SsK1xmzReTMmZKUMpAtmJzpn5fNOdB37eZhlVBIV6TfN3TaBtSvHMzYAcrtmVKJbhyTXZrM/q+Sc/r5JUsV8z5ThFRmL2Xkt1g/qNTS7694LF0//8XhfEvZ6Vp0yl7qkUL35xZ80dtlwoxROoTshEa1XdNNQQUbMkzLYG20pRTb0yZJJcTbHbBGTzfzLbFXUNqN72LALz1sFweZDJ5VGwO6W1l8rxhBLAq4RBfjhyw8iuW7m1csGh+ydvEz2CIzepssQns55GIRlBmZHB5sWV2LGiDnN9FuRCYzh/4gR+1WPHjbIl8HiqYLfZ4bbHYSvEUBa7CHd2BN9Ysx4jg2EcGXYgDA9SyAqz/URFCmuWtaDDYsVv3zuLpL8JVo8fAzm7aNFgc5BYl3RM2hYanCSWuFYL0vp/O506chnYx0Zw6/gXuHL4EzgzMdQ318Lts2NkYBDD/bdhGY/BEIN81QJMU0ZCE7hMAS6bHavXrMSrf/IKZsyoFs300PCQMP10zliwcCF6e/rE+m/duvVYuXIF/uZv/he0X7mC5tkz8eKLL4oe+ejRIyivKMPGDRvR3t6BW7duobGpUbTIHJD85S9/KcD1r//qr7B2zWqcO3sOR48clTCFhx9+UFiJX//mDfzu9TcxFhyXVikt/erqqrD70YfxzFNPyCbg0KGDmDVzJh7cuUv0aL/97e/lhl+3fj0uXb6C1375K1RWVePZ557H4iXL8OFHH+OTAwcwNDwiYJsA/U9ffQmP734Y+/bvRyKewLbt22Ww8p/+6X9HJp3FSy+9hK1bN+Bf//XfZGCTG4bZzc049uVxDA4O4JmnH5fr+uTJEwK2Fy5YKB61Fy5clEXwiSeexKlTpwS8U3P9yCOPCAAnyL5y+RKSqQSWLF0iUennzp+T0JyZzbMwHgxiZFix3KvXLMfHH38i55KPZ0DQZ58dxmeHz4nshoufw2HDo4/uwovfexEX2s6g51Y3Fi5cIFKev/1ff4xYLIEVy1fjr//qf0Jf720B221X2lWrmro/i1XAttftFbCdpmuLnpviRicrDgdAXkwRrJix4wms3P4gctEITn35BXJjw/DaDWG2k5EILOm4bn2rakGwLf9rtoRzB3ditu8seFSF9yvA8P9GsC2LpC5IJuCfqIdftR2cAP2mrll7IisqeOLLnJrXgPUPZbZNsC0AQHcIzdc2u4hTgXYp2DZb9Hdjts3HTw+4vwbYngZomyt3NmeF3XDCZlP6XhIFXNaNupmYs2gprE0LYXH5ELH5kWb9Z5AKQ2ZE28/rxiUaXqd1FDmrHXGbF9Y8pXUWBFLDWOEdx7a1c9Da7EQ0mUTb1W7cuNSBZDCGBuq2FzTDX1kD2H2IETBnLLgxmsW1nmHk7Fak6OiTDsHvtGBewIqlc5vQWhOQ+O6DXVGcudqNTEU1snYnEv5Kho2LewqvYyPHmsw/ybhLXAty/JysNjhTKTjDEQR7enHx2DEMXG1HtcuFxnI/cokYRoYHkExSUqPt5yii5BpFD3zWaW5gtb7d9PZOp5OorqgQ8EiAKhtzg5H3SlpJ8Byj80SWdnzsTFGzrKLrCXaF4RUmWiUIm/HapszEJPgk/VEALzXMBJlMVuR1oEwYC5a0ODCRtCHrW8gpZxnKSJSOOi3AmbeT6L2lXV0C6mWzyopAhpo1TMXAM6jL6/NI1zMepwTFJmDbShmPEjnAQp9+AdscnCcBrAawKWXh/UHSTNn9qftZhrKJKXSHnXkGEnCWK4hfOJlNemzLXVxIw2Fn8i6Bfw5prevmQK0kO7KTwHAkvemWD53vV9/y4h4ypRM33b11JxxFPMJzZjLbZNPJbpNhV9kUKlxJPktJIjXHsC1IGG7MmL8IldvXwtdQi9SZLgxd70bOSweTDCpGxsQCcNwa1zXZBuLr8iRJSQvitjuB7SJy1jJc2RVowsHUy/GD0Js7pUMpzu2YNX06sK3wOq9LvTEzQbspEzHPpR4AV6XVtMvUZIMmUE20XoqDJwHtkk2QWd/FDlLLX0oK9oQbiWIMvkrRTwDZe0HiO//83wu2TWbbDDbhmzWZ7a+CbdV2NZltBYLJbBdElywDrla1bydst+Y55KKy7LnwcBdJoJAlAJg7F/6NT8M5azmsDqfy7XS4pB1JmzPVYVM3lMxY84ZRq6tq/vI45fpQQ5RyvfDm5hCI2EulgWQYTWUG7l9Vg00LA5jJjXc0JDKSn10Hzjvmwu+tgs/lQMARgzUbgj/WjoAliu0rVuFW9whOjLqRcpQhlYvDbwBP1GSxtHUOLmYteOvj88j4G1Ggx3TODis3CzZqyAqw830zLZDFRNtpyWaDAQvcFORSsI0MY+xSG64c+QSp4X40zKpGeaUPQ/19GO7thy2cgENSG1ShEs028vBaHHKt+7xubN22GU8//STKyivg8zklbZBsSFdXFz7+aJ9ohh+4fydWrVyNf/zHf0THtQ5JL3zqqW+hsbERH338kSRFPvrIoyIn4cklk80wlgMHDggLnEom8fKPXsHWrZtx9PDnOHz4MBobZuCxbzwGh9OHf/7pz3DqzDkVTqNb8xUVAaxfuxZPPrEbM5oaEQ6NiUOKy0HnjjiOHj0urdQ5LS24cOkS3n7nXfgDZXjiyT2YO28+Dh85KsObweC46PF4nb/43HewfesmHDlyROz+1qxZKxuB3/7mt2K39/TTT2PTpnX4xc9/heHhURmQ3LFju6SPHfrsM5SVO7FkyWLU1NSqwJ1sHlevduDYsS9FpsJhTQ6Q/vKXvxLwPX/efGzbvg2ti1pRWeUXf/FUOoujR7/AkcOHRdPOUCGeN5FdWqwIhyP4/ZtviU3ik3v2iBabr/+7N/bj1OkziMVCcLudeOjhB/DNbzyGq+0XRaIyd85s8eH+2b/8V9k4LFu6Et///vfR23Mbb737Ljpu3pTBYjJxvBrKq6tR5itDKDiOZCiqNmTcsLIrxaAFw6LAttWKpvsex4rtO2FNJXH2xAkkBvvgsRsohIKIjo/BkqI3usm3qc2zJLjpT5P38l3B9lRLp2nK1d0A6x/LbEs5MNm4KZKLUnbZXB9Mps2UihRb8ubCoKCBwiiKpym2iTXrUNq8vGNRno7ZLgXbU1l/dXylaH+yhKTIFunfudPvlhIjU/3EJx3snYC2XtFy6QLs9G5mSz6XRdxiwPB4EZi7WJi4mKcGWcOJpN0rcwhKh8ueHqUZBpIWr7DiZfl+STKN23woZAqwxtNosASxZ2EeOzctQDYVwYkrN3Cq/RbykRiWNM9C66rFsHvd6BwMo+t2BLeTBpJWD8ZsPkQ4eOck8MojUAjDmo6gKt6PWVU+bJnbgFmN9bgZyuBY2y10JnPIu7xIVddL0FjCYsi1YstSt2uBg9IobgwIlEjXMNY9k5F5mnQ0gqvnzuLm0WOwj4bQWFMu2QfjY0MYD44gn6CszwL43HKOrImcpEwSn3IoT7ykObScz8BhN7Bj2xYZfvZ63HJNOV1M2OVdbBOC4szZc+ju7kU8zvqpkzC1+4QaNic4V8y1dHr15yRgSDOTeXEd4dpsV24YtB7UMhKRluXiEsBCoMznMqwukQFS+pHNcLgxoYW0KviL5JhclwIQFUDlZ8wEyKrKcni8TkQizFmwY/mKFbg9MIiLF64hEU/L0CRDc1QacE6GQ2X4Mk/ZA5lrhzx/gQWK5JlDDXuq68jUlZsMPzcyOfESJ2NPwK3whA2ZNDML0pjRWCbD/COjowgz6jxfEM00Z31kQ0M9ODdbMoNCll7hCHlblKX8O8C2CUyVWIUDnoaAbTLcslElu81uhma2Bb/ogKikzS3zahVbVqNp0QJkrw2i4+xF2NxW6cKUjQXFbSqEmGxbGBRk5CwIJCnbApI2pVNXJWuyO9TkGRUtlVOYW31pD/ZSxnm6gjYVX048k9oQmTVHSAQZXlTHUmS2zZpVArjl+tL11WSv1fOoN1PE60XIXDqqzpOnPNhLN0XTWv+VFkq1czAL+x8HuP9dYFsPSKrjMP0aVeE3GZmp7MqkhYs7TNFWK10yF3mCYNMrRMBxlkMPHEugpo0T2DbkDTvmLV0K94Y9sDa0SrSvaLOpz2P8rxDqPCY1YmJa3VAHrpZA1bLhkIq0wPTUMkEpQwgkiIFe1IkwZpTbsWtNDTbO92GGHbAnoxi61Y1/vRjDkWgZ3P5q+H0++B0pFNJh+LODqA3Y0Nw4A1evsmiXweouQyYygBqPDd+axXTCehyOOrD/yGWgrEHM/EMFl/htSymn1lBvAngsPA3SsiTA43lmyy+XgmN8FIkb13D58/0IdrWjaVYNqmoDuH3rFkZ6+mBE0nCyZcDCXcgh6SogTS16jrIfp0xtU5KwbNliVFRWoqLCK8WI9kpdnV1ov3hZzums5tmora7BuTNnEYnH4XY7sHDRQgHV9IWmxprDkgSPLrdLbkiGsTAWfSw4JsV+8eLFqKuvQ093F/r7++DzlaGlZa74PtP3OhqlL6ja7bJoBvxekY00z2jArDnNsBtW0VlHxkOipSOzTPs9DvoNDg6JB7XL7RHwXVVdg87OLvT29Yv2Ta5PWDCvZTaaGusxcPu2vM/6+nrZKFAXzaJGD+0ZM5pw4eIl5LM5sQKsqa0WUN/TcwupVET049U1NQL84/GEaL4ZxkOGe968+TIMSe9xPoYlgRr4Wc3NqK2rFP1jOBxFV3e3+Gz7vF60tLSICwlTIdnepF0gZSe0+Fu4cBEaGxqQSqfR3nEbg4PDyGaUZzyvoZaWZoTGxxCLx1Dm90txvnLlqoQoVVXVYm7LXKRTGbEGDEbC0qaWljULcUUlyssqEA1FEBsPo5DOSCdFmBYZWC4gywldw0Ddlt1YvHE7/HYD7RfbMHLzmmi2jWQU40zKS8Z0x0gBTcUeqGuWX3cF2xqWmtXrbhrqOwHWPxpslwZSlLQbJwq4rham7G2SjEN7dJc+h+5Cmm1RE7D+ocy2uWDItP9dvswFcQLgT/xyad29I9gu6ZpOYvTNjcK0q6feUJQsO+brF5vPWcJPK3J2J1IFIGb3iutIVetq1M+ei7DhR9piIEN9LhdZ8aDOws5BdauBmBGALZ9CIE8faS4BNljSKbiSUSypteHlbXWYVefBzWsd2P/leQwlLFjWugDLFrVgOFHApc4hdA1GMJ4oIOmsQtYRQNTlR8HhQMHJ5FkLyo0krKko3GM34EEaa2ZUYvnC+Qg4HLjWPY5DN/uQMJyIVDdKCBpZRHr5S7eVTiuS785apWSQFB7SlpUOLPlsCoO3utBz6BhiF67C57XLMHouFcfo0ADSYyG4DTtQV4m80wYE40jGYirxj8PrhkXitsm6clD6lR9+H+vWrYLbaSAWz4gbBVNy2Qnt6enFhx/vw8ULlzAejBalB2RqVaCNctkQzbJEsStGWUlGqG3WEec65ZVgW96TXoeUfSXZ46SE6pAUEClLgYCY+m4eCwfwU1L7ySCTNGF95TUlKhZq8XXCJ4fw16xegfJyH662XxGd9WPfeAhX2q/hww8+RyQcRzajNOM8VnExsmSEtVbMNTciKimYTidkaB0eumil1WaI+nIOgnMdt/Ic2IVr4uaErLlE0Vvscnx86tpqN+6/fxXKywP44thxdFy7JsesElh5bgyVoJlWpJ/NStCuO266K3On2/Se2ErPkek9ueLxqc93OeFyuwVH0Uo3m+a1oJhtAd0kDtmlNNxw+gMoW7ccrRvWIT+SwKkvjsNjBVw2G/yhkMj8wrmokk2Qic5Z4UtyTo4zYFrmOw3YNrsCGklpEGzKMqRdouYFSrMTBIMrHDgxs1cqDTFlMxpoa/xqAm2TCdd8m46CL+keajJDge3JNqtfZbdLVRQTch3BF1r6o1kRRbSabiSli8lXwfbdC/K9IPidLoh7XijFTY7JaZVUbr39mVTAi1PPeqPLHSlTnMQYLCeMqyiy9LQzBSA2FllO4HJ3SV9NXm82AwWHHUtXr4Zrwx7k6xaI9IJtNSaNEZRzoIY3vfL61bs2hivI39XOkDdIhsBDBieIKehvqeyBuO8hy0JLwCpXDvctq8LW1nLM8VjgyiSQCYfw80th7O/PA04/PN4AXHbqDeOodqYwp6kcyZQVFy7dQMJZC7sngOzQDcyu8eKZBR74/AG8c9uJ4xeuwyivFyP/mNUrjiopbi7A2GB1rBzIMIELgbZqWZJdSMMXjyB3qxNtBz/AUMcFzGiuQXVtAL03OyU+2BHLarCtBkuSjrzISDxWD3LUhNv5/lmU9K6apyA/EeFKtwqDnqZMsqJlUo5Fl7/LoRUZEVFx6xwu5Wfp4OfAomQV6zvTtku1mBSIZrgDwSJ9Nm30BBUWhSyBsqMyCTrDsAhjYrCYOjkwwq0WvVZVgiJflwOcDPPJMJHRjIOmLs2wI5lMSfEyvTZ5H3DQiK1Yc2JfotF1sWDx5b/ZrmWUOW9oia6X64oplIxxZxtSpUOq96+OXZ5DCo1qObK1q/xudXFiW5fDuDbNhkgbWWnW+F54DfLcUB9OKYg8TLfo1A6f17QbefHN5TWqXHTIlJM/Vm029UWgzePg+ZWuDhc/SroYRc8zwsXHaoO3rAwVZRWIR+OIBcMSgMQ2uV3CRNRilWHz325H5bpdWLh+K+orytB1vQO9ly/ILIE7m8L46DByMQ6j6TBtPRgpLWtNmwhTVzIgWbRl0sdcWsHM+ma2G6eVOUyRkkytiXeteSaDrdlg+Rx0G9TUDE4F25MlIhO66VKJx+TXNGHnREradKTD3WuzZsZLdIxqI6q5odIQjyJFNOUoprD15uPvvqHR8pm7AP3pPxNdZ8W1WDGaSZtLnKHi7krUzp6LqsVr4KqoQcRKeEsNKVv/VjjIqnJOJkexnYGIPQC7JQd/IQQLi082BSObREU+jI1zK/DitplIhcdw8sQxtN3oQ1XLUnE8Igg8eqkbHbfDSFu8sLoCyHlrkbF7EWVtouuHkzWhAHc2DpcljarkkNT5ma48WmfPwoZZtUgk8njjVAdGM8BweS0yThdSbh9SaXo+0yYvB2taSQkocRQGlt8n+5pLyb2eikcQ+fIcBg6dQCIRQmVVAF6XgeDIMBL9Q/CRGJpVgxSB9WAIiXBE2+pl4TBUWAxlNZTo/dmrP8TSpZyPuYyOq9elayvuGzY7wpEobvX0iVQyk8oJuRGNRuF2uVBWXi71RaQIlL5Qo0wJCtM7YzEZxk6nuXmnLJ2Wom74vOWyPY7HMiJ3S2eSsDtsCARcqK6uhMvtENJjZGQc8TjfK0E3UyS5wa+E1cpjiiAaS6p1K6cYdbEsddmxatUyPP74w6iuLsehTw8hGBzBnj0P4+y5i/j4oy8ECCfiOYyNhmTjwNrFAUmvzw2/3ydYIJXk8SeRSRVgOA3UNwVE3se6QiKG7rXY/QAAIABJREFUATbjTFHM5OD1+OD2+DE0RFIiCYedIJYWinm4nB60tjbgu8/cJwnC7+7dj5OnTsvaQeLG6/WhUDBEUhiNpEQeSy27rMx5paOny8fkntJXN7x3us+lzpgD1CTS9Dpid9rF5Yr3Gckggm3pbInPurJ4pKaf3aGczY7AyiXYsPN+FNIWHDl0GN4M13gbfJEwkvEoopmIYorJzOcBT8oQsjHD9UgkNxO6ZplR0Z1IVRs13Bb8NkGoykCzrH+mEYZpGak2b2pN++qZEYJAcINyWTEBdumfsvko7cLpmRm1nCpi11xfJ+qqeZZLGesJRqB0jRESqLQbyecM1C4umCxxEfXrgmvqWL4OKP5DAfcf8pymUF4VcvOVdErcpBee6r2t9hXUUUuqlZaS8O/yfQHbOj1Ju4pw8pt2THnDhhUbNsK5YQ9Slc0AXUikBcFdORf2ErBtNnR11K8MQWqwnRZmXr+eXFXKZlCspggoyXzkwljV7MWuFY1YWmuDt5AWq7NTo1l8cKEfXaEsrN4KWBweGdRw2YDKch9GIwkMjwbhcAWECfGO38Cy5lp8Y4EXyVwB/3Qhi4FQEnZa/1lsSFrc0t5gciSPQyKJ2c6XIQ/eFBL6K23XRD6FnDWLymwK1r4enP/0AwxcOYvGGRWoqvKJF/Lo7QG44jnYZa5E/JcQdygbQZfVjRRbmTJpTkCpACT1c2QIZFDD7hAmRyUwKgAtjskl4FyO06DGTxry0lZl0VNfFrjdLtHBKTmRis7l01Dbx6IpzgUF9VpkYE3vTYJ6CYHh5+BQ7ch0Ji1OGTLOIhPZZFDSKgWNmyttYC9g3/TR5AZBB5fwmiaQ5HFyAVA3rrI5kmhfhdblGAmg+TsE1JSH8O2lUkmZiJe2JYtWyRCSfvtSdEWOpltyVomLZ1HmZoCF2mxnTRQhPo+Af0bKm/Ze2lvYZC5lQ1Pg0BlN+nkulcWVGgBSU/6mno//EI2mBvtiby2VhY3iAvKMcrba4PL7UF1Vg3QihdDIGLIJBkDlYchwo/J15yYYdgOeFdvQun4bmhvq0NN5Ax2nT8BpWOHKJBEOjiEXDSt9ZjETQDNaxStB3VvFcjjFe3Wiauj2bPEbk0ZW7jgcWPq8pSVnKqM7tQ4WmeEpRb+4SBTblXeooEWp9oQ0bqLkm2B5crvSXDDuVZNNGcp0tfheTP60YFi/oPlYs1Vb/PckYK5SDYtuAJNO6mRmexKrrj9ip2yq84gabuScXuRrZ6Np/mJ45yxB1uFG3OYSKZOpxGQ/T4bSyQpbbEjYmTqo7hdnIQV3IghXNow5rhC2r56Hba01uN3dhcOffoZ4zorlm7bDUdWEk+19ON8XRgheGE4fDIcbecOjLPwc7IhS48b7nvK8BJzWPCoKMZk58OUSqPG68fySJpS5bHjrXDc6hoIYLK9H1uVB1OlHWrpVBqzUbRdTMWVFUf+ztknXMY1cKgFHxy0MfHYcXTfb4fLYUVtVhnQsgnjvIDz0im6qQIS/OzCObDwhGnche/QwoGFTHb4f/uAFzJvbgoMH9+PYF1/IaxFIyppQsMDt8WHL5k2or61Gx9UOtF+9isbGBixfvlxkdKHQuEjVOIzNes2PiXMily9fwqVLl6Wmz1/QgjlzZ6Ouboawt6HxmHQt2y6cRWVlBTZuWo0ZMxphOJSn9Y3rt9B2/gJu94+iZc4czGuZhRkzZ8gaRuvFnr4BXL9+E7d6ejU7XUBNdQV27bwPj+3ehZrqgISOceB+85bVCAZDuHlzAFWVtQiHEujq6sG5c2cxNDSElpYZaF28CA0NdcJMp5I53LjRjY6rXYL5dj64EWXlAXlfXM/IrHP+aDwYEfcnn78Ct2714+iR4xgfjyCT5TqVR3VVLXbdvxbf+c5Wkeh8/vkpnDh5Wmr/zJnNqKmlXNApqbw3b/bg/PmLiMepo+YaY1dry9eYI54E+UzphFkbzeFrcXCidrsg7LzH5wO15iStUkluapQbiSkjEc912iFbLPAtXoh1O+5DzuvHmXPn4Rgchw9W+FIJJGJhRBPj6l5mPcvRUUd1YximM6F60wRBUdJnaqX1al7UVmuZnKyxE2Bb2GkJyJlgtosGGSXDeqYQwwwemkpCyHqpkLBJPGuirmTNNJnt4kZgMuGssHLJWTd/rJ9WmG0TwJszOwTbJiUvYEgWWIX6p4LtexXgexX3r1Ogv/IcpjD+HkpEPWhbXHrN0yDLkW5bs7WtdNvqpJpgmzZ4uRzftwU5ykVERmLD6k1bYN/wJOLl1AmTkSR4Uwy4svubaDUoFxJz+VLWf8JsC7Dgq6nXNFNb+acdWdizCThSQczyZrG1tR6bWryo99ngyqcwlLfhixtDONkTxWjWjpQRQIoG/mwnGnZE02k1cY48MrEwmrMD2LxkDrbPtqNvJIS/PZVEirHyngoULAZScEl7g+WczC+n+CX8WuyMuEAoT9FsDohmk8jacqgtZGAb6MOlw/vQf+k0aqrd8PnsGOy5hfDIGDzJHIwMZxGUli1uz4PD5na2AC2GTIVzwp1JZwTEDEuhHpr3tDAiaUamu6Slp0C5ugbJrpogujiQwx/qG5UMAH+PQJXgN51kVC9ZFUMFRHBgUYcmEAzytVLxlPxJKQkvK7IlcuNZFFgn08p/OzSANYEyzw1fT20CbJpdVwEMSp9YEjysE8HUlL3S8snnbjLS3Ggx5EG7D5jXLd+aYrbpbZtV6V4c6GI6HRk6eX160RKEq6FcE1QpsE3wyuPXGrmSG6kUhpq/W2RWTbslgbFs0XIzqcJnyPgLq8D0R7IE8pyqQqn/9F1WtLwks12Qe4d+9Q6vB3W19fIZjw4MIp/MwCaSKtPElIOUjIS2wbF4k4DtebOa0NPViUvHj0pKqTOdQCQURDYSFlssbipVnVTn3JRBlEoaS1nk0npiMtnm98x/myXWZJ2n1qBi3Sphu0tr2d3qYinYnrAu1fVVBq2U9nQS8266j5RY+mmuWR1akTHRMdylzPTXtP5Tx68YnLt93VNyc5cHm1eIrCTmglM8Pt2tLBlSMk/CJMmIqd3WF7FaJAtwiLlyAWGbF/CWwTF7KRoXLIGtoQUpqx1Jq0rwNa8UDnzLfAo3jxYLUjYGzzDYxg0PkqiI34Y3O4blFRE8uG0tZlS7cO1yO05/cQxVtY1YtmY9OhM2fNJ2C7eSTqQ9dTKgSZ2ubOC5ZtjZvqSliAwDwcagFGsBvkJKZCz2VAIe5PCni6rRXO3F/uvDONFxE7crGpFxehFy+FWnpkB2sCCabTKNpjMCt5oM4qFlIcF2Ph1Hec8Yxo6dwYXzJyXspbG6UuZtCLYZqx2v8mKMEqyRCAokG0iuiDaFnUjW5pwkUf7Jqz+Q4LDLl9rExYizSLzHGCYzNDSC4ZEx7LhvG7ZuXicg+kp7O+rqamTg+vjxkxI+9sDOHSgLlKG/f1CYX8pTwuEw3nnnHal5Dzy4A3X1tcJocxalzF8lGuYPPnwPDQ31ePCh++SY+m/3SRgXEyLPnj2HE8fP4+GHHsL8ltly7XNDQvBP//LPDx/FvgMHZUCckpaamkrct30zdj/6AKorAzh1+iQ6r1/Djvs3Sre3q3NQtNpOhxfpdBaHDn2Kq1fbcf8DW8UNi9cgu45uVxmCYyGcOtmG4eFBfO+lb6OqugI9PT0yQNrQ2CRSmxs3umRT4vOXw+Xy4J139uP06XMIhWLSSa2sqMa2Lcvxnae3w+t14dChEwL6KW/kXA4fm07nESgrRySSxO9efwtX2jsRDlHyo20c7sJsT3f7mXVZQSc1S8aBU8X6WFRn2Eaw7RWZJtdKukxJ91hRvgrZmOF8NhtcLXOwbNNGWJoacK2zC4WrvfDmLfDn0ojHwojFg4roEhtGwMhqQKxL1MR6pdcMc+xk0hsoJUu1jESDbbWGaqCt612x6zdFJlhk0acrbSWg2Fw/i5ISU64nMmMd3FTUmZuIcmK1mAq4Zetg/pjkmmbGirWvqmlFEWwL+yVt9imT73ctx1//h3cC2/cE8Sra52ssClN2G1o7zQWai7pitid8zOWCYogHvUFkEIWaZQM5MoqGgbVbt8PY8ARigSZhtAXICdgmO6015FrXo5YuU6+tQHfpUKbCKIpPNwk4Fn5nPiVguzw3joU1DmxuKcPyObWodubEHWQgksKx20mc7BlDf7IM8YIXMFyiZ8tYUsgVMihLBWGkYljmy2HjsrlorLCg7UY3fn6NhZkMTJmA7VxB6RfFNk2mrnWIgF64xJGFhoRZi4DttD2POg7QDN9G+9FP0HvhBHxeDlhkEBwcRCoahTfJQUtzQwPEHQXkbQVYMhaxPCIzzCIo6ZIM9SHrKdeX+jwTtIQTjZ8dho1SDiW5EWbVmJBjCBtMCYJdAWoWPHPwzGwpcfBDWFw9hSzcK33TpXi6xcCfGyZhxvXOVKQIEqqgZBu8RnNpBeQVs6zvZAHRaiPKqW7FLqsCUASuurXNj5nHSFDPNqW0QO30dFU6ftVJUveY2bJSu3YWQskLU3IWjcTlvtEaPjkHHMQRRx5OpqrjVJtjbiK0ZGHS3VKyhZ/2NtIMqcVVZP5l+p/PKPaaitmWgasphU39W0aQBSAQbHNOgWDb7vEI68PuRXBwCFl2OliQS4aM8myL09JzwTq0btiGRXPnoL+nG23HPofP6YAjkxBmOyvMdk6DDwWhTNBdelDTAWONT6cI7CZO0HRyEnlMKUCcRi5hbrKmDkCaG0LzOUwZyZ3BtjmMY5YGDU71xzYBWotIW486/T8PtkvPw9QCfK/upLSli7SWerT6nrngasvDEpbpTkC7dKBJaoN0rqwYN/yw+ivhW7QOdXMXIlNWjyxZZpmSEV5MNmiUL/FP5fCQR9bCEA4n4hY/mC1ZE++HNzOEzTOSeOTBzShkszj55Xl0ddzAkmVL0Ti7BUe6wjjcOYZxowppTw2cHFikvZxVdSqtBi0vC7A4CiiwBlrpl2yFizWCm9ZkCo5sCq/OApY21+DUUAT7TlxAX6ARObcfYUe53iBY5V6y68G/oiuFzNRYkaVjBzf+6RQCIyGMt13GxdMnEB4bQm25DxV+L2KDw/K6cYcVo+EQrJGUgG3GjjDAkGA7l0vDsGbAQfH/4S9ewbq1qxEcHRamN5enR7WBVDqPtraLOHz4GGbNasCjD2/H4sWtsglnbaet6d6978ncx7effkr0v8wMoEPTpo0bsWbtCrzzzl5Jk129bgX6+npw6uR5pJIZrFyxFsuWLcDhI8cE9K3fuBLB4Bja2s5JXawor8WtWz0YHhzDX/z5jygvx4ULlxCJpzGzeTYqaxpw5mwbfvWb19Hbp9htv8+DFcuXYM8Tu1FdVYb9+z5EcHQI3/nuHtEof7L/MAYHR2S4u7V1MS5dJPN9Fd94/EF4vR6ZPYlGY5jR1IKa6jpcvnRDLFWfe+FJ6cq+//4HMmC+Y+cDYsv65Zen8OXxE2hqmo1dux4U5vqtt99FT89tmVlyOd2YP7cOLz73sGi2337rAxn6375tuwzMnz/XhpHRMFavXo0VqxZj375j2PfJl+jtvQ067pCkIRN9t/tQ/7BIIU8PttUaZ4JtrluU9Lg8HiGa4tEochkFtlU10qiR6xLX1YZGLFi5EsaKVtwaGUb+RAc8mQK8yCARiyIVC6r0T03DWBlaZLK8JvTRtaD0+NSGX9e9UkWIWlwVqpqmDpvno7hG6uI0wWKXMOrTIMciZDaHJXWCtlmzlLsOLSW/6hhVSolPnWcsjknqY1efjYYRDXPWFUQIzzShTFoNJnA3rV/knkB4mjdyp2/9Ucy21OV/L9jOa7CtWjIE3gJSSsA22WKCbXqZ0ivS4nBg3fb7YF//OKL+Rkm7IoCiJZAicU2wPRmAiCWQHLO+QcTuaMIzUoWnKl6QYNuRT8OZGocvM4paWxQrau3YumIu5tVRO8aghDzORC34+FIv2vrtiBQCEnCTp32SI4V4PIjy2ACaAk7c11yJ1tmVGI+F8cX5dnwaq5NYYMMeUJo/Adts78g4CpjjK4b84gGutIH8P5+xIppNIG0UUG/JwTUygPaj+3Gr7TicDvpyRhEdHUU+mYInzQRKbQJvAeJOFThiy6rdsbC/yMt0O0FJiqEzDofSYRPocshFvFs5VKJab6J5ZstX21Dx/HHIUhV4GmQpkMqJal6vago+L1IRAdcyXU6bCzGGQyqRhNvtFl2aCUzNe0D+LZtxWlYpqYUoJIVBViDW1D5LWIHWmsnUuCnP4NCrsJSKfmPx4rUiLLoOfyDIZ+uxCIw5gMLnICOmk8ekwyTNb5O91Dep3IuK/eQxFjlmzYyqTSDPNYefVJdiuq9iUZv2hzwPTtEjcuHja6WSCdksmMBbQ3L96JJZa/GRVwFJ3CpkCbbJyns9qK9vlHM6NkCwnYKNjiSy2dJDUYQ+lOm0rMSiDduwonUhBm/34szhz+Ajs52nBGUUmWhIufiYmxQzUtdcFvQmYjqwrQgG3VmaUpTN62DqHkTFTisWtdQLV27te2z8p7LeUxcLs7ug9lJqAz5RtCcP6yhYqo6uyG7/v8hs33ORv0v9N+8Jcy2ZtEDKeVQLcvE1Soao5JslrHYp2ObzWoWVNRBylMNJv+sVW1ExYw4iTj/yDqcadBeQrQbnqCMtOlOxc2OJo+DwIJwPwJNPoi5+G65UPx6Ym8LjD2/FSCiGzw6dRXhoHJu2rIOrrBzvtQ3g5FAaSW8DUs4KAbMOkWhnBXAbNjUzQftmgm0WEt6bDg4q0hIunoI1HcfLNVGsWzgTHdEYfn/oLHq8jSh4yxFxlkvXkowoNwZ0iTKTHpXTAzulVnGLctDQNJ1BIByXVMkrZ06g5/pV+J0GZjTUIj0eliTCcCqJ0bExGKmcRHMXciQ32FlT8jCbNY2ygAd/+icvYcXyZbjVfUMGqClj4HrIji+lGufOX4TbbcOWjcvx6KOPYNGiBRgZHcbbb+3FBx9+iDWr1+DJJ58Qh6i3335bhrrv27Ed33nmCZw+cx5VVfWoa6jGJwf24bNPj4geetnSVfjBD57B9Zs96OvpxcpVi0U/PhYcQW9PL8bHY7h+vROV5ZX46//wCkLDSVy6fFUG/CuqahCoqMWVq9fw2q9fx/Xr1xGNxeBy2rFi+WI88fhuVJX78dGHexGLhPDCi99BOBLCa6/9Dn09t/Hgg4/goYcexuBQH0ZHBrHj/g1C4HT3qPCwqsoGeD0BcS/54oujeOF730YsFsVP/+VfRK/+1NNPY/nylThw8BDe3fselq9Yix+89DIutF3Fa6/9Bl1dvRKkRhKpsc6L7z23G7W1VXj99bexpHUxtm3bJkPzBw4wp2EYS5YsxfMv7sHAYBK//t3HuHDhsoBtNdB/Z8128faT+qY97/XNo5pXam0WElUVLz3IyDklJ7xeyqkKYkBAUkq6/dwcakKIz8E1IVNWjpkLF8G/cxNGU0mkDp6HO5GBy5KVNT0TG0c+l1EzBiLBmADbehWbkJMUj3Oy7Le086is8zSFqddWs66a3cLie5+m41gs0aaUYLo6ZdZfrd9Wc11K/mnIoKpaV6ev9xMElslwq+M3l291/EW5Kf9ZP3ttgYsJQYvpuSjuGaLpnBCy3/lF71Jtp/zobmD7rs9SnOy882+pBe1OzHZuCtjWH794cJP/lFw7YRVYzKjbtjocWE+wve5xRPyNwmiTgTUHKWUwsrQFq9lYiZrVf1eOJIqpFG2DWBAy5l1po4XZLmTgycXgSQ7DkxjEXG8Ku9a1YmVLLRzWAhijex0ufNw+jAOXMwhl/HA5/KLrsxvDiIb6MbMwjtXzZmH9vJkw7A583hPByas30W+vgc3hht3CG4oH5VTMLfWyYoFFr2O2FFVL1kaOv2BDIWNBJJNExg40WvNwDg/g8uGPcOv8F3A6yYhEER0bRT6VgjdthUN7UhK0xhxM3yzAmkrBbbcLsC8vC8DptCMSjcDldKqWWTgsllIymJfNm5Jv2YgwycyMsKV/NV07rEwvs1olrKWmugaJZBLhSFjaX8XhQbZYaWWU5cS4XR4nQ5fZrNj58YtlgAMxcr1IW8qGgmiy8yLJ4XPZtb5a9GDFRDITsCkGWtL+tJBaTZRrJpyx9+mUxJrXNygJBZkiDqHw90wgrAAygXZOBiL5vmWDYG7ShCWfaEvxplWgj1pKatY5iKmCMPiexUJLZDF3uUdKINvU3xIbPYsBl9cr7V+eN7qxsAiLrEcYSROwCnzVT6H+JLagj7akrzIYg0WaYLuxSX519PYQ0rGEYraFsVNgW+yoqOOfuRQL1m3F2pXLxE3h+GefwOOwSdudA1+ZiBpkE7cftXvVIE27k9wNbBelMsWyX5Qj3elslRb06QD8BIPy1RNeSlCU/n26Gmqmz5qdloliXeReihKT/7+BbbW239nuS20aJ5irSQBbrrAJZnyyJEU0V7DbHYi4q+BvmIWaVVvhqWnAODftLrfqPgkDrv1q8sptqiAaD3ZqQrDZPUhnAkJ4+BPDsKdvY9uCJJ56cAOCwTA+O3wB4fECVmxcgbTTh31tg7gSjKPgqUXOEYCTMjYrg2g4h8DZEgavAJxvs9gYca6G4p3cpGdyyMUSot1+vj6G9a3NuBGL4/WDZ9HnmQF4yhFzVqiZDiYrEmybszS8T7QEknCIY43efAGedA6uTArJkUF0nj2D62dOw5pLopm65nwWuUwa8ZEgxofHJLiNMjUy9tSpE2yzC2Y3MvD5XHj5pWcxf948HDp0QKxFOZOUojOKzSVMbzyRhtNhwdoVC/Dtp7+FDRtW4fbtAfz857/Gxx99jM2bN+Oxx74hWQFvv/MOBgYGxHL0heefxuUrHaira0RVTRne2fs29n38KcKhKBa3LsNf/uUr6Ozqw6WLl9Ayrwm1tTWoqqrQRAUkeGtkOIgffP9pREYi6Lh6DSk29GwO2Jx+XO/sxpvvfCiuUJSuOAwbVq1Yhj1PPAa/x4EP3ntHZA7f//53cP1aJ1577U2MjY7j4YcfEWvZ8dAIguOj2LJ1OaKxOHp7b4m8xOXwSax7d9cAzp8/j2efewrB8XH85Cc/kbXn208/gyVLlmD/gU/x5lvvYMPGLfjRK3+KK1du4Be/+BW6b90WZxF+ng01Hnz/uUdQU0Ow/RaWLV2KbVu3iLvLu3v3YmBwBK2Ll+BHr76IaMyK//6r93Dm3AXkC0ydZJdV2RLf9etOYFtv1SVxWy8OMgNPu0a7TdYpriuJWFzsc8W+uAi28zJjIwOhLi9qmpsReOohpNwOpN49CXskCbs1g2w6iXx0HNl0Wg2xC4FFJwRzmZi8CTA30abMpYhRtdVhUcmtwbb5vkvBdnHoXG8gzCo8UavvvUURxKilNma32ey8kQibANvyIiWnv6Q2T6lvppTE3CyY67a8Vln9kgJPLj8r5aCgU5pKfU6/BpvzdSD3Hwe21Q7hDmRd8WXvBbaVpEP5XsvFJuSzCqORloeAbRuynMBl+8BhFxmJY/3jIiPhBDMBEnXICmNNgO2iJlu6uhqU6D8tFrbu+H3qoSlxUJprvp5V4tqz8CMJR2QArlg/FlUUsHPtIiybWQkHgXoqhls2Lz66Po6PzqcwlvDI8CGH93LJDgQ8OeyYXYa1CxrgsbjR0TWGD/qT6I8mkfCUwWa4YBRItfC9qlQnkdTQAspGLa5y/qCI2tBgmwkREWq2DaDBmoN9sA+XDn2A3osn4PFQVhBDeHQEuVQSPoJtWv9JQicQdRSQtVBvmIXf5YLH68Yjjzwsd93x48cluGbZsmU4f/6C+GNzUePUNp0tqE/mk4ijCBkpsZFSwzJsTzLEZcOGDVi3bh26b3XjyOEjkqxIFlJ1nbScQhe5LGUjZFi5myfbLOEBOt1MCgIZ9AKyetdv0TISjuKb7SORvOjkwtKbXcIItIe6uInoYAcuaPyoV61ahfvuuw/xeFJi0+mVrRjyUn5Y6dT5XHwOgmjCT9k0mqlZwhKom53nhTIb6sDJlJPJF5Astotk4+8Btku33lNKB39ExxoOzTAinueK55ZuAvy7YrfNkqPA9sRdqVx4jDxT64Cs3SZyEjLbDTNmygZnhDrOaEwCO5TuWlViCbqwWpFqWIR567Zg47rVCI4M4cgnH8LjMOC3FRAcGkI6GlIODVriZjFvYspr9IGp4llE3ZPLowbck6Bxyc6k+H2h/zWsna5FMC2LonX7xbhh3Uyc8vjpALqqJZo9KfV/1Z+PCTKLC5LuzRbHOvWm407v+051Wf3+vTXb8rp3aJXci+E3wXbpn5Ofa0JSp9rBEyx+8XWnfk9rtoUcMAwk/HWobp6PyuUbYSurwjivNieTATXYlnAQXqnaAxkMMuHVGdQx2mVwFLJwU4qXHcK6eXHs2bUauWgcR75ox43OMCpnzUPKU41Lg+PoT6dgcVcChg8O5hFYATuHrCnbZl6YnVkMKhCS5YYhLXZ2vtIZAdt0PPleSx4r5zXhQjCKvZ+fw233DFjc5Yg7K9Q8TZZl2ZRbsSLQl54dQyBTMMijw5fLw08P50IG6WgQty9eQPuJ40iExjCzoQ6+gBeRWASpniFER8Y0O0oNuDlknJIa63RkURbwCtieN3cO9u3/CJ9//rmwstlcAQ67F4lkCulMHg21Vdj90FY8cP99qK2rwngojKNHjoln/4IFC/DUt/ZgfDyE9z94X6xSH7h/B3bv3oVPPvkUFZU1WLh4Lo4fP4Z9+z4Vl5GNG7bi8W8+hFOnzol2u6rah57eW1Ibli5dimXLVgsA/OjDT/CjHz6PG+3t+GT/AfQPjaG2YRZmz1uCgaFRvP/xQQH+ZIHJ2rcumo9nn/k2aioD+PjD9xCLjOPZZ5/A2TOX8Ps3PhJr1B07duD5F76LYUokr17Bgw9txtjYKA4d/gwD/QOoq52JlrnzMT4Wx/Vr1/H9H7wgDih//5O/l80At5kLAAAgAElEQVTH0995BitWrMS+Tz7FG2+8ifUbt+DVP/kzXO3oxM9+9m8iI5HNXcGCGQ1+vPLSY2isr8Mbb+zFwvnzsXPn/ZKE/P5772NoJIgtW7Zh9zd34fjJdrz57kF0dvUiV2AX3bxH78KiqJvlK8x2EdTqjavJUZgMNxcwrqmce+LMUzKRVGsLGVndlSZG4TlNOb0or2+A/7nHYKupRObtE7CORWG1ppGnJWJ0XD4rDvZyHaK9plo3S2Z7ijpt9ZcJiYYpI9FOWhMazUmb8aJkU9ekYi2ZbpamSHhOXwFNuYeQAdpzW3UyNUEg3Xa1npq1svSZinr4Yh2d7L2t3rr2gydxzf+8VQtFs/2VVl8JvC0t+F8HVN+9wGugO4WCu6NcRb2rKTuLr77C3cE224ZqOHICbOvUR2nZkfGwyZR6jilPREs2K1Zu3Az35j1Ils0Syz9OWRMUiquEXqjUDkYPXWqwrSYlycDxWVMKlGlGO8/4V2G2bQLvncwyy0TgjA1ihjuDtTO9WDe/EbMCNtizSfqsocNw472Lg/j8QhqhhAsepj+iALf1GlYtbsKji2eg0mVDW3sMX17uxT40IOvxwOXIio2UkaMEg+yjkllQ00wXCAHbnE7nYF2eFomK2bakLYhlU8g6rKjNpWDp6xZme7D9NPx+aoUjCNOOLZ2CJ0OwrT4jwqcIwTYn/LNktg0sWDAPf/bnfyaJjG/8/g2sXbMG27Ztx5EjX+A3v/kt4rGkMvhPmfIH2v+RteIQqLKR4vmmXR3bXgTbWzZvRmdXF44dO4ZoJCIDl5RX2A0OP/KdGRIYkE2m5HtlPq8wtF63u2jDx05OKptVQN1uCBNObZrojwnAuenU/tkEm8Ksa721JCBqdpytbO78eYVyoFOlVuWxdNky0eWNBYPYv2+faA99Pr8eRDU3EHRlAZwOp/I7JTPAFq+hhiB5lVGCoZxTlG0gdYc8DrIv9MmmHaW6LvX44h0A9b3uWz4sZbHC4XKjvq5OWMPBgQFpmfI9UgJDdxLd2NOUxQTo5pAxwwxIOhFss59j02Cbxz3ce1usx8hsUz/Le8OMPqYfa6p+IVrWbsbmjevE6u+zj/YK2C5zWDE2NIg0mW26KJgFUWmhiguMhFXdBWxPBxon+ImJmjRJAqIXMZPlng4sl35PYdLpaYFSKUkRfPJ60t0LKcZqWGHS1/9Xwfa9gPZUKc3khUoDfTVGrrWdU/TdpadxOlJJ+A4bchWNMhjpW7QGebcPEW5SGdylPZ1VyBhrk1uRKaycdOKwhcXtI5B2CLDgPW0tBDFvRgxP3teKmbY0jp/uxGfHezFiqUKsfC7StiSy9qQMRgr5QmtRxsDz/mPtcJCkUQOSdHl1GgqIO9Jx5JNxWOMxuJDFiyvL0VJXiSPdo/j87BUMe2YCrgAS9iplvckywqOlw5BF/c/7KUe7THAg3CFAuyKdQ97IIJ6JInS1AzdOnsBIfw+qy8tQ21yP4dFhWG4MIDsWQUr6+xKXot0mklL3HQZlJF688qMXsHzZEoyMDIhu2W53SV222dwYHRtHV3c/Fi2Ygx1b14l7xc0bN1BTWyGDjfv3HxIy5JvfpO7ZhwsXriIcCsvwJHXKv/3t66B96gM7t0nuQmdnj3QyF8xvFcna3r3vSsdy05Y16Oy8iYGBfjQ2NWFO8zwEx8bx0UcHxQfcZUvifNt59A+Moa5xFvyVjTh55jx+9+Z7GB4egcPpllo1e1YTvvP0t7B44Txc77iCvltd2LRhFc6cuYJ33z2I0HhYWHfquHt6OnH46GE8++xjCJQFcPHiRYyNjaGxYTbcbg8utl3HzZudeP6554R4+D9++s8Cup/69rexYuVK7D/4Kfa++z5WrV2PH770Mq7f7Ma//dsv0dtH3TsliBbMbPThBy88jDWrVuDY0ZNip7pq5XIhVLo6OzEejklScqCyEv/2i9dx+NhZBIMRZPOGkBeUrt4Tg90RbCu4q+wuzIagIii4HaWMhBJLXv9MPE4niVdUNonIMPPspQA5lx/e6hq4XnwM3uYm4O1TyA+MA1YGBKUliI8+7qBU0jBkZodgWzlWlSgOTMCtMadYtOq9ghwj66HZQRWCUg3pS80sSZMs7TzqbYb6nVJcqVqg04BF9S3pnJUE3ZgY35TemMBbHf/k2mzK/pQC5Ku6boGI6oCKj7WU1S2Rb5cO8ciolY7tVDsQzRjeSQx6r5W8uCZOPWDzRN+Dt/4amu2pS5R+SaXXI4urGW3VjtPngay2iEg4hKCslfK0S9KaoiXr1sO39WlkqloU2OYgn81hEp1FQCRgWz4ZlU4pHyPJXrZgkBKAIjs9Lg6MgaX+lqxIgbZ5KdhiIdTaEljbUoV1zR7MKnOgnNPsqbgUvBNJO94624lLXUAs6UZZJo1yp4GViwpYv7QWtYaBG+3XcfJKAn0R4FzVAuQ9HjitSdmlGlluEBTYJlNMi7gcizg9+8hsi4yEDiIE21YZbozns8jarahMRlDouY6Oo/sxer0NPr8F6VQYobER5LMZeDJ8nLqDeIHFDMa+q8GJxroaPPaN3Xjm6acRDodw8tRJVNdUo3XRItHinT51GvV1DZK0yCj38+fbhAlgSMuiRfMxr2WuLGJd3V24ePESRkdHBcRu3LAePT19Etwya+Ys1NXVit9rLBrF4cNHcfVGpzDKlI7MaGrC+rVr4HG5UF9XC4fNhpudnbjcfhnXrt8ULdu8Ra3CtjfOnAGX04XhgUGcO3cOly5ehMftxspVHKZpRVkgIAX3Qtt5XL58Raz6+P2VKxigUC4LTvu1dly40Iaamhps2LhR0hOPHDmMSDSOWbNmijbP6/EiGolJcubNmzdlQ8EEyObZs9E/NIi6ujqx1ervv43jx76U4s9I9+UrVmLWrGZkM1kZTDpz9iw6O7tFFsOwGm401FCnKs1TwaS6+e90s1qQoebdMFBbUyNt3JGhYSnA3GxwI6DAdtEHRD+R+rcC28p9hwNcvIcMrxeNklxpw1BvP2KhsIqiLg4SK8cebmyTNfMwe80mbN20AaHgCA5+8A5cdhsqnQbGhjXYJlAvsaaSW04CP3jfKZ59KnNdLJImW60r+9SKozqr0+vzivZSJaduEvCe9MJTWqam0rrYIjX3Bxpci9uWuXmfslhodmQy1jRZd13DimaIkw7uzh+zuQDoi+Fe7empMph7yWKmXl3m70+32aCuc5JTia676jLVa4NeEPXqWHx6NThmAWpnYubiFXC2LBXLvxhtQvm/Nv6TjZ2MBbqF4MhYnChYKfeIwZbKoDJJqZsFSUnTDaGhMojHNizAxnoDV66PYP/RbrSH7Bjzt8DiziFni8NJi0/Kumx073GKTzw7oVaXVWQk9MqnIsxpp/Y1DyMeQTYRgTcaQbnLwPPrG1Djd+G9tm60dfZjxNuMgtOHhK1cSBFe0wpsqzTDnCUra1ZWGgFkO+3wpPIIUJpiZJDIx5G40Ynu06cx0HkNPrcTza0t6B/og+XGIArjMTARgB0kdu24MbfZOJtFd5KkuGQ8990nsWz5UrichtQTrndi/Zc3xInk4qV2zJs9CzUVbrS1teHU6VNYMH8u7r9/h7iVsPasXbsKHo8HiURapHFkkM+eOyu6ZMrl1m5YhcVLWtFYPxNutw/JZAbnzrVh7963peY/uvsBCfzy+b1COAwNjOHIkaM4f+4SVixbgrUrWtDUNANWw4NEOodrXbfx+dHjOHnmgsz68Jqw22yor6vB/du3YMO6VXA5DLSdP4fK8mpcu9qFTz45JDV8y5bN4p7S03MTR784jPnzm7Bs+RJxWHF53CjkDFy6dAVfHjsjMscnn9wjScBvvvWmeGQ/8OAutMyZi6PHvsSxL49j0eKlePTR3ejtG8T7H3yM4ZFxSUomUK6tduHRXeuwa9d9GB4cxtkzZ0TCM3/+AjTUN8DgjEE6i+tdvXjr7fdxq39IBlMthktkJNzUFe/Tr9Rv1fGcKO36zlHtdPm+kH1mtZZvqQRe1h231wuf1yNkVSIWQyrOpF4or3c+KscgnxzynjL4qmvg/M7DqJg7G4UPzyPVNwyLJS2SJUskhGQ0gkImAwuDgsSNg3ec6nrLfyU5KKoMmcP96uAUgDZzMDhgzJViwrmpaPunTQlK/beLwHZSATLB9sRWRVdP3QhgDotisEsLJo9LjkUbuBSZ7ZJFVa0VfA+mL/jE2sHX4Ear+JnoxxVDbcxjLLbKNeNgnpQ7Ms93WrtLv38HZkJeqxQVTPtcmtm+x1DSVx+qXrRUgDJdhgKPgfocOTlshdvtSJJhBLB4+XJ4tz0LS2MrCoZHAHOevqrUGXMIjyykhbCCNk9CRyhWnIbrlKJQ/1tISMHMu1nkLUgjIxo/H1IwYkGUJ8cxr9qPFfXlmNdYjXq/XbTaEiSStyKSBt66HsQnV/owHrQim7RguRHC5gUsDmUoK7Nj3w0bDpzqQn+iFiDLah2ThKiQUSEbCIfYSVMDqC5wad1Tt21XPnUcmuQNKW+BA4u5ApJsWbpsqAgPInvtDLqOHUSy57owqzw/o+Eg0tkUHIUEbIWs6HXZrk3DJwuC2xbF3JaZ+NaeJ/Gtb+0RwEjWwOVyYunSJTIJ3ccJcmoP3S6JaP/pP/9UEsJ27nwAa1etVpaA2oWEhe/99z5AY9MMPLBzpyQg9vXdxqO7H8XSJcuQ1NroX/ziFzj0+VEkCRLtNpGt/Ie/+ku0zJ4l0b3pdEoWk5OnTuDzw4dlEXj00ccEbGfSGdnl2y0WXL50CXvfew9lZWV49NFH0dzcLAPEdptdJt8PffopIrEotm/fjkWLFsljydKEwjG8/fZ7iMXj2LlzpxToQ4c+Q2N9A7Zu24qZM3kcEfi8PtweGMDnhw7h2vVr2Lp1Kx775uMYDI5haHgYC1qaZUL8/XfelETM9WtWY9OmzbIYc2Hzl1Xi4GdH8OvX30Zvf79i7ahVZyCT1s2ZIS+ioTO32tNYLinGw4qMzQWLYaChVqVXUjvNY+B1rCy/lcRlQlesO04smtpWLcPjYCIaB0w8Plk8GZc80NONeDgIQyzYOCSppUcEXFYbUrVzMGfVOmzeuBGR8SA+++g9OA0byuw2jA0PIR+PaM02JTPKG96EY6JztXIAd8JiTu59LcUp1oZSecgdbPymK0FTB3ImM9ymK4qu17pOFX9Hg9tJ4TTCpkxEB08MyGqQqWtiEcPrBdIso8WJd23XqQj1ku3D3ez/vvK+76wFnQqszXNTCpynMtiieSzZtNx53SixhTLJDw22i41nc9HTw6qTrGhtTokwN5pa0LxkJSwz5yPj9CDJLAI9myGgQXvG58XylCEbjL7mvEoMtowNgVgF8pQx2WgnOIJK61Vsa6nB91fNxngwjcNnunGwO4QbnplIOAJI212oLETgzUSRRQUK1gDiARtyXgu8rgxctjzqbRwETiPp9iNNVj0VRTYcwrLgKFbNmYENy6uEqf5vn7ZjMGFFr7sZFrcbcbuBXIbHQWIkC0dBhbZQWsL1JGuxq1AoOgQx3lyaqllJ783f6kHf2bPov3wOfqOARUta0NvfjdHuPuQSKTjTFqnvhD/iP6xJIVqF2h0G6uqq4Q/44XA61OA2u68SFGVBKpUR6YTLYYPNksHI6BCCY6MIlPlRW1st5A2HK7fvuA9Dg4O40HYRIyNjMgQ5eHtQmHF+ph5/AFXV1fB4feIORUncre5uDA4NwyPD1LVyDKzBHIgfHhmR7tpocAzlZeWoLa9EWaAcdodL7PnGghGMjQYRicWLDk+8/RjXznCcyooyIQiC40HY7W6RrvD4OLReXV2F6upqxOMMzxmWmaLy8jIEAgEhXHhPcthzZHhU/t40c5aQQvTW5ldVVTVcLpc8N11FyOjXVFfLkCXTfpn8K11TiwUupwO1NVXSMeT3xkZHkaQE0+cTkoZdRDpljY+HMTg0iDjlHDq4jZ8/JaO6oadILY3iVKCbyqVQ39KdRzM1Usva6LZFQKmC4HlXMEtDJhfg8HngDfiEdKLsKJdIiHslNf6crWFd588SLi+81bWYs/N+zJg/H71XrqOvqxvubBoUM1rHg4iHo0KGCJ7SclBxkNLzTCaLbJYqBaR1IqSJ1kzb6f+LvfeAkuS6rgRvuIz05X2bMl3tfTfaN0yjATRA0InicEXtGYkiJYqSdkakKD8rs7tHq5WoObJD6XC0y5EZiSQIEiAIASAIsOHae++7urxN7yMj97z3/8+Mqq7qbok7HLOsc3DYrEoTGRnx/v333Xcv/6EGHL3qi7ks84IzMrKAKiQoIb1YvpjGFvNXdK3zsqbWD7msVbf8s+qpRwIjrQiFXEQCdPnh6Pub61RQjWu/X1vwQTD1go+ZA7ZVQZ6r0Zsfa4tPvhD3/f0et3d3RcdF1nLEUNJ79i7rR/SRj8O3dANcO8ystOsLsdyEA0QMYjgE2NapbcmLvhgOIG02Xajkl03DOk6A2A8TjkHAtAh/PgY7G0d/sIK9a3qxrjmIkGnCrxPRp8EpF5EpargxksLXL43h9GQabt6HsBnEvpYK9q5qR32bhtvDN/H1K35cmQQyxlJO/Arpwww0Y1YLg22LbgAFtlknK6OyRUATD6ixdp20x3QXliso6BUUbQMN6THkzr+HW+98F9rUCAKhMHKFEqZTcRTJOspNE1/EYFt3Kakzyk4pRnkKkYiNRx95BJ/66U8yK01hCRRasHPXLhQKOSEDSSc5ma2jvRV///f/gOaWJuzeuYsBFQFq0gCuXr0Gzc2t+PbLL/NQ4b59+3Hh4iXcvj2AZ599Bh0di9hv9fz5izhx8iRGhscZVJMUZefOHfjs536BC/i3vvUNTE1P4fH9j7EO7XsHv8ev//jj+5ntOXbsOLPXj+99BLl8Di99+yVEIhEcOHCAmePDRw7zzUksDOntCFw/vu9xBqZHjx7lQcWuRd04evQkR7g/8cR+LqxHjh7Btm3bsGb1Cnzn9TcwMDDI7P66detZJ0gDON09ZB21HwePHMVbb72N3iVd2P7QVty+doV9YlevXM6s+JnTZzA0Moa+/pUYHB7H1775Eq7duMWhSyJNUZgvsQ5cMh5CEy4ieBeiPIndKxoBZrY7SEZi6JiSYFuTNmuy3y9rlrwvpcSLoAwBGwLbFJNNHSIBthfB9lkYHbwlwXZJWv+Jos/uC5qBYlsPerZsw24C27EYDr7ybbZVi1o6D0hygiQBdbIhrIJtWRUYGJA/+GytdBX0qY26B2zPJwlZqH7N97qKhGCuv5qPUO2R1k6zrH38Gp4ND+sB5WIipuAlE+LRKM+SxnkKvmJnxDGIQCZJATFLK7F59ffVeiuB/+zF5y6qbIEyXHvcvOy2N5vhgcG2uiRVN0AdWW1HqDY6/J7q3PCAhA1XM2Ev7cfStRvgdvWhaAVQsIMoVUQwFW0jlBsJeyJR14XOOQ2FG3kYjoVQtp5/nzcrMEtTiDrnsbk1iJ/ZtgyhUB1OXR7Dty+P4XgxjKzVhKLdgGg5hoiTRBlNqBh1yIQ1lENAJFhCyAe0azlUCjlk7Ahy5KCUicMqFrC/UsAja3vQ3GJhYHwGXzl6B2kjgpFgDxzLhyyt+S7gYxcVB3Ylyz0g2kjT2uNoNqyKC7tcQsnQkKVBdJfuOxf68AhGzpzB4JmjiOgOVq7uxcjIAEbuDLILULhEUe90lwpgQWdejCcLm1Mh2xMOUXxny26ySzWdo9iJBSzDMilMqCzSdmkI2qK5EwO7du/E4/v2YWDgNg4efIeJECo5xNjSkDjnJxg+WLbNhADdf5QbINykxFA5ddOI3CgU83xvsFyv7LCHN9nCBmnY36LnUzy6y8yxQ1IaCWr5PmQXK8pfsDisjAffKfmRLH1p45DP831ItZszGsqOsGel2R45P8PASdqeUheRNh0kryOQTp+bTiDJVRTQFXa1GmwmumhzUmDZXQ0gitem92S3rGKJCRMRaCbqFr02nQv6vOwGJ8kCMU8nCgz7iUiwLeZUBJuq3LJERZZeVfI5ojMi5BzUfRSyDgG2qVtCYDsYjfAcF5FRDoFt6oaT9prBtqhNaX8QwaZmrNj7CLpXrMStgQHcunEDwWIefgKb8ThyqTR3N6m2cdeJa1rtPAg5htrcq3oitwhqXkWWdNHsE4BY/SzUeRTY2VMV5b+r004LSJYF9lPzNp7ZFFVAFQkw5xi8BdJr5zrrOOaoQPjYKa59VjH+vlD1Ak/+bxhs0zkR/soi9pX9kdn+0EVLRwcaH/txhJdvRSUQRRkWt/tg0l5ORsET2Na4HPKNxlO4BMZ1i+femyg5gSzxfJSm5KJolGChhIiTQaSYweqwhj3rlmBZxIJbpEFFF5bfQKFcxs2pEt45fxsHx7MYq1iIFh30NTXh/cvrsWFxGBdTGbx25DiOjEfhBjqgoQUVmlwO5lByS3CIqaTCQNopZkukUwqx2mQjRRIS2YJn6KNCFEiSoFM4TQX16THMnHgTV996DcFcAqFIAzL5ImLpBINtq5KBWSGwTe9B8oEoSDwTMFLM+q9btxaf/+XPY2RkmMMNiGl++OG9uHz5Er7yla+wvOSJJx/Hj/7oj+D119/AkiVLsGHDBsSnp3HxwkWk0mn0969Ab18fXn31NWZJSPNNTDeljz39zDPMKvzVX30Jhw8fYZBbzFMBLXHs7/79+/DZX/oMxsem8Md/8u8xOHgHP/XJn8Ce3btx8K23OMBh86bNzDIQw7KoowPbtz7Ew4rPPfcc/y+9R3NTEz82kUyyRpxkLeSs8sEPfpABJU3TE8tBRfPYiRPMmjzx5JPM6F+5fBmP79+PYiGPP/qjf4/BoSGeSP/Yxz6G+oZ6nD1zlhcZkp188a//Dm+88SY625rxsz/z0yw1unzpItqaG5h9Hxsdx9DwKDTDhyvXb+LVNw5ieHSc/z9fd5xsKpxLhA+3uL7pcyhmYT7ATeW4YNjQLQtd7e0wdV0w29kMtxJlEFgNrcupRJXuyst4hbSlNbBtBSNYtGQxb2BHBm4ilyJme2Gwveyhndi1YzuSsRjeevXb3GGImhoSM9MopeLM4JEkTFg6qoROscFgsC0ZC7UxF+uR7Ix5ip+33j3IZn3W61YtHj2DM/cC22o4qUpNiUVSMCpCs/z9gG2yFhNuPJ5shDmA/Z5g+x6R6bPcQDwLzn9psO1dReYy4+r7pOvMNXwI967C0vUb4bT3IG/4UGAyRAALIW+SfvGyq07ZBfRRyD2EBuN1N8A1sEjXbz6OUG4Q3QEXH9vQjPVrujA2lcIbF8fw1mAcMZfA9iK4LjkL0ZhiCJZuo2IDZkBHIEwWp+RQ4jKoc2jWoZCDGR9Gi9/AB1uD2La6C2PFEo6cuYVDg3mU/XWYjixFvkIJv9RlpUTLMidd+ioUc06sNmcNo6T7eNjS5xRRMnVkQJtPl2UtvokJjJ47i9snDyFUKaF/xWKMjg9h9M4Qg+2o44NJ9ZkjDujOoHY9sZYUglUL+appTJUTGYE52cpntpUsVk0JwIXVIa2ZmzZtwEPbHsLw0DAOHzmCifEpwRiSNFOaD1H3rOg4DHIpg4Hmash5iv4/1W2aQfH7Awy2KTCmTGFaJEcjmQ5tlAoC6PI1wLkDAjgqwkwAT7I0lC5SStLJ974MWakm+9ZyFKpWx7MG7+Q9KrtjIipMABmlLebKI8EwgWQxNC+yIbwdHrEJUNawckPp2ZDSjFJ1M6kG4uWmudYhkxsAeR2rGRW1o66y2guCbdqAkqyJ/qO+OblPaTCDfoTro0SfszViKZuFybaTYiMnwDaQDgRh1zWgf9ceLFu7FoPDI7hx7Sr8+SwCmg6T1sVUGgZb+VJehHL6EHW6xpaKeixkJQJ8i/rKTIC89cU9KkQgNZp1oVq9ELNNElrxnNnDi+pg1PtXQbIiPOg7ncNBLMSmzwe253b3qpuFH4JtYVWjglHEzovCPFwEwhE0PvZxNK/fDTPazExK2ReG7qPMRnExmZTCSNZPDLZ11mVTz50kJyTbaMiRxZKGpCl10naF2fBIOYdIKYfFlTw2LO3A6rYwgrbGXtCxdApT8RlcGc3i/J04Bux6zBh+tLtFPNTXhSf66tFilvEceYBeuoExow9WtAtunsC1DicK5EoF1rDRNWMRq0ASGfmtc3tQq8wG29S1IbkAMRhlCiZxUTFchGKDGH/vZVx9+7uo14qI1DUjlSsgnk6iWKYFIc3aQgL0dCOXQJG2Jiwk4DMr6O9fht/4jd/AnTsDDF4fe+wR7Ni5A4cPH8Lf/93fsR0gDav83M9/Gm8dfAe9vT2sXx4bHcXArdss1wlH6rht9957h5kBefzxJ3Hp8hVcu3odTx54ilmPP/2zP8ehQ0eYZWHPbmkst2vndma2yQ3kS1/6S4yNj+IzP/dpTiR74803GOju2rUbS7uXMgMTDoawuKuTPVX/8R/IL/W2CBxYvwEhirf1+TA0NIh333mX5SS0Mdi4cSOikSi3YKml+J3Xv8NOIY/te4wHhS5dvoSnDhzA5MQEfu/3fg937tzh6f1PfvKTrM++dv06tzBXrFiF3/7fv4Bjx0+go6UJ/9vv/g58WhmvvfoKCtk0du7YyZsRSk9LpLI4dvIUXnvjLVy5dgPJdJaZI7KoVOE8CmyLeGEJtlnvNruSCBmJhoJus36wq6Odtf7Tk6PIZbNAiRY51dVTVO3dzDaDbWKp6W7QLdiROixespi7CMMDN5BLxRcE26X2XvRv340d2x5CbGoK773+CoPtkF5BOj6DYiKGCoNtkqCIIdQaAUFSKGKI7t7sz1eg/7lgey5jMZsV98pI5mG254JtqVv0sjTfF9imwWsJtL3yjrmAtXoeqgy593u8B8MyD7vzgwDbNaZKDk6qjZP83wK1qS0/6vrXoHv9JpRalyCrWWzRR3pRrmVMMIiNGcsxNI2Dwji9VwIw6kASSULkg1nMsYusb+gAACAASURBVAVgvZPAzjYde7YvR329hfOjGXznwhCuT2rIGB0MdIkht8o6bM2EZQO2X4cV0jhqvKy5yJMdGs3GFLJozk9iZWcL3rcoiq56G0cHZ/DeyYsY1RpR8kWRiC5Gvmwgr2swNZftYInZtlwC28RqW8xsFzUC2yVYpQKKBpCqENguc0c0MD2NifMXcOvkIfidHLoWUzrjGCZHx1EulBhsG66GkuwQiC6BmjUSsEZsZATwEU4aAtmJACm5SaHwB1o7qCawLZxwZWpta2XJWDweZ1abu8ME7jlB1+CaRGQAscA0+0SMMtUnGkynoxCsss7PozAzAtfpTJrZbmKEi6UCD+0JlpepIQbzwk61pp+ljQPrfrk+iE0EbWxlwHENMHs7JZ4ZAbVBV+nB6oRQdoMAVrPn1xTY4uF41WhTt5YE2YrRFccu8YZyxuIwFcVk12qJuP4F0KXPTd8Nb8zpt6zAE65iap5EVfXZzLaAqmwWRt0emXotBoY1liIZARthkttYJhLJOAfV0RA73R9EvlXBtj8AMxJFz/adWL1xE8YmJ3H18mX4smkEyPc9lUYulWKwTcdMXQS6LuhyqQ4+MikgpS7SypaNAKrnSQBuVRurQ53zFXYFy5VTnadrqaqZOm9qmFGhfvVyIqlaXPAcMsdHJ7Agy2znNILnW0tq3QupvlD5DHNK6g+ZbbmTVTvjmncjuQTQxLqF6O4PYdHWRxBqXYyKYaNkEdgOsJSE20uc2EcJYjL5kMA6f1kmN8n9ToWt4NI0SGBoMMPUzivCV8og4JQQzmfQ4DPRGQkgHLJRKuYxMTOF6UQM0wkDGSeIfF0TZgoFrA8UcGDTIvQ3hDA1PI4vnZnCzayOcnAxD40E82TnVMFEMMyT68FKUchHyD6I9YviYqabjxYXh5zwJPDmYXUpNxG6K+JS8sDoVQx+70UMnDyEBltDqL4Z6byDeCqJEoHtsgDbtBvWWbMdIUEBfFoKAdtAb18Pfu1Xfw0TE2N4/vnnWZu8ZetWvPvOW/jbv/0b1sHteXgXfvHf/hxPtff09GDdmrW4euUyjh09jlgijvb2DnR3d+PIkeMMeN///g/g9JmzuHrtOp555hn+TH/xF1/kaF/SVdOHo5RF0iKyjOSzP4fRsVH8+Z//KUZHR/GpT/0UHn30Ebx36BDHCZNMhIZ5jhw+gqA/gN27dqBULOJrX3uOgXFvby8amxpZZ0iWVASQaUDoyJGjzMo0NTay3IQAdE/fUhyjNLdEEqvXrGHf2cuXLuP9738/0pkU/uAP/hA3rt/AmrVr8NOf+mkG6DRs2djYwHr0X/7V3+OEM2K2f+vf/SYCPh1vfve7mBgbwuJFi3hgtLu7B6vWrUUml8M/fO0FvPHmQczEE+yQQBbc6joWfvmihVmd6F5g9oFYJwLblu1niyrack5PjLI/OChxk1rVCt0y+pwNtgkAE0Ao6yaKsFA2LASi9Qy2da2CYWa2FwDbuolSxzKs2LEHD23eiOnxcRx583VQ+nUQJWSSCRSSMbLBYbDNnt/Sj1wUQCFHqf54ZSPz6Jf/JWB7fsCtBlElWyU1x1Wtn9rc8qIpZSIeXbIq3tUAHbmBrw4Hil6qNGO6e8hHkG1zUhglQTR3QzUf2JbL3oJIeyFW6QcFtr2bh9rxi8PlMS5fAPUr1qFn/SYUW5YgQxs9K4QKSZgkeUASC5pXYSaQQ2E0llMEHcpUKCPuL0o9qw+2oyOac+ErzKDZmMLWNS3YtaaegcPpK3dw+NI0RnMRxCMdiNl1CJTTCFHUu15GmLpHdhQl00bClgxuZhz+UgabAllsX92LNa0B7uS9eCmB8zdHgaYe5Com8qEWocnmGlyCHwV2qqIuEBE8jkYeJqJjxGDbKaCgAylyinAdRH0+hGIxTJw/j4FTh2HkUqhrDCCWmERqhlx8KoiUfHBLlJwpWF8FQvk+kkw3n1hy0ODxDAEeiD2W8W8CBDGTS7kIYt2jGktsMslQyC2KJBkkvSCpB31/RGAosE2AhvTJ9HsiTUhCQSCcJH9MeBka8uw65ZNZAqS/DrIMhIbRSeaiwDaBNHYG4xAxIdES2mC1Yagx9vzxGHV6uz8KaIm/qUE3Ojk8ZK58/OW9Sx5XfGupIb85m1ZO/5WsuQBxVIdVSArdw7X6xOfRc9fN7Zx561gV/MstIz/WoJpO+ENmRijZyQIyEgW2aX1WwU4CbOvQ/T5EGuvh81uIJ+LIJRKsu2awLf9jZtsfBAIBLNm6DRu378BMPI5LFy7ATCcZbNvpDLtNabS5IuacO6yzwbZIjhafTmRTiE2YOE/q9+J74Q2Sp27OIg8UCJ57Hr2gnP3ClURldu0U9V9KpeQLi/VxDthWNXshGYnUalc3Bx6gPbcjx2z+D5lt9SWrXZVcrSgJj9jgdY9h8bbH0Na9Ero/hKIVgeYLoEKBItSG0dgZlcG2wCJi4JB9teGSURNsP4HmIgrlEgwfPd5h/+CoZcHMJFGmVn02A5f0YMo5BRUUyxHAqEdS05EqZPH44gCe2dAGs+Dg5PFzeGHCj0nSEep1PDXeSHZ+ZRd3rCisoIaQk5NJZEq/SMcmbH9oWLNsioJKmi42o/dou02tCN1JIXHlBAbffAHxW5dR7zcQrG9BznERSySYbfC5NRkJXdI0IElgW3Pi8Ps0rFixHL/xG7/OBeyVV19ldxCK+yVnki9/+f/hQULybf1ffuHTeOnb32E99M4d2xGPxfHmm28yw71r9x6sXbsO3/zmC3z8B548gDPnzuPGzZt45pmnudh+8Yt/iXPnzvMEPXt1U3vV78OuXTvx2c/9PAJ+G3/9f/81L3Yf/NAH0N7ejtdf/y5LHD7wgQ/i4sWLePGFb6Gvtxf/6kd/hNPVnn/+RR5U2bhhI7PYx48dw+pVq/DUgacwMT6JO4N3EI1EOLTm7LlzPCl/4OnHMTg0gKmZGFauXIXR0REcP3YC+/c/zu9J7D7pGsnFhDYet27dZs326tWrOZHsZz/za5hJpLCoow2f/9xnUR/x48qlS7CMCkciHzl6lM/Z9l270NDUjBdfegVnzp8H1bhcroR4PI1UKl0F117z/9mM7GyMRWWmYPjhI7Dd0cbnb2p8FE6xwPINKh6i4Tc/s00Di2xVplNUNlk/WQjUNWDJ0iV8HwzdvoH8PcC2s2QVVu3ci41rVmFydAQn3vqeSOcrF5BNJlBMxQWzzSElErh62oR0dNUWcxXk1gZhZi1ud0lBFsSbsuVZm4ivgu5Zi+39wfZC7yDEDt7FpgbVRcFeGGwLck5pxu+WkXiZmHnBtmyxLnRsc0G1etwPDGyrrN25mksAedpk+P2ILl+L3nWbUGohZttkGQlJ6cgsjZhtkmHRGZahv5wOTHKKaNlEXithMpBnMGm6fvjLBupyZLmagJUfwKImB09sa8fSzjZMTSTw7tkxnB/KYzTciVi4FeFKBiFk0VAuwXYryOh1yGs+JII+FN0ygvGbaLWBA4sC2LqyHUHDxcUrN/DytSLGs2VYLT1IF10U/I0Asb20MSgT2C6K1AdaCyC02iXN5P8ov4BCeIqGhoSTh+4UEbVtRBIJCbYPAekELH8FqUwM+XSWGc2oY8Mh7TTnKigmW4Yze6QRgoGWOxPJIKs5ENJWl6SXNYG9Ms9PiNcjnTT9kL6b5ltEaJdw+KLzS7+nAW4C0px5QHarhsGdM2KyhdSNnC9crsmcwivnp4jltgiAO0UGZgJokz2q6GYxWGOwrRwu6BsnaYaUZ8ijUHMNClAzO8y5IsJWlbn+6oCeYMTFZ6DNmngtITsVDDd3RNiWVUgl1CaeUoG5syrZUiVhqckkanccQ0uVD6EyTiSOUCBOJSYTWKX/aPaL0pPJJpYGK6kboLYO82m2aSaLboAq2CZmmz47g20LkaYG+IN+xOMxZGIxlo/QkO4ssB0IwjF96Nq0GQ/t2csBQCSrNFNxBEl7nkojm0xC4/WXp9jk+RODgmKT5FGTcGdiPg9x8UmEjMSz3edfKCmO3PXMYZ7nAlzFbIvTKa7P2mNUba39nr8/acH6IBKWKqst3VHU6/N1Mqeo8qf6/zfYVida+RjLiUG1WBMT0rUWi7bsxpK1W+GPNiJnRaHbIbiWX2gvqU3FNzMNSsqTzJ7TdEG7cIwcT3EjQ4OEDpqC5GTiwqEZnWAABZoqLwMFSlEslChBHVZZg1F2UXb8KDs6nMQddEQ1vH9tOzYtqcON0Qxef+cETrjdSAXaONaVbvqoBPxjZgS6pSFYpkIr0v1EUqaAKdQ+ItBatqRmlI6Wh3Ioca3CkhBirPXsBIZOHsTtt78NNzGBaMCEv66VxiGZSSW/VbucZs02tWvp9fNaiH2uzUoKfktHT08vPvOzn8aKlSvYG5ssoWji+91338ELL76IVDKB7du246c++Qm89NK3kUgmsHXLQ1i3ZjV8PooNF2zI1WvX8Pzz3+Cp8H379uHGzVu4PXAHu3bu4mETciEhHTUPrxjEnhDzomHnjofwv/7WZxGtj2BsdBqG4SKdKeLkyVN479330NTUxGlgjY1RDA9PIhIKo6EujFwujZdffo2Z3V27dnCLlNjvQMBGPpdhCymKQd6zZxdWLF+GfIGGcCxWEZE8hfTbe3bvYU/WV155BYsXL8bu3TvR3NTM30EgQHKUUbz99tvs40pBPdu378Bv/rs/wO2BQXR1tOGzv/hv+ByeOnkCdREbjzy6G8UiFVyXw2fIuvD1N96E4fNhw8bNGB6awBtvvMW2gNSipc9PLBM9XklL5gdW4noomQHhs93awm3e6fExlB1iz2Qc/SzmYC6zfTfYDjY0slUhbVyGbl1HPp2YX0ZCC13fRqzeuQerly3D2PAgzh16mxP6zGIWOQbbQkYiJCRy2VLFmifBazpALyhU2wMv8PznMNveIl2VNtRoGNUUlce08IDkLGZGuWuoAIVajo5gXJQ29EGY7Tle1ZIyEOylhz9bUEYyn4B/notk7vlTD6nKYf4/HJDkRUuuzFVpg/hldQi2QGFXfj8iy1aje91GOG3dyJOMxBfmriNJkAikWDLERSoi4BBwq2ioL1WQMysYCVPtM+Er++FzdIRzBLLyKJfHEHYmsKcviN2r+tBu6bgyNIF3zl/HyXIHphqXod7OIogcQukCkCkhVm5FXg9ixiYWtIDu2BlsWtSID69sR1t9GKdmYnjnzCWczbbDsepRCdYhV6LQhJAYJqOBc8pd0CiJT6wrBLZLktku0efiwUkHJROIF3PQSkXU2RaiiTgmzp3DwJkj0DIJaEYJmVwSuUye7VzrKgGeCSrrNFDo1TWLcBFhuaYa52qQjqfnxd0mw6NoTSNdMrHSpFNmKQgzraJ7xrHgHPIlNN8EPAkY06CkSAf2MXtt+22Ypob6ugi6utpx7foNzmJQ8gk1RBkKBtDW2oQr126JAXB5z5OEhGz1BMDxppDKjAumqxWzLMkkJVGQ0JRJJ2Lw+XVVvLhyW5LaYkbwIouCRRBy3kIBZ6/9HJ0/+ryCGRfSBALk9Pnp1CoQpphtBch4g8PdBDp/8phl4eL3k4OFdG5pQ2b5be7wUpeT1ifKQmAgOi+zLb5CbmjIHSe9IhOCdJy2hbrmRgTCAcRjM0jNzHDwkT0LbFeQ8YdQIFvF9Rux89HHkC+WcPb0aRhJAbatdAqZeBIoinUH1NlnFywhQfRuL6rlUx2xlMmIk1DzBK8V+trsjWL6vTV+7r9Vzae5AFGfqitGVZozW7dd22RV+SRZk6WrsTiUOZt+r4SE/u1dH+YC/x+ojEQxOLMg/5wFYV4goNiXBdrf84OHOV/vPZ5LJ0GlZlLBEDevjBwl8Fi3CC0btqFn825EWzqR99WjYgcBOyhM1sUzGEgrxkCo4XSh2/CXRGswm8bi9jqsXRxAMl3C5dszSJI2uq4OGcdFltouDkA5M1begVkkZt3iYumL38DOlS1438YlaLKAo9cn8eaRc7hq9aMQbhdOFCUHVokGSwwkfCHkHSBItnykhyMZiQTbdOWxx2aV2RYz6WwNKANHCGxbxQTcmTu48d4rGD76OkzSmAcMBOrb4Wg+xOJJFPI5BtvU2uSpf02fBbbJmyQYDGD37j2seya/5pnYDAPuCxcu4uLFC6zL617ajfc9+ywOvnUQV69cQUNDPZYsWoxlfctYskFOJseOHmOwvnrtOixfsQJT0zOYnJjEipWreMiGbPzo78zUF10eXqTvk7xff+VXPoOz567w8WWyaQ4SeO/Qe0jEybIphO6ePmzauAkNDU3sDjIyPIjGhgaMDI+wDzbZFO7Yvh2LFi1mZpx8Zk+fPsMWgh0dHejv68PK1at5ITl15jSOnziGxsYm/sxUCI8cOYxMJsObDEqVpOdQkSTXEdKEk90hDUz29S3HV776MpLpDJrqo3hi/z4e5Lp44RxmpiewcuUKbNm6BZbPYo/xk2fOYGJyCi1tbVizdh2SiRyOHz/DQ0oc8mNZzBDRj7q257tflFrNMQOwA0G0tjTDKRV5QJIcAagVLxIkFTWhWsxiQeLmW4Wi1Mvcwqd2N2m2Qw3NzGy75RKGbs8G2wIISjcSw4Sx8iGs3rEX/UsXY2RwAJePHYJNsqt8BlnSEiYJbBNLqbTaksuRwzZCtykHYhSLMWdQab7PPreAzn3MPcF2NexAjSdVdwE1CKvaznJlpdqiFlRVZ0Shli1qL/itne7ZIFwy4WLhka31eT6c99jvB7bvant6l0d5Pvk1+JhqnYXqIiR/rzYy1Xp/rwLNC6vcFCy0Fswz7Emgo2gZcG0b4d7V6CGw3d6DAl17Fjkr6Ay2iV9kZlvKSOjKcSjfwK2grlhCztQwGjVhwIRdtmE5QCBHuKsI15iBmbyDVZE89q1dge1LmhEvFfDdE+fw+mQYk00r0BRy4NeyMGJZlOJ5TBdbkdNDmNYy0JHH5tIl7F/fg2f72+Bk8/ja5dt478JVzNRvhhVtQ6FiokhSL5+fN7daucDXPGm2WdvLPSEC2wGUyZqTAsrcEv+9ZGqIl7JAsYB6v41IbAbjZ89i6OwxGJSNYBSRyaV4/SCXKALbJCcpaSUG2yT94CFdVj2Ktj3d60qaVA0joQFHKiF0f5kkwiU1lxgGFEyvK0O4dB5Kpx/6GwFMAuNMflDICTHersG2ejQPQ+/X0dmKD37oWWzfthr/4S/+GmfPnmenDvobuUc1NTbhyaf2YeWKNvzu7/4HnhUikE0MO2ulaXXjEBQBbnngkwExmRcQ0JcMKflEk+yFOh0mgUDxGpSWyHQ4pyVKEYHMwBD3ldgD8fmiYdRqgInwqFZsbbXuyIFJDo5zycFFpClS8BEBb1WL1YwYPV/9TnXF5wN03Bug78cVYJtsfWktMW0b2WyW7WVF51HcSyLLRYBv+nENWt81mbcmsAC7ppGgmoLDmpsQioQwE5tGcnqaUyDJ3IHIN3JUo5dL2SEOPWtdux57H9+PUrmMU6dOQk/GESJ/81QS6UQSWpFmg2iDQoFPJK1R8z7Sy5o3RuK4apxFzatagW3uClRLvBqqFIB3Vk2WL1RlkqvSD8DkmHtJOXgwoNj01NIiRTaFkF/KI5NJENTRUF1L8Rf13up/1XPVoKy4J7zuUrWeapXZ9r7Qverjv+Rv91vQ7vmaQlwzp2Hw4Edxv/dWC91Cnz8bbECwqxs9W/agZ+V6FIKtrG0lVkI3KeCGdq8kI6EdHR2q2NXTrlM3SDObgFHMY3Eqha3LlmJ7hx93RnI4fGMEQ5UKxpqbkTR8mNJtGHkNwYKGulwFdrqCrO4g7cSx2r2BAysbsXFVN3uKPn8ugWO3JpH1daJiiYEgkosVOJmSLPxUUqqQtrDlD2vvxLkkoM2abZ0WfgLJdPzCv5Xs22yyQMxMY/ryMVw+9BpSA+dgVgqIBC0EG7tQ0m0kE8IAn9IvrUqRky7pgiuYERRcat9mGehTwSO3EAK1VISpANEOnlxGqG1I59+2fAhHI+w/TSEqVFj8lk94XltCv0eglSbWyaNVaPqEVZKP2mmaxmCWExjpSiGLK2p3WiZ27NiGn/3ZT7K++u2338L0zBQXKCr4oiVJrIyfg2bovahIOiWhISQtYZ4KvK4hQv6rfuo0OOw5S9aAdFNxqqPtY59YKuKpVBZp2iD5LP7MVEzp2AiYU/UgL1ZKfKTPTnpx+mx0rYQohMgfwNjYDBcC2zIRjUZ4+Dafy6JYzLH3LMlWaCUhDWM6m+WiR7rxYCjEeu10Kl9d9LzX/v3uA3YKMPyI1NWjsS7Kr09hMiXqXhhi1y7z/qpDU6Kmi2IiYDO5kehwKYyB2LSWdixesohtHseHbrNmm9reDMw1sSDTZEBFt+DfsBurtu/FotYmDN64hjsXzzDIt0tZJGemWUZCKyK9D9+zqksjKzInnombuLrIKADpLdAPXjlmF1dvAa0BUwnw5Za7+tqSSZklXVFl3DP4xGNoXlZnnoO7uyE5+0GCv60tRrz2eFcyPicelnuuZyy3zmtNz4VAt3IPEG+l7LLmNktnHxtd+2qAzMv6qDrEeraqnV/tGGsbA8/red6Klv8cwSqfD+G+1egm67/2HpTsAEp2BE5Fhs4Qsy03idzRk9Z/BMCjpTTypg/jwUZmDn2Oxg4MPkpsJbDtzyCYS6Elm8Dm5gieXt2CUGMZF25fwbdvB3Hb6kcoXIZTTsBJaCjnDcRK9ciVLbiVOPT8FD7aOIKnNi5Df0MDbt4ewZ9eT2EgU0EuuAwgbbncauhk4Uf9wEqJ7h5mr5WenkfvNT9vIEjXTS4lRG4Qs51wcvzvOp8Fe3wM4+fOYOzCKfiKGWqPIpGKI5ctcEBJsGQz2HJNIoWEHZ5Ful+WHpbR1tosUnotk+sgeTtTDaDnF/IkbwT8IRuhOpvZWwLFVG/53mcml8IDS9xJI4kJ1T6qzxm27TMRCgXglH3IZgpsa+u6Durrw9i371Fs3LCah9Fv3brBFnxU46jWtrW2czdwRX8bPv/Lv49c0UWANNwll0PMSLNNszH5QpHrKB2HP2BzGqXQTVP6bhnJdILXKqo3NMgeidRxtDt93mLR5ec7jhjeE/WMdOkCAAowTmeM6ndNxuC9T7zMqbfO1jposgvouc/m3QjPc//PqiGSGNRNAw2NDbADAV4XU8kUdxRYfk+3uyD1BYsrZ7IYsEvNNjlu071AMpKKz0SkoR4NTQ2Ynp5EfHKSZSQUwcHuZXLuJ2bacH0+1C9fhX0HniaRDo4dOQLEYwiZhtBsp1IsI+FOA8tEGMLWiAL6/16wXS1WNWcSMTApZgLms/6rXm+SFPVKNhTrLTZBUhIia9Xda4CQBKnvTqpUasy3JwhI2Q96v4vaZlMUJm+dq+ZbyPdWf5sFthdaiO63UN9vAfu+nv99gO0He1+5c7mL/RY3X84OQW9oQeeabVixcSvM1mXsR0ztStPvr84osWabgDYVTh72IN9S0q6lYBWyWDyTxEPLFmN3ewh3RrJ4++pt3HTKGG1vxyQsTFthBF0L/iwQTgL1RSBrZDGTm8CjddP4wLpWtHW04c7oBP725CRuJnVovmZUdGI9BN+Xpk0ANNjMUJDbiPhmSKPINxq3j2RUqw4eluHpbRD7XoaPBl1o90/twckBjJw4iIGz78KZuQWTHFQCFkLNi+BaYcTjdHOl4S+QNICGEktcKPO+MPJOhVuhBODV4qyWUlkDhGm/HLjhBCeeXxH6OQLj5PWppA/EQpBUhL4i1tbJKWJ+LY8Wq+rqQDIcTUcg6MfGTRvw7PuewenTp3DwrTfZio8AtZr0Fi1SEcdObAY3sajNSiwCMbXcEhVesvSdChZE/F4UXGkRxWyOztrpclkMEqlkKo5cl1IMAtr0ltxN4YEaaa4vNYDCMkkUH2FdJJw3OM5Kln36yLTxp+MTmz1iT+jYiEGRLgLzFe57dHjYZ9sMop6CIyIhtjeMT0+gVCjCR5o/j2ZbgWzxXQp2khgQ1pgaFsoEtl0NjZ2L0NXViXQqibHh2yikEzBoboH0qBRzTX70FRMVw0B486NYtWMv2hqiuHX1CkaunIdB+tRiBimy/ksnWEKiZBYLgu17fO676kGtwi5cwiQ4nRdsKwuruWB7gVfzQFrPoFCNqVnoIO4NaecfAqrRRvODWAXmZs8UKV3lLHElH9ZcRud+NZ/vZ77HhbbVe/4E/lebhLuZ7bvA9twToAEU91ImF47u5Vi6dj3Q1QfHDsGxIzyky5ptGWrDcgxWQghmmwiFunIaed3CpN3ErB+F6VK0uk310HJQtnMI5HOIzsTQa5Xx1IoW9C4PI54fx9cuaDidaoU/QjKKBIppH8olG7FCBFlHh1YYg684g1/aYODRVUugZfI4euYi/uOEH6lAI/JmFyoacYdiUIv8q2mIWIFtk+wthVs++2K7mo+lMcRu0z1hEbNtVJAqFxhshyjvYWQYE+fOYvLKWXYjoQ8UT8WQzxZhaiYCRR+D7TK1Tin23SmyNppqS8Dvx+5d2xEOh7i0Ujcx6A/yYPfB7x1EPl9k69P+lcvQu2IJ6qJ1GBsbx7WrVzE1M4Penl5mWq9fv4HYzAy6FnVh6ZLFPJROszBNTY2csjs1ncWVK7eQSMZQIOeXcABPPLEPWzavYxng2Ogw+vuWYf26dSzv89tBtLQ0IhSs4PO//H+g5BqIRoVr07Jl/cxMX7t2A1euXOO5GSI8yB1q9aoVHFpDn5HY2nPnzuDKpStobmjC5i1b0NPdC4N8zbNZXLx0jVMsSSJI3tDCTpBNI8U8RLVmijTP+X7ujTMURPNCtdqr3A+j8LMUE8yuKpQsafBA/SywLeVSXsAtyzO7ltD6LwC30NDPAtuN9WhsbuRwn8TEBANsBbZFoJmOGNV1n436/pV47Oln+LwcPXwIiM+wG46dkQOSnDoqgpiEJtsLtuU5kB0DPj6xiHvsGwXYVoDV2+jztAKTZAAAIABJREFU1iBBkkoWWZ5OxWJXOw7y9wJn1GwAxa/FSfUCbu/vGBYsUOTofRSjrR7i3TwtVC9/CLblt3n3RS9OdY6mZgNB1C1djWXrtqBx1TZo4UYk9SAPSuo26XRpwIMWFgI+FBsrJqspod315+ArZNE9MYVNi9qxv6sJyUweBy/ewKlYAkMdXZgyApiyGxAom/BndUSSwjKwiAkYZhwfWqLj8eUtiJkhvHfxFp67XsIk6lEHP3yUikb6aw2YIZYbGpryaQYmaZM2A9LMXtn+SCsgtrbhG4FAXw6aU0JII7V1BeV0GolrZzF69E1MD12AnpuArtOgpwl/02LowUZkUnlk4mnYuRhbVGnEymgaciRhKQO2TlG1IkhFdrVkq6+2uRHnfHbXQu1KabhJTJZTgRE6ZQFsqe8pblDx1cmBT7mb5ZunosOik48KW1KtWLGM7foGBwdka1PcZYqVZS+l6oAdPUtoGqvMqByaqG0Kaq0itZsW4JoKgMkActYPtyKVL7RH7iAf5AUitJeoWiVJyYRYkFWJ8LArbHMlAL/YdBDD9C8B21LD7wuhoamJh0nTqRRb7rGMRB1HtepXRxSr55CuN7blo06EbqPgamhf0o3Org5MTk5gfHgApWwKBCToGmPNJYFt6ksbFhp2PIGVOx5GQ9DG9UsXMHn9IkuTfPkkM9vlrLim1flmRpwkQxLokmzgvj8SOKuiXN2o1ar+/C8hQbmXna0x6NWRpPu+/UJg28vGz3qR6ke6x2dThrBeRt/zeQQ7d29mW609orlaA9rq886NM1bX670AuHqMN7xnVnv1HmCbj8fzkec6q9DfRHy5BrOzG0vWrIfVsxqOHUTBFtasVD94DkVeIQy2KSyMpX9lBLUMnIoPWa2BN4yk+DPMMgxfHq7uoqQ7CJY0hNNlNDtJbO8KYPOaOgT8cTx/Jo/jY0H4wjpK5RxSpSByrh+xAqUiAu3OBKzUKH5zbys2L23G9eE4Dp68hK8VepAPk9OPX4SIEcjm4XpPVoNsYIsTIIGf9Ktmu7uKA8Mto2hUkHEpwdeBn+KyBwcwcfYM4jcvIlApQWOwHefodEOzECzaQkZiFkWcDc3ZEMGAMlqaG/GJn/yf0d/fy4mxdMlQuFc2ncK3XnyJw8O2PbQN/Sv7EG3wM+FBln5k8yeclJp5OPzw4cMYGxvD1q1bsGHDely7dhUvvvgi+vv7cODAUzh+8gbeeONdTEyOwimX0NgYxo9+5MN49JHtPOBOsd+7d+3Gst4+vgRsS8glMukJfO6Xfhfdvcvw0EPb0Nvbx+nC3N0slXD16jW8+95hRCJh7H/8cbS2Upiby8x9KBzE1atX8OILL3K8+pNPPsXPzReEY8rI2AReffU7uHDxKp8r4WrEcUjV7pm4bwVBM9/Pf02wTda56aQYiOd+n4fdpmMVm8yFwTbJSCKNDQy2J6tgW5BuPMMlWdsZCgWybNT1r8C+p9/HQXjHDh+GFo8hyMx2mt1IUKS1k3LxZEoupWGrTp9itiXWrW30VbhMzVqRiTNWCYhCUOsSzNZOz2K2PcQIc1iSi6ux2jW/bfU9esZv5PuI2qOW1YWKepWtlhIUhVu8QHtul/CHYHtBsC2+4BJ94ZaFSsMidPSuxJJt+9G4qBdxLYQSMSjhIDMEpkmSEbpoCGzzFcozF6VAEX6ngM7RYfRFIzjQ3YZA0MShywP43o3bGGpuRy7UiJi/AUZRhz+vI5Qqw47nUC4NondJAB9Z2YhVDTbOTufx+snLOJpvQdxqQqSkw+cS0KaUKCBm+3lpac5m+cZLmcR006S9svwRF664AV1UdNKsuag4WWZMonRnlYpIjI1g7MwRTJ98B6XkMHyVOEALggmYDV3wRdrgFMn/OAUrNQ2bmG0q8FoFWV+IgRZ5UlBLVCycNUCthjQZJDMKv3vnL7pPYsCR/hNT2AJsK/CggLZalAWgF8XQgAGfYbHUgxYUYrjz+Sy3LsWUvApFEKs6g+6q1RP9ShRWuS2Q8pvabTeXpRNDO4JhJI9xwY7IG7a2dRangbGxKETVQiJZQNYa0pwOD9cIuY1qXfLOXB6CiFuW7+cZtlMjMgttyRdeFOSmxh9BY3MzL1LxGDkZJNkCU3gVC/BSLVJckSTzwxs52qiRfsiPQsVAoaJhSd9ytLW3Ynh4CFOjgygXMqyh5WWMwxvouyXtoA+te5/Fqp0PI2QAVy6cQez2NVikWM3GOb6d4tqrQ0C0uWTWTyq4aehtoaoof6+OXF1TCrSrQi7r//yLqXoN+fm97WF1Ld3n7cX14Dl71f9z1wBP7ZXkGnWPl54zzOX9rFXtooc5v0sXXfP1rS0+ikYTmz5mcTw+v+raVLaS9wQatOBVGSU5ICbbu96aIGQlng1B9XNIV965wFux1KR5belksB1asQHlQBg5KyjANr0eZwvIUBsOHCOwTYN1LiyNUoJpYxwWHTOq85RRbVG8DSl0Kf3XQLSoI5ibxuoGHTvXNaG9voBvnEnh0B0NdkCH4xaQrISQc23ESn44ZQ1dhUkOsvmdp7uxor0Ox65N4I1jF/GathL5QDMChp+7VhyExhI+IiroXCvNqKxL8h6Ro79Sj0vJfmXk4CCnlRDUKvBTouSNaxg5dQKZO9cRMVxovjJiSQLb1HFUYBsMtl0mE4gMoe+khI72Fvzqr/wiVq5ahhPHT3AIFw1oP/zwbpw6fgbvvP0OfuzHfgz+oI0r189xHDkNfBPopfyC2EwS69dvwKlTpzA4NIjdu3dj/bq1uDN4G//pP30ZGzas47mdl/7pMP7pn97E1MwELFNDS0sdfuJffxzve2YX/viPv4iO9g5s3rQJUxNTzKq3t3Zg69bNKORj+PVf/z/x7Afej/1P7MfQ0Agz2gSKN6xfg0gkiFde+R534/bu2ctD9tdvXGHwvWXLFr4Q/vE//yP6epfj4UcexsDAHU7hjUbqYZgBvPad7+D0mYvM4JNlL3eAmRLgZUh2H3mFmb8+3HOj/1+W2f5+wbbmE24kjc0NDLbjxGyXhc82g20OWtJBYJvcSO4C24kYQoZgtsmNpFKgQEABtkmzLa7rmpRNdba9QFvUZCnb8TjCzOHhqufeW3MWBNtKTlOVkYh7yvujvjZvd6/6O+60L8Bty/WbALeSk3iDjFRmy2ypkcf6716Lxf1aHfdbaL6v5/9Xk5HIIQNiDywNabsZweZOLN7+JLrXbUUh2o4c3YgBP0zb4mADk9hstv4Qm2PX0JGxTdgoom58EE16GY8viaKnqwW3h0Zx8OxlDCOAor8OOX8jdGJECxUY2TyMbBbN2iR2rmrF3uV9cNIlvHJtCkdvT+COfxEyVj1CeRMmoWwUGTinLdHoqs+LCytNXqcEPmn4kr22xZaN49oJZGs0iENMSRa2XkEYDrKJGYxeu4LRU0eQv3oGRjkBv55iT1rXrECLdsJf3wmtbCEVS8BMTMAuF7loE3DP+oKgwAlyW1bOouL7FwBUTakLgKv0peJ4BbiQj6sOK6iBLOX0ou4ZuUB72j3qRtZcDX6fLTThXCLFQBABb3bm4CllEYYgUJAa9lH6VcdDnM8ZsJD2T7U7X/xLAQY1pqKORT1ObBLIv927oM6+c5jBVqlnVU1aDfaLdxGvo8C6kL1QCJNXsjP/HbngfcjHpgPBKJqbW1myMjU1BSefZYBNtn78rTBQEkw6nztPZ4JgL9lg0oBk3jXg6BZ6V6xif/Lbt28hMTmKSinHLXySnIh1S0RRa6aN9sc+hJXb98J0Crh49gSyI7dh00xNaoYHJN1MSm6AxPsqsE1HRofxzwLbUhbhZU3mshAL1bS7GRa5kizUc/S80LxgW0k0FiCv1XW18PHcW0ZS/c6rg0I1UKtauOKrVW3VGthWErAaM1TbCHrB9nzXVbUr5Gm51gaQ1MJX287OBdtVhl2eFy8gFxs/knkBhcYWdC5fg/p1D0Gva0BKtwHSHHOaH228RRvbNWhORYMjre1IlkFdwQjpytmyqYSyDmaMNdDQpI9BB80NGPkZLIpWsKOvAd2RCr5zKYOTw0DIdKE5OcQMH1KagXjZj7Kroys5iWA2hp9/sgedTSG8fSuLd8/exHm9H44VQVBExkhGW+i12S6d9bV0nKJrI8Q2xC5Ke1neOOhUspEt51E0XEQsHZaTR/biBQweP4Li6AAa6cbxVSSz7TCz7S/6obkVFI0Cg22NWHWWIxfQ1NSAX/+1X0JnRyu+/tw/4Nixo9iwbg0+/emfwdjICA69+y5+/Md/HLl8FseOH8H09AyWLu1B/7JluHXrFktDKIV3JhbjurFp4wa0tDYjn8/g689/HWtWr0JdfRTPffMQDh0+i0w2CZ/PRFNTGD/5kx/HB5/djj/6o7/Etoe2s73pa6+8yim6K/pX4aMf+QhCQR2///t/hh//iR/Ftoe24MKFywyYKYK9f1k/li7pxrvvvYdz58/ze1Pdj8VmuKu2fv1arhtf/vLfoa6uEY/vf5J1zkNDY6wLTmYKOHzkKC5fuYl8vsQDqcySMWkiZ5+45C18g//3zGxr5GTT1CjA9uQEg21OsSY7RN5yEIFoIEZg25Jg+5ln+Eo8evgw9KQE22lh/VchZrsKtqkjK9elavdVkVC1AUl6fSHL8Dh6eOqitzbN7abdC2wLFxfFhHsLrFjDxGsJ7bao67XHUv1ZEGzLY1ODrnSnzgXbdxFy9Bxl/fdDsD3PakeDgpUcLL2ChNWAir8OdWt2oX/zLoR61gAULWtonL7kowQxy4BOgJRAAg8h6shoFg8QNiTH2Ipvc0MF6/u7ear86KXbOD0wgVhBR96qg2n4UCo40EtFNPh92LjEh10rW9AeacCli+N4+eokBvIVjPhakbfrESjaMMt0SRHQLaNgFRgkhvI+lhNkyR6LygYBbWa3eVkVOm2Sj4DAaAk+FDmp0MglMDk4iMGLZ5C4eBb6+ABsLQ2fnoKjl9mXG5FOBJu6YFT8SE7Hoc2MwXYpLUwwQhlfECWyhpKsDbO9EljVILUCKEqOIACAHGkQy4wcJPNelwIb10D3bJZb4ma6tx2aOicnDjEdz4Mybpl118p3WoB+wa4SE63ejtk8mjD1/FRvcMlWs2uvZKjlu3o4j9pQTfUlJOstkL/SmVW5VgGhq+w46TXlsE51l19jR6pMqtpdK4siYsKlBnShe/l+YFsPN6CllboWeYyPjYmYdtogOEKPz7YE6rus0hWiSHJcOy/jFL5hQfP50bdqLbdxr1+7inR8CppTYBmJF2yTk47hC6Bz34exfNselNMJnDt1DMXJIfgJLSUn2WcbhUx16IVusCrYluyfDGu/Vxmr/c0juaBz8sBAW204JP2hvjO1cbzfm88F2+Jbnp/VlVjrLrup2e9xb2ZbLCmzLmRPQ8h7D3qOTLE50pbQC7iVFpLt3aSW815AY+5jZslIVHfJs1H1ykXEIqogp9pY11h6nSOugXS4EU09y9C8aQcCrR1IGzbPDQjXCV3kH0iwTQ4MDm24KclQM0B9v5ZSnudsylaePbhzuo9JD7tig3A5D7mX4ojoaXT7NDQ5OZyP2bhTiiBKjHQxjbhlIGXoiFVslpEtSaVgJmPYtTSIaMCHSxkXt6dTGPP3o4AAAgTgGUCrOR8RNCMG18UgpOIBRCufrnYaoCSIY/BtmCkX4VgVREh2lk0jdfY0Bo8f5nrcHPTNC7Zp0KOo57n2a7oIYdP1Ehoaovj85/4N/H4L33z+Kzh79jR2bn8IP/PTn0IqGcfFCxdw4KmneKj9xo3rPCAeCIQQCAQxeGcY16/fxPZtO9Da2souS42N9Rz93dhUz+Fk1N26evUqnn/xKK7fnIDj0AC5gaamEH7iJ34MH/rAdnzhC3+FfY/t44Cw5597Hm+8/l30dffjox/9KOqiIXzxi1/CZ37hX2PdutW4fXsQdwaHUMiXOPGXhibPn7+IsfExPLx3L6LRMGdA+P022tpaufb/zd/+Z4yPT2Pnrt3o6lqMSLSOcxiuXruD7x18FydOnkM6nUWZZkiE2l/KH+XgE99G/+Mx2zoN3Tc38oDk5NQE4uMEtssCbEsZCcmGYqYF1+dH3bLlePTA0zzpdfjQYRgEtk0TPikj0aSMxKVuJ3dfxWZXgFs5UC99qLnpS1c0+ZLL0B9RIxSPI+77uUSAl0C4iz32EAcCbM9v/TebQKB6JupkraaLabb5vnHVFV2o9nE3UMpLZpXfHzTY5sXNowu83wIltxt3tQDu/TzJmCzAFt21YKldlOcPYjPrIlTJ8gAgge2CGYTbshydazajc+vDqG/vQpZ8NH0GfEGDd+sGzb/RQBm1TwiCFGyQkXZdOQnLSaLNHcaGvsVY39WG+HQaN68OY3I6h0RWQ5EsrWhIJ6yjtS2Czb1R9DQFcWNcw8GTYziRcDGt+TBthuH6Q9BLQZp44XY7LyrGDLPLRpG8nCneV1hIEbPNoTU8AKKGImmeOM9F3K8XYDgFZMYHMXjlEiYvnoU7dBu+TAy2kYVeSaJkluGS3Va4A4HGRfDrISSnE8D0iADbKLKzSVqCbYvAe1WMUdNHq8EslUBYgwOKZRaPEDPg6g6QX4y88fj3ivFSnQ8JxKWQlz+rsJ4in26RUkYOITysxViabkI5BEOyDzW0wVhZDT+qxV4ED4hVW0la5l6BcofMO/nZkpfaZSh30rWPU73BFZVO15woINJxQ052C12v1LRxWILYKhArQN8xD2CqwjaXhfEUEnXUcxpqIpUs0sQ2grlsBmPDI8IhgWysnKIA29JGsMZo15wwCGyTntSp6HCtAEe196xczd2EyxcvIp+isARKGiUuWoB21m2bftjBMDr2fRi9W3YiNzOBs8ePoDwzymDbjY0jl05Ad/JSjyiZbY2uenCyHh3FA4FtJfNXah55MuZ2IWZ9s0oHKIG2KsjewuydsF+4Lsk3lyBSLDQSDi/Eansm6ed73VkyrHk02+JzVb/8OUBbXkHVFngtWKcqWFSHrOrjnLCGB+lYzmXFZ32Ou6z/xH0pDruWvjeLYZeLtskx4BridgShzsVo2bwTDYu7kaUhSd3giG8h6xM2cMRsk4ykRGEsBKo1AwG3iK58DNBLKPmycHQbWa0ZhmshWPbBDAIVP92PKbilGYQnMwhPZTGi1SMRaEGjk4adTyBuF5E2y5jRbFD8e2fchZnOwi6luG5MhaMoWH6Ufd1wyhaChsOWnpzNwJkHlDgiJC5s8afX+jRUn2kg0gQNRtLguwHHNVEgoYsF+FFCfmYSsVMnMH7qOHzpGbRGA9zqiafjyGYdlpEQs003TFEnb0MhmaH+kK47aKiP4nOf/QzXyH96+Ru4fPE8D0x+6pOf4BwEYrqffd/7MD01jXfePoSR4VHU1TeylGR0eAynT5/Dnj0P48knn2AHqbGxUQ482bBxNZpbGtn55KtffQ7ffu08pmO0SSqyx3ZLSwSf+MTH8aEPbMUXvvAl7Ni+E4s6FzGz/dbBt7Ckayk+/OEPcxLxn/zJX+BTP/MRrF67kjMSDh8+ilQyw4OSNNA5eGcQHR2d7D41PjHGmwJa69asWcXDln/z91/BwJ1hLF60BOFIFB2di7BqdS+ide04fOQM/vGr38Do6AQcl4bcaUhfarc51EZtav/bAdvkRuIPBtjBK5VMc8eUu5DyDlJLQC0hWlhhCgvg2oAkJUgS2G4ksD05gdjEJNd58qcX1n8VdstKkCTV72cZycNPPoVypYLD777HPtshyxSa7VRahtqQjETMMAmte831Q9zccrhRbrS5C6Vi29nKUcoM6d6QnVvFQFdLpUe6UyMtBHaoykm9JJenrqjjIXkcfaO1+awa6cXd4ioomFN9vRLQOXI9RSiIz6SkMRLEPwjY9i4w3rd9kGK78OM9xX0esOt9npgIfiDkXN1BLbzozfeXeYTzEu4EUQBKeWTMKMpmAHmrCb6OJViy7TEsW7cBiNYTjQrXNpjh1oMWLJ8Oulddl4b7TDh5F9FyHkYhBWv6GpY0RrGrfym6GkIIGS4y6QoSiTKylARl6YjU24hEyRKvjJmZLN45NYHzA0nM+EWbNG1H4FoUY2vDLdOtQzcZFeyU0EiVo2IWv5LjmO2Kq0tWWwAz4W7hQHNzsA2XvbILiWlM3TiPgcvnkb19A2ZiBjYds0YR8Fk4pAu3DCDQhGB9GyLBOmQSaRSnRmGWaUCSwLaDIjHKNDXPbUoNpYqPE90Y3JLjCSVxUWFwRchBmafyReqm2BCUpGuKYBaEiEKhJIGIq4Nc1d/LHbAUjRCzrWAtHQPZWeULBakhqzGZfI4kw+bFJcL6Scgn6P2V3ZzYKNb+UwN2osjRsVEcMp1d71CIZOWqQEVZEnmuaMV4SwitYBixAyw9Ea0SycIrKlt6yUr5Dbun0NArtcSrUF3KDWUXVDGHXIg9GlnWy5kmjMZmRBvq2cJpcmxcuIGYZKxLFl/VyCb5ZDGMKeIv6AMQECgwB6dZIfjb2tCxchWcXA4DFy/CScZhVQqUy8rta7NiwKiYKAcCCLa2YdEj78eiFeuQHB3G+VMnYMQnmXkszYyhkElBr4YjSH25Jhgo4gfpmmC9uKyi81aKWZZ3tRogNv7zPGOexyvwOruVqRjie1ecKmMiF4/7senV74on6WsgdFZd5JWiuuusVshZIHvuYc1h9ZWsqwZwxT0n3tGzO1GvM4suf7CaLBa1u4GK6nhJ4qv2fsqzu7rwivcRg5qiB2Y4wiUh4QvCamhGw/ot6FyxCk6kEXm3AjsQgmFSHLi4XJmlosFKk4AGMdgGfOUSWotJQC+iYmZR1m3kzXqWXdiaTU0Xyk+H4aag5SdQn8xikauhEGhAzgwjVM5x6FLWKqGgu5xgSZrf+hQNYOpwCllMxjO4RZpu3Ye8bzEc1wciIng+g21X6fhofkZHmTaXxL6zs5AYdqN5CZpzMEFuUWRAZ6BAzX2DgqrK8BXTSAzfwtiJo4hduYhAMYuWujAMy8BMIoYcuZEYFsyiyZvSMn1Wqs0G+WqXmLlvbKjDL/7bn0M+n8NL33oeN25cw57dO5jZnpgYwwsvvICPfPhD7PZx+tQJDA2Po6+3D6tWrmDg+41vfAsbN2zCxz/+MTQ3N+P4iZN479AhPLx3F/bs3YrBwRH85V/+R7zz3k0USjYcp8CzKW2tDfjET34czz67CX/4h19CV+cSlomMjd7hvIXG+jbs3Lkd+ewUfuu3v4D3vW8PHnlkL4aGhpjJJmvJjRvWIRJpxJmzZ9He3oH+/h52H7kzMISOjnZs2/4Q6uoi+MpzL8BnB7Bi5XIMD49icGgULa2NWLt2E65evYUXvvUKIpF6lgHdunkHsVhGMqwWO2dVd6oL3OaKvV24Csx/r9wPQzHFovy+6Tsjpw7TQFNzE+czkMd2Nplidyy26qvZUwsgqdYjdowStZoTPWWCpBGwUd/ShIbGekyMjyM2Pg6TADZLqFQqp46s7ocRCMK/bg0eevQRmAUXxw8fhptNIGAaCKbSyKfSMIoCXNM9pjGAFs46NfHaHKkIb55F2mRVziENCVQlqpGznm6w4ubUg+aZ+RBgX/2of9dqmyJ+72bHZY6ElJjc9Z2q9xYHLDq7cjZFgHcRZqRmXWrWf62rKvRFPciP98K430Uy3wGKdrn4izqxaley8OtJwPEgB1h9/bkX9oN8vtmAWzFPFhyUSwWUDRumHUTatVHSfWhZsREbtu9Gy8oNMEJhJCwfijQhHwoiECGbHB0FitAmi70CEHIqMIslWJMT8OWz6I9YWLWoHqvbTTSE/IhYZB0n7KfICD6dS+NysoJ3r6Vw4foULwR6uImDELLw8/EUNJuZRJFdSRd4za2BinOglORdm0OaZI0spCToZbabpthzCNDgY3wI4zcvYfTCYUwO3EA5MwWrXGILQFYMErtJcIa0VZYfwVCEtbiFfB6J6Qm4xQJ0AlIkNyC2hE4/LQY+H5JuBA5TRAaMYg5RPYUKtRHdPLdLczopGKWtFXl8u1lesIp6SN6gfPmKWjfPwAL/hYkHz4asRnxL0CCYauXoIbkzedYUtFUYg7R6foZx1NFgeQRHPrNjKA+gljWCdiKFq6apFG4cBd0gI0Xx2kpuoI6f2SwlmJEHWW3bi2u0DEq/FCwcbTJJw8lpX57CIXTU4rg5vZRvJqE3LZCtggo44M2Lit0l/apkaMoCuEi1L2sfraAfWlcrXB0oxJNIxWIwiuSxbfIGjkI3OAiBirQq2a7JswCUUFfRC4CRQcUla8YQ/Mv74FvZh/zoBFJXbsJMTMNfLiKvF6DZOkKODcMxkIwG0Lh+LXp2HUCwvgWT127gzpXLCFPiqlNCYWoMxTxtGoU/MNlcioFUae6mujUuDXwpjZ639SsKx11aP3k91VhtT82YA7S9UpNauRd0Ta1TM3+BUswMDeZykhwN9cmwHcXWVIcXFG6eSyxUtYS191CSDtV+9X7GuYvHQqWTNwDSRlPIm8TKVX3+vBuUubV1fhAx3zHMrfFVXbdn0+xdH2v2muJeUs+n51HSLjG2GZsyD0II9a1A34YN8HUuRoqcJkL1sPwBZuUIcZTdkpCQkTuCQcywxfd2ADmYWhk+I0dDNyiZPlQsi7szpCYjgBssJBBMjmORr4Sdfa3oa2tEQH6XYmMiqo+YUSFSgVrnOuJOGW+fvYPv3XIwlnYxbS+Co4vkYbouCBzRD7s20b1uVNgYyTWp+0b3OAF9wHZEPpqvoiNtmEiaJsJ6EWE3B39mEhOXT+PmiUNIjw0joOtorquDbfkxMx1DLpPjgWeH1h7LoI+IUqnAg+IinAZsp/eJn/oEg+9XX/sndhTZsHED/tVHP4qx8RF8/bmvM0jdvWcbOjvrOZyG1hV63Msvv4JDhw9hzZo1+NAHP8Qs84kTx3Hq1GkO4Hrs0R24dOkavvrVb+Lq5XHoNKNUKrLLmNrBAAAgAElEQVR0oLm5AR/96I/gkUfW4s/+/MtIJJN46qn9WLeuF6GQH4WCy/7ZU1PD+J3f/r/Qt3QRnn76AJYvX8bWoSR7yeZSOPTeSRw/dhzdPd146qnH2UmFXGEo4E1ynfjaN76JbL6Apw48hpaWNpRdDbYNTt393vfewbWrt/Cxj/1PqFQsvPjCS7h86SZKRVrLbOSLBbYnnYXd5gE4C/994U3p/XAUHb9VFnWjRB1ayjLw6WhubWEZzDTN1qSy7DRDEeuCHJIYi8s9e2uJUBtp/Ue7d1pXyhTwFPSjqb0NddEIdyRio2Pw67RWl2DS5s/Q4ND1XPYjHKlHae9G9G3dgsaZEi4cP4lshWSmGkLxOErpDPwFfjeWa+kcZsTUk6xoNcCr6qhw8Kp1sfkoGagKUD5bN+0VmnnabtUOeA2B1/TXng55lbIVj6vVE3HeZv2u2s2Yv3qK+RMBtKsS0Kq8UNiMyhesrT2RfwbYns2GPRirIetP9XSruvrAYFuy2g8Cl5UuSH5Kz1l6sGfPPa30Cak1XnGKHNRh2QHkKjZydCM3dqKzbzn6tu9F6+Il0NvamVGJ0XNIThK2YfhM5MoVOMUyAuUKh8X401m4qQSCuTSipobOiIX2pnq01tvw+zkTiwNXJqYncH4SuJX0oVgxYdgBuGYQOYp2r1iAYcNh0EeODpwFK70ZBMvKgwnMHtMXT37GMtKap4xJ/+cg4GSgFVJI3j6PWxdOIH79NJzUNHQny8b2VOhpWISYaZesf6hlb/k4ZZASFuliIw/kLHkgEzAl+zeSCrBWkqylDMTKUThWENB80Et51Ok0RJGHv1JkP9ysTnaFgm2ibQNtAOjfRZ2eI2+CahpWLRXLc3tIGbEC295dtPpGa2yvLEN8n3gM7DxfvQGHWC1eDEu84NFxifcT/qsEttmvnL1EhdsBLdwEgsldQ7Ctkk6uPlO+QpVVVje3vGFVgZxVKAXYZvcYKazh+0ceu4p0Vu1DCpRxZOwwX7tVKyi1FVG6fbHrVjWKmC9fKAitqwW5UgmFWBy5dBpmiTx6uekoCh+14tnTnboQOifTEVtiUOeEIqapRe1a0IwwGtavRnlpJ2Zu3kZxYARWMo5wxUFBL8L1VRB0bJAhRLI+jEU7tqF7x2NwLT9GL13G2O1bqMvnUSkWGGyXiyRTIk9xl88FAy9KB+MpZOpC0IUqNkRcQOkfqoB7b33PkGBVycYdB7EJ8WoBVXWrFmT++mr8LP/9AcE2PVQM7ImOSW0RqQFcpSipMkDiDWZ1dsQ2Td0T6pK9e2Oh/nKvhXzu5kO8qsf2z7NEzr/cqIXtHuvAPf9U+2NVm+0B1OJ0q5S+u8G2jxP+NGQpiMr2w+hcjN6161G/bCUKVKsoH4GkJDS5zoPJ5JJAcjv+MniugO7dIEnpdBc+I8/+xSXyE9YtOKYNnwGYpQr8mRiC6Qm0mwWs64ygsz4CMlVVy62Q85BPtggWIaBAV2MCPpy5NoFj4ybGshXE7HZodgAVmuzk+irBNncl+VIWYFuVD7rrGfDT3I2YvaHNfJJCv9ws6umeiw1j8MwRDJ47iVJ8CgHTRHO0jj2q47EEspks12MaGiTQbRka/1sEjIkgNpLc7Ny1E8ViHteuXUE8keBBxc1bNiObTbOlHzludXW2Y2lPFxoaGtmj+s6dOzwgSUORjY3EEq9lycbAwG0MDQ2ju7sbfX29/O9zZ88hGacuK83SOJw6adsWtmzZjFWr+tkRJB6fwZKli7BkSReTOcVCAfF4jEHla6++xpuTzo52Thxub2/n0LLx8XHcuH4dk5NTqKurw7Jly9DS0szhZ/T8bDbHjPzZCxcwMjaO3t4e9PR0c0gZuZeQreGN6zc5bOeRRx9jsuDM6bOYnEyiWKBZFZs3xw47uCyg4b03Cr/n3MX9GHG652kui2LlSz6Nc6rLAZPPDyUJx6am4aRpvab5MjHrpEqH8CCosORDQG0hI6GNIGdz6Dp84SCa21sRDgUxOjqK5PgEbFq/CwJsU6eW3tN0g4jWN6Hy2FYs3bQe4ZEMLp86jRwyoIZ3KJ5AKZmGvyjANYNtsoiU17iEt7J63e3jLwuwdD8SbLeaDZmttnsw3FmTr3lqbLVmq9o6f2Wr4ceF36tGFKh1QPyvwrtVqWUVc5MbyQ8AbM9f9L0n4R7BDv8ssC1OYu3al6vuvc7pPf4mAAsViDKzrbpB7LWPrCRRomjrugZ0rd+KvjX/L3lv2iXXlV2J7TfHmPOARAIgAZAESLBYrCpSNUnVUkndGnq0PnT7g91tu93t3+TlD/3B9odeq5dtuS0vtaSaxVIViyQIAhxAEsSYQAI5Z0wv3ui1z7n3xYtEAmRJrlZrCWuBCWZGRrx4ce+5++yzzz4vY+nFl+E1mtguSyTclI0mokYEn4GTHe8Zx1mXCNNMRpq644Rzb+HLlDXSppmO0KX3KScEZhm2kwaSaB5Bo400K5Cyy1fANYesBCJb0KBNUEhtHxseWf7J5Hp70SJSYm42E/F16MiBUoCu6AAH29h/cAebV3+K+x9dQbZ3T5ol/TzWEb1uCDELF7AdCKvrsCQZNmS6YavZFHu43a1NODkDOJvpEkS028vHwqRul/NIvSZK2l2hwDxtBLNYmHOC1qGnYFumoyFHlA/lsEk8BbSTkrZFoTX0ZD7oyXd0ZUtiUWWx9gOeBkr6qxaE62O0OuBiTDZM/k+HA/HotLtIJR1aIeD16StOEp0g82SIkD61vbKjXydVSRmEVK1ZMtEjbeg0ahEF2gq4+ceWxsRHWPC8BlcxMSkacPJmtaIn77iOOMXAXGQpMhCHTh5RhFa3i3JlAfu9AUa7eyiSBBHXjfi36iRAujXIiB2R/LC86Rlmm243GWSFOBH8oIO1176C4cIM7lz7AMWjXYSDHrpOjsTNkHsFGllA1Qn6izO49Ju/idPf/Ab24hh3rl7F/v0HmM9SpMMhxjsPUQoo0AE+KrefgG1OC5XvWts0iwFr45TrR6TGIl1XFfsqUoy6Rd6EQfnrgm0bfG2pVGWAtSbZGqtzFGjbQ9PKOSarzQ6fqclIjoljvwzY/qX6aKoT5Smvf4SNP67JycpLHivj2n1d+wwlyax9PzSsWeKFyDmmvTuPMxdexNqrX0M0t4DDQBlqhJHasApTTECs/RcpJSZOgaYzhu+WCD1lLzM/EBIjcXwZ+e6Oc0SjAzR7D8UCcMXP0OBmyzj2XAkM/TxzuFynsrI8pKWDuLGMB/sx7mJNKngHrUXA9+FnmSEz9JpUpqYgm3852df2KolRCiUCZPI58ttxQDEW42S3GGFw9zo+e+en2PnsYzhxDy0/wny3i1arg15vgH6vLzEjY+Lscf4AgbeORJdyt9iNeliYnxPGmdNex+OxANlupyPSO4JvAcieh+5MV6bdUpY36Pfla5IkMvFxbm4OYRCgPxggjsfotNsIowiDAScDx3CoME9YXXDg817nqQy8oYSB9qCcWMkm9m6XTY9NSQp2d3dkgAsBvXXUajYb6LQ7CKJQAHWPEoYxkyb+bhf8OTXA9AKn3SvfX38wwjCOEQQ62bfZjIR15XRfXi+vi17hnAfXPxwgyxyZnOl5obofOYScx5N2n8tOfy4Yfwr4o31lrlqohHM7iBXaEebm5+Q+7jNWD0ayvv8qYLs508Hi6opMZX64eR/97R2EjitVeA6Go/UxueoAbczNLcP/B9/A+iuX4H+2jc+ufYAR+lKNb+4dKLMtYBtICdjZHyFH56QJ3MaZo/FGw3LNZcvM16geVynavjjYnoTE+tn/lIb0qRha0S1PRIhP/NzNe6mXQgT8/82A7WmgrefnE27iFwDbtvw5eY7HNdh/FbzN5xMmRKb1mal9TsAWdWmmKVgaXjqBU89dwKlXv4bl02dQzi0gp+WflC5LeEGEKAyFocjTVBoI2NIViJCwQJ5kEsjSZCxlPVmXMlkPSIMOvPa8BPURwTkHMri+mPnz2igfkFIjXSOEraacg6A7F3bmoLGCcVqIDIbfpws3ufAoG6Ac9TB8cAMbH1/D9odvId3aQFCwJMTu+4FM6+J0ypLiOteXkdoygoGgOAjRarUwPz+PfDzC1oMN5Gks3qlFmiD0XfEWZ6De808gZQunE8m9bOb7cDIyprmA7bHXNWDSl2sMi6HIYZhRT0LQF6lMTJxNRGxpmh+ODWNPeTqC2sToTXhvLZCuwLbovK2sw4gIBDAbSQfdYSoNsFBeBsmbr1V3tAXjE7ZeQDMHVIg9owH/Bs/Ib1vPY0Oa18G26LDZSc+qh2FAafFo04jK5VDcVkyKwPfneYjabXRmZoBWB7t7B4j39iR4NwhuM+FSNHCKNZnKaWxJUmUk2nhLDO95DTSbszj1tVexF3q4deUqsN+DH4/QRi7DQjKW7fMATuYiXVnEq7/zXWFL7m8/wmeXL2Ows4OFPEcyHCDZ25ayPN12hNmW+8CKgvFLF7CtVpZT9lxi2zXR+E/0x7Yr3tx/vbG/UrCtbLuByiaeVIfOUWmU1R5W6//4w2FyaD151NkXAdvHxkVzDU/XlT/9MDqq9z4WbFOWZAG1uZAJI1Vnts15XQPbvu+qHMdrSKLec0IsnTqDZ77+TayePY8tYak9ZFEDrh/Ap+8vpRhcJhw3HngI3AINJ4XvlQhcA7bJbDtkvn2UaQmXVclxH9HhQwT9LSy6Y8x7YzSyYdW/YftISGbwrqSlDmsaNVexsTPAhruGLJrFQbiIWJhFXXEcDy+6bKkg6pRLgqlUtF86yUplYICbl3Bl4iwtNoFWOYbT38bdq2/i9pU3kew+gp/GaPoBZjpdGUk+iscyzlwm8qWJAGzuVWqdCZw1gaEcR4GvRhxtTOVjCUbld6g9EWCuTYN2+q2tIvH5yHzTtYKEEQeS6Htkkzr/nwNmSFD4GI85uZJaemXb+dz8N5/DzkHgc3H0O6+FQJ7Mu4yXd0JlPDl9lySTDJPja3L8PBNynfQrzK00x2tFiaCbUTZg4sXPh4lSriCcoJ9xgtVnavw5tp1nrFMGkpQQbAvDyg/pCfZ/f12w/TRswnvoZTz3XcT8GDwH/kwbnW5H3kPv8BAFE5ljwLYSNbbRTydI6lzVSYNke35WmG0+7tHmJuIDToQu4ae5rDNOoWYKGaKFudlFtP7R38PapYtIr93GvU8/Q1z2pdm3sbOHdDBEI9VKYcKzymP1qRJb1N7mEbbZ4L9q75uKoTYu2sBgCKqjErsn3Lz6Z1IH9lUl4XMx+2T2xtGXmMhGanB+qoJqK6y1F/nPArbrh4dhdSwAsADmqYv1C4HtGrdZgfb/PwC3IF+xW9JGQ9VES9bMEgnZCy9AZ2kZc8+/iLMXX8Ti8y+is7CEESUSSYZRzobJhpRUJEhI0xsDnQJqWfglGymJvbVZi//Oc53wSDCkwaUUNw3+SWIt/8mwEfHEHEvzYVDEIuUgs507AR4Fy9JZTe1x5AEdWv3R6upwE/2tB3hw7efYuvkx4oc34WdDtOX3U/i0lfKaiN2Wzg4UdjuQ9ytAy/Ol65ysBDcam+nGcV8GQ1C3zfKTlw7RjEKMF15A7jaROWQbHPjpnhnXTQgXYOzNqCZZUpAcfj4Q0O2WbMqrr5Sn7Y5peQnfu86+eowXN09YR/JHnpe7u/LCPorKzelkN7w5NC1XKmqESj9uqXWbkk/AdvWupoCWfvZhqhpT+1zGOMX0wWmotPCQ3xRG23K1PLCFh7CNMeZ6xFedJ49p/DAssITFwENIsN3pIsgjHO4eIOn1EbgOIlEicbyHgm2yHOJlYwbsuIWn3eoFy5tUkATwfGr6Z7F68QXsIcO9D6/LuGo/SxEyCSRo9kq4mQ+fievyIl76xq/h1PmTuH3rBj5957IE/HkmoqMRsoGOadepdwq2JdEUsE0qUPWv3CvVxDHbYGf9U2vBfCpWV1KTXx3YrstaKhmeBdzW3m7qQKk3JeoDfxXMtqyZ4wiOI41GTwbc1ap/IlaYOvBqa10Z1cermfb79Y0/xWxVYJsNhTovIGDVrHTRS100Z+ex9tXXcO6VL2O720Lie4ibLRlKFsEXlXabaJZNiJEjvvCcdEtm23dSKaunJDoItklLkIUls50M0BzsYcFPcelECxdmUiywaVIu1MwFkGCjQCNmVuoH6HldvPPRBt595KFfhuhFJ6TnZkAbNQJD9k4Q2JjeXnWOYFXPJLWeSeaFVCHYLhFmCWYpfykT7N/7FNff/Akeffo+/HQk1UIy/q1mG3PzC0jzQoZTEYiWhXGmYv9OXlZgW4G1st0EqlxvFjzz++pyVCIVzTfBaih6cn5fG8O0EjsdRS3br1p0q5tmxCcIJtjmH/Vqn4B/BdDq4kB2XdyjqrHcSibYn8tUYbF/NFMG2fya8/kLBOKzznOUpJSRTXAOgdjRaRIgkcw43vC5fFZS+f8kD3xfjAekN8ALBJyXHomwXw2z/cQNZEgVlyYIro+YjF3gobkwg0aziXE8wnAwQDkc6zqy8kLzYUjyxpgt6+cYsO254kSydGJVqgqPHm4i6w/gZTn8TJO6hEkt3Z6KlviUz//h38fKhfPovfkRtu9uIHaGIkuNdlWz3cyUjBnL/q6dVlVcMSyzkeTIpVZEhIkJ1W2eRtr6tj4XJVcHon7OU8M8asqHY5q/6x+EqXYe99lI5DvG2s8+VuKeGTqnGMTEu181s13XBlblU1O+nkg+nnIDvyDYrgfq4/SIT1vQT/4ZJRsUXrhmXp0avZutCu5faujoP1kuruLEM2exevFLOPnsWTSXqM9rYzvrIOWURwFA2jRA1xK1B1QNcJaSQeRGV42e6Ed5OLk66UvHlXMRE5jzk2ZA8sWiRwIW2VBKRIQVZaOegpIhQmGXWy5dQIAoOUR8uIt06w62793Czbd+gjGneSWH0iEfpAOU2Vgt1zh2HdSr6XVTty0SFubHricBjTq9ViPE4cEe+gf7oovkQBTZYm6GxZVldF/8jljKxV5HgliY7iNQbY2Ua4furL4vmfuYoZkPVJMs1ku6EXXLqU3P0T+6cjQJsmkwS371wFjpna3ZmrX8051eP9sFPIYypMdMJzROKfXXnfYksZtWr1NcW8zmkucWA4Xaa8hOlQ+xekr+WN+bgyCegG2VS+hDDf426YMJOzw8aiy6QN6SbgMWVBt23Mg/CLYFtpqWdQYBcWuJQvHMzXMPQ/YUjGLRakdSytPR9ezeTQTQKhBQZptvxVFmTt4omwAD8eDtrK5gN0uwt7kJP8nQ4KS8nJ+5JpBkDUO/gWJ2BqvPnMZMOcQnVy/jxuV3kfR7mONzSyWIln+aREgnviwJMttMzvSN8X3I85rYLve7BriVWJ5M+TS1/ioQ/6o021UcErtJ4d+nQKbGQ7Nuj2G0dU1MDpxqGU3p0f9qmu2pfVR77aOwSbfV8TtP39+TY/fTmfHHm1YriU1NL34c2GbSxT3u+ZyOG4BSIvaxUOrWPP8cLn71q0ieOYWsEaHfpA1eiKYbInIDdApPwGHW0IEbkUN3HB0ww/hGr202lLNPhrq9gkzsaIBW0sepmQa+dn4WLy06WJS9NgEKOhdApWVkrzkbZb9w8BdXNvHTzxLsDgsMohUUfoQxt3gJBHkp6icB24IF2RjNyhrH0TOpVWBi4w0BVTsdY4E2mKMD3PngCm5c/hmG2xyNlsMvKPVg42AT84vLQhTt7O4gTRIF2wRkrDJS0shufMbziiVWG1G6lGSpShrpdlFIg5syzAK2y1AYVQGxZl1rmDYxyVTNLNPMeQdcB2TOdUKmVtasQlDBtA31k8m7fH0y3OQ9FPTqv7XhFUhSbXglMJepwOzakFiliYQ02JlFzjUtz2OeSx/jSgMlATvfm04CnDje5Bmv0zWsf26mLf8Kwfaxe0zPBDdz4QWBTA1lP1h3ZUFkpMPhAPFgAMRpxWwreNBtqVVIlaxZsC2GsTKngM2PLhZWlrG4topBryfOM0Ucw0kzhBlPZGBMsM25GUVDwPbqP/8DLJx7Bo9+9A56Dx/JRFLij9Aw281cpVUjAZzqU3W0ymUllvYUrFf+5A5P/mPWla3uTZ/XT8V09bB0bK/N037b3MDjP+4Kl1j4UK+a2r1QTXi2Mfw4ZvvzSiL2Er/o46oXrzJU8+GbK/3c57EB3RqiHwO5JqXIiYG5PZg+9/lNoBD3EaOTrR9wpUPASU0qJyKWCBx1nVB3hBJjz0fuehiFHUSdGTRPPIO1c+exfuESFtfPYq91FnHhi4d2Rj23aYbxGxzxbqZUZez2ZUOelgtZEmJg9VyOQefELx4AwDgjU6CaadrMprKwjbOL2OnJyW10gBw33EfoOaLRTkd9ZDsbOHz0ANnOXfl6/8PLKEcD+blMSisSseSj1pqHQuJG0uAg6QWZeB3DIGCbwY8NKbMzHXEl2d/dQTKOzQjgHEXbx4nz53DmN/4QnZUzGAYzkmi44wOEgXazZ/Ax8GYrZpsNic18KAxGkVNeMpFr2Ba/OodtDXqqrxKwWPLrE6lVodbumYljiQWjdkdOArNf5GglvOc88HwzZIIlUKuRVj9pTTtMuLCOIaDGjRKYyYGiB4vQKRo4ZNS6OaQFTKsfqUo7XHhJoMmG+Z5xO6tAu2i25Q3VWAATX11QJ09Fp/4RJxOxV9T/Z8JHL3RKLqRBUtgdHTrg0h6RWlMexJQ62RHolFCJNRkwtqVuk18o2FawEBQefDqRsJwZROBksmGWIqflYlEg4mGWseJC0i9EPE4R+BGyIIAfhQhuXsMnP3sDn733HrLhCDPk0OQadD1nbFEymm3eG08SJjZpqlwkcfPJPbaHvy1hWrB9rHbQBvdadD7OjURRp/3EpwMub84xfyyrzXtdnzBmWRFWyipAOiUvMgeUAbq6AydJnZUt6Cqwc1ofv4CjRIdlCevJyNF4XjHx1aGnj3gcOFtm+slg2w6Qql+ZvSb7fOKKY1ggfk+rf0aoZFw7jjLhArY9gm0HXsw16CLwOhglGeKFBXEl6Xz1FWCmi8NWC4UfoOE10fIb6LLPgI4cbEdxGc85vVFauoQ8SUvKUxhvKWsDslECL6YWNUbHybHaLbHm9dBJ+2Y4kw3A4nIv8YLNlWxU7gcd3Lg/xq1hG3ERYBQtoiSD6qXCrIaULOTU5Oonqe5DQOop2GYssdIO7mSaXc4lMeZ7u+g9vIsb7/4Cmzc+RBn3EHG+Aq/A9RGGDSysrML1Q+zsPMKYbhp5KpXZhtNAkkwkFwSb8TgRnTMBMtltAk8OpwnDUL6noJdRhSQJga3aLkohlsBV/q2MuABfvgfRhRuJCA8r2YMkQawExFQemXT4oUgjBewalxeZHyDstxICArar/cDvK4vN3yFwnh4iotcn91SkCNwlnmHkNd5NAL+1aWULFdeCTniQ1zWJgIRck/g8cZ8fGwEm33xSFWnS1vMkZMcORUfIrWGZwY98zJ5YkWSpf3iAeDiCw0F40o9gsxY7jVSJCN1rJEeMjEQcpRRs04lkaW1VmlNp/ecmKco0RZgr2B5R4uO4aKCF+bklrP/X/xCzz6zjzp+8geH2LhCxFyxDsLOvMpJCn3toXUWqdNzEr+ptGnqpktgxjmh8tXHRJnQVo12R0eY7NVnZk2//hEnXRTiJrccV9kxgrxLpCZlQbx6vf676fFXCYHHtFLNtsMPMykulHaP7RYDp0eD8OWus+nGFEWpr6gu9nvkw7Ju2+mz7xBU7ZI7ByQ20NmBPLzscdw311yjcBgq6LuRjAVcRs0tCTgFcPORZdnQw5MAbhxrBLlqLS1g5dwFr5y6i8ezrCDrz8JpNeVw/G2PM8lcYiBZNWD4GI+rjmLnLtEe1bBNoLmBbQRMZcsel20OAJMnl/yXo5Qx07LQ3JU2ys06O5WwTbp4i6+/j4b3beHTjfQy3HqLppghdYPvWJxge7KPhM5kgiNTAxm55arVp9ScBtfLbUK2XBF3a/bTbxpUE2NvdQTwcaic+X7MdYv7sOVz8/X+FmfWz6AVzyuxnAxlrz/tOo8C+01Eo4XA4D11b+trrljaMv7TKblRqYjhss4aITwUskk1XElkalYoiNQ4VqtnjT6zdmgAOAlCZuGgaDi0YMnZcfjGU5Cbl6GeOqWWDqLFaZcnMkymIWkWQgE7tKXXtbKIlRy9stgZtBkW5p3xu2kd5xpPTMEDCzrHKIW/G2IBJ5mcPGR5AbEydbGp7KMkhJ5IjHiBcG8LxGqmSqaaYSV4CtgXIKHhVZtqUgyV51IONZWiXIIBe6fLclH3wcy8RC9hmk5ZltikbomxJD0MmkyJvkkE4PND1wJIVRDZFbiK71AMBRtTOsnKSpwmcyz/GJ2/8EPc/+VSaiZs5HSI8NHnQkxGnG0mFi3nt6hnL/cJPMqVtmq0PGBZbCRLrZDEJsvWYZUL+JL8+EtAsIy5xxvxM46mJKybxqeJinek194nPYTvrp+KNYajrwdpQ8lMx/vgYa3mhJzPbtjz7pDh7FEDb92oTQ/l5LV7XH6+vPmG2669hHzcFrO17PXLCTYFtATmTBMSWgQVsV8mGZgElR6WzR2DMuQIOQr+JcZrjoNHE3PpJrH7r65g7fRqjuTlQkOY6DXSaHcx6kVRnsoY6NrFJ0tR/JJlLCxc5q1qlJ3G4iDN46Rgh1+h4CDcZojV8gE66h4DsSJ6hoF+1sIianBeNeRzGOXbLLsZlhHF7DYXfRBJ0pUGyYEJMuR/Z0yNgm9dGsM31ziRXepllf9KKtMBCMkRj8w7uXr+G2x9cwWhnE7SnlSE5jEcuk9cG5pZWEDaa2N3bEUcRp0yRp6xwcjaDoR3EkagUmUQYqi6asYYyD7LbjF1qD2iAscRM6qTFRFT2syS+bJ424Fd+xv/Pta9IWWVtsNbJvPoZWyaZl+z7ocYZ6tJd1VxrYmhBFWMG5Yu0odNEQfZUkQuo51qk7lw3jS5YYdJbGtAAACAASURBVO4lpplrlMmblIJySIvq1XP2SFEi4U8sOSd+PxrLxBbZOE9V+/8YlHY0idQQMY096vvCJpiylp/GoPJnuRoijGgMS1/s1WWJJwd7e0hJZqTqhFWBbSFarKuNavB1HgLviX4m4n4dhlheX8Pc0iK2tx8J2A7Y0ZhQ8gdppuUUau6fttPBiRMnceIP/wFaJ1fw6f/5PRS9Aby2gzyJEe7uI48ThBnJHRexjGDXM8aC6IqbMgGNZ5FYXFpiybCdmnTXvj8BnfIvW32zCdZxcWxCwGq8qAPRCrw/EbxOSNtJIDZxRw+V6iQQeFoD29XRUMmnai89s/rSF/bZPnptlin5PMB9XLD/QkDbXrlhtyeLUt+svcmTm/3LMdt15seey/XFL+DOoe+xD79MtfkQ2owotnAMHAQM1Ol5DYHhlG44QQh/dhHdpXXMnH0N8yfWsbh+Et25OaQRu92pyyPw8iX4KlEuOhHtuDYVcbJ5WZFKUBPJGf2MxT6M5vYMdjrqVErpHH4gJTs2yicI8xjL++9jf+s+tu7cws7dW9i/fxtOmmBxYQbzs13sP7yPrQebwkao2JhNDcpiyHAcXogF22aSlvK5GpLYaT4/Nyf6MXams1nDBt2s3UTz9Blc+if/I7onz+GQ4+7ZkMIhQYywPFTgYShgm+wuGdIMrawvGjDq1FTCrqy6OIAQ1ApbYQKqfGi8+ypdETguTUcN0d7xfegoWG324ebmwcDnZHBXsK2DMug4o+4cvPkjSWQSr4XSCxA72lXN52dlI2CVg2CbjioiqyFbFUoZO8xzGcYiTY6sFhh3GYJnad7x+JnZTFh6baWxVKahM8gEQ2kG5HUQqPLj5eN1IqnRjBsGiBWGPNdSMJMVgmJWUGRULkdSG/kRXQj0dFTsyTNPLMqk4YqVlFy1/2mOZkiXEBWRci3yPiEMUXoMoITyAucVjMtBQIhBb2AXAzMsQyo/aYIm2S6+gk9LQq2KuGxeLVn2Z5nchcMG4eEQyY/+CDd+8j0c3N9EKwgREMS7jlwPGScyfbofNdySpeFfJgQCngJOLaugc2UBWB1wNbBmQZxIcGwt0IDkCqDXgpqNcxbeTgNLG/7NwWqZjeqA0GA8Aet19KoP4vPx4LCvPYH1xycItfD9VBnHUbBdAQLd1Oaa9N+WmVGvcv1bP7DqTUaT2GuKxE8AFRak1QF0BUIkOVZWu35o2sdaNvu4g1Tev9DBBYLMEcDqSHOwg14UoggjdF+5hNMXLyJ69qw4kiS5jyhsYqbRhhe6yKVXTt045HAnW16U2pci/TOuWvSlhWpY2VCXp3DTFM3RA6w2UjyzNo/5TiDxip8UQcY4K3F3D7j38AAbA08GoSWNJYxF6sKzgWBULhheqmDbM6UnjXUlUpeiKUqmtIJGtwcxFOVr728j++Qabn5wBVv3bsJNR2gxRphFwWqc44foLi6h3e2i1ztEr3eAskhQpBl8MtNSibGr2cQEBiC7f+qM7tRylQ2vwHkawlTruw46j/5bBn/Uf69yATJXX1WIagO8LGjleolU0sK4LmtTvur39LUm4Nb+q9qzOt2l2m91/KCAqTY1WLvNzR3VZyjM+qrA1JQMsAaqn5CU1/eSTjZVOUdVpZrOa+vRR2RSTEISt0Sj08bcyqJorPd3dsV0IeSZx2PLAlsrIZF8wygJpAZmpDKswHILNZs4cfoUWjMdPHhwH9ucAcIzMMsQsVrpeuj7rJcCs/4Mzj5zHvP/8DcQLMzhk//jzxCMEzgtIBkNEO7S0jdDkKutYBLoBFeH8xkea4JWMko19ipJqga/VDPb6gDZfrLTchKJG9WCMo+vgVxLIk9C//TvP16tM+ujXkWcksmZdWeVOpaVr6qSj6+/ipjhY/46YPvzQPZx4Lw6g57M4R/5NQYgPdCO+2NZaBucq2B+TGb5+O9Pg/PJc00eWUghm/pQspl0/ODIEh05LWyqYfRi8flwMXZDBcIePV4biLoLmF1cwtLpM1hdP432iROIunPImm0BaLlPBtdHXoYCnjl1Umr20jHMsmYhC5LsnnKyOkZeLaNysXMSSz9auHnAcNDH/s42ksNdBLd/gc27t7B17x7yAadMpWhEIeZmupjpdpHGMe5vbEgzpkBJ6mAJLEsFlT63pAHbEo5shm89pl0XzRYtgdSGaG93D/1+T23lojY662fw8j/9N5g5eR57oQXbOtZdNiCHS/hNRUvC8KTo5JyCqVIHXodoxsURJagmKVZ5pWTsKush+6N/2Tw3jyILtPRpq1cWoEslwFr5HfE5lgDL5syRuLmMvY44y7Akxl+h1JxDwjnshwcvZTesZnBYUGH8eem/SwsmOQTI4LDULew214oZH82yqPl/ZYLJgDvShzp2Y7gBtYJ8EoJabSKykg828sj9VddH+cyUOeXnx3tGVl8TgJQFE2FFDJBTMwPVWktip24IZMS4ntgWRo0/QbbsJw5MYtWECSHBtucgYeLHIEr7SZa2XQcB2WlKPVxjE1gmaBcFulmBuMiQhZ54H3NEEPvandLDWDrrXXjDBMOtLez86f+O27/4CZL9HmaaLQRM+PhoAduF2KHVm0+F2TYSFgHbomCZyDwUPE4S8uO0yJNYMTmo62C7HlPsgVGxv/YoliVmkqApfeLjrzg5PgzYNfKQY8F2hYWedOU2Jj65cneUTBAAbYF2/atCEI0tAgJqCcJTaDf9kWUf9Wv9AJMhPhbEWJ25icv2PVvNLX/XukpIgmcfd2zcp0xLF7MkjkI2aCIe0xKQhMHyEtbOnsOJV76MxbVTGPkNJFmJoNFCq9sEIu4XA0YIsuloQWs9Nqbr1lOwzSoPk3aR6RUKRPobWA0TXDx7AufPLGB1xpeG4l5SYnNniDc/eIj7Wz3spBEKr4k06EryPua+4t5lgyD1wLkSK47Zb2qryf3FPV8gz2JpOG97QINscb+P4e2PsX/tF3h4+yZiTvl1S7QC3Y9MNih25EyEzvwCunPzGCcj9A72kaVD6fGhN77W6s1nLh+6ygsskzv5yOtrywQNEgG1z0aeyjT6PpUxlOKdYZ8rYGmStWocUL392+xJmxBzTQY62MruxSeBpcdwh5yZ2l9i4dTjX+1NmUh3tLfGyCiLqKYtt2v+GFxypPHPXksdcEo1gCSM0Dd1YH8cwjEUNcGp76AzN4vO/Kw0Rh7s7oqlrzjsGGtLXqRo/cVH28hJZFaEldLw4+YsCaDR6eLEqZPwGhHuP7iH3e1tNIgEWFWkrNVxcEhPetfFcnMRF164iPZ3X0faCHD3j3+MYJwCjRzJYIDwoIcypUmDzv6IQwO2U/Y/TaqOVaQxVYOJqsJWAuqN0xPWX+FipSOZ9OAcxZEVOKgB9KoQOQHbKr+t2b9O3XoTc48kcJaI1Uqb2TfHAO0qaTWWvnpmuH8bwLaVMdSCgz0cprIgw2pVN/+LuZFMZ8S1bKpSy+lYaJEqVNMEFWzzhsuUpKJAwrKjuJSwJFYiMQ1RLV+lDF57Bp3FRcysP4v5tVOIlk4i7M7BbS9KI2XhtwnjkBW02WMJJkRGqYXt/CagpnxBpA5jKV8GSIVd9YuxOH8gHeHO7c9w+5PriLcforh5GfGwLyVBcVNhodPzxRpKPFGjJjbu3UdvMNTGR+MfTWY0dDKEwkLrKrR6Z5ZJLbNN0McS4PzCArqzszI6dmdrW9nMYAaLJwm2/y26J89iN1xQcCV+paacSCbIZXc72Z0SYZFhtuyjdHX4CaO/gNkqvVGW2+AoZbVNQyhlPeJiIiz0PPK8YQ4FAwCsub5hsZVlKaWUKI2pwjYwsDE7HyFzA4z8GQXb/DaBHRMaSnTolZ4nCDiVjo2j4l4QoPB46CrDIImRAdJkpn2y19IzYsrX7KEKyejrySNgPACGbi66PAJ78YilE4gEZspD2DWvwzz4GbHcrc2f6mgjCWExlqSNlHiWUwbEEqyCcykoWGab99yCbvmAKR3qIwgcLC9oApSMXfT6GfbjVKRPIzLUPLDY4Cu/m8s4d47OztlUw7O0GMtAo1OtBp5pRjLV8iDPsT1mw64HJ+fvehhRl+o7CPaH2LpxAw+/979h+/plYJSg02wiUN8quLQcJBAyEzWtZp8WZgRaHPShYFu77qfY5/+cYLvGhky4gWmg/FcF28cdwZNj/snTMqvfq+kU7W7WpKL2f7ZPoGJrtIQ+1aB4BPh+Hth+Upm3AtKG0besFg9eAm3bXDdhuyagTwCW8aYWqGIOcuu/LpIvulmETbTn5rHy0pdw7uJL8FdO0osJI+7RRoigHcIReZTePwLtLOfr0+VCE2WpklV7xlTU8gJR7wE62T4WOyFW59s4MRuiFbgiHXnw6ACfPBxgmAIx+1HYBOw3BWSrPKXEiJaqUhkyaMhIuJTNlixYp0pmI3h5hi4323iMw80H2ProCg4+voLR3raMJm76jkzwY7JBkJM6oTDsUWcW80uLUiE7ONhHPNjXWCnB2ayMCnBP9PdTuVUtmdIjl4y89sJMzs0nDQ2ZXrUKWdWWVNmzaqeqHZ0B/BMQbBNg+9mzFyepzg5dl3Vv/CNU+5FNM3Ftqj+vbaRWMkP/TGRFCrYJ7jlUhqWQmvNMzUFj8lI2ia4VzAz1Kg4utcqBXdv1CsOx/KOJ8aLAawSYW5hH2G7KtM3+/r4QDkJMGLAtzL9ltk1FVPcMwTbfh7LKrDJ35+exfPKEAO8HDzZwsL+HBkkUnjPsIytKHAY+8jDAqdk1fOnSK3C+/hIejXrY++HbAradKFdm+2DATSR9O0RGIz8SmZebs+9smlyowogBvHU1gZWUWL38EyUgVVHSNr6bWFZP6qv5Fcc3WD4NbBu0OZEL2i1jqge6fCeg3KglTXVSKyVCWZgqoXze/+Uz28eB7TqQtk0Q9fvyxYC23dhPJtkrLtnATc1CbXd4dV5ZHbMcVMocCDdT5IicsRwgwuoFEcKZRbTmlxDOraA5t4TW4hrCzjyC9hzcqA0naIrmLgibIjNhgCYjQacPArwiS5CnA2TjGMW4h9Ggh4ZXYHV5UWz7Prh2FR9fuYzkYBfBzoahMrVZhEQNdbLNVgdz8/OYm1+UyVtb2zuq+yWDbLI96qfDapiLLj1tlDSuG9T9cZS356PT5fj2JWmu43ON2NHstrFy8jRe/mf/E7rr57BjZCQEYjKaR1hYDmgI5VALea/KBDP5oRjiH0QNYb5B6yWp5pLDFt3HJNCTaaJUQ0A2mXhlsoelL5IeW2VSmkqKgZUIRshiVg1SsveZaP64wdkg2ebnVfo4pFkim1+9pjYoynXSMSWGm8eS5LAqkYJDMFilYDWDLJnqlckoMyGgTKQRqpWU7xpPF7dAFPlSjRA2wtzrNJyRznP+qiYTdEvgpjaVDTOsgSJuWR+03RN5iINuPkI77mlTK60aEQrrTj15IpZMCsxldK8Z414BlyJDJ9nBTNvDiy8sIh552N7OsL0zwObhAHGWIw4CSQRLMt3MPrJCdH0ctpHS15ZnaZnAdWI812njq8sLaC5H2IwTfLKV4lAEqQFcsT8rQZfDaPsQty6/i82f/HsM738sOtZmGMlUSnFBMT0RArbtcJ/SQWBsD6kmELDt/erAdl1SUWe2JRqoPVClI7SylAkRUwOK1an8BZntClE/mb1W8HKMs8dRhF5r+jwqCZE4Zi3UahXBOiNlNdP19OHzwPbnSQXr97Kuz66kP7WDyl6jlQ9QU0qgwSbCnPImU/kgpJBrpGTDC9A+eRrPvnARMy9dQmNxAQeNUHsLKOkKfLgEBbRXNVKznINQZAiYuo0I2K4ltJK0jkdwsrFYWdImlZI9RhwSA+Q19vNQQHYatpCXlBmqTaUWq9QtSnlNBX5SCZWGcWnLRkmHlDyVeNiih/FwgP0Hm9j85Dq2b11HtnUXZaJj5jlAjCEkF2ZfZSsS+xotzC0soBEF6PcO0D/YkvNIR8TXXHDMNVhgoI3TEmjN1/raoxuRbTyfLDALnY8uuceWIAVnZuCYsn9aEZqAbbu6JpWmCfguULiGqJliL2vNaU+7AHMGKAwWmqwG/LVZXPFRDWzLAuC9Isag/M1cjQEM9fVt5MaVFEceWWt6VumLfQ0jI7HXO8nOj3kHfH8q7Qw6TQHbJK32mUD12aRrXG2YgBqygftBBySZapNIBaX9Xvc510cYYmFlBfOry+iNhjKqfTQcyJRrzgChzzbX6j5jfSPC+eVn8NpXXsfgpXVc37iL/J2PEbF0GiRI4hEiAdusAPE8dDAkNiDnw4F7R/KgqWgm5JeVAxlJnZGVaJyqbrqtoU2JHCSGTMWsSaVF+oXqze72c6tJUY+vjkwqIBWjXovdk56+OgOuaFC3l6UmDdiW8fN/y8D2dPCuf2R1RnoaiE9lRsduxsnzTINufZ4q0xfNqF28tkRtgie7roX9VI9mq3tkE53Lhj+CBDIuZKo5DIdSk6ANr9FG0FlA0JlDMLOAsNWF1+hIqZPNLUHQEKZWYCZtjfIxsiRGGveRxAPE/T0MDvbQavl4/rnzmJ/p4ManH+PDd99GcrCH9uhQFrIwKjqaRJrT/KgpQ0yWVk5gNIqxSTP7eFQ1s/FNk0UPp+6XdfBQSQI9XAm05fmCEDNzCzLo5rA/wP7+vvixrq6dxqV/asB2tCD6ds9hppsDbGKkdszV0ejNIkNUppgrDjAOIuw05sw4elemYPKvulGoPo/yGZm1wCBCVpyjlZ1SWLEDN1XXF4JV2hYFfCy17ZlMHFM3GfqIUsOtkg7ZsAw0RYmZJEecu9gp2hgVHgZ+VzcLWe0yRqfow8tpkZjJlM24cDBgkHEbcCJgXMYSvCnZYRLA1yfYTpNY1HK0PoyCEmFA5wBlvDnggcxa2TghvgMcq0xbdXqXk2kjs23ZkPE4Jc6VZllh/qXpBVhKB5gfHMjPuMbGlGuw4csJMeYt52HnqcetnAUiw9Gv1KSuxpuYb3n4yiuruHsnx63bezg4HGBvzCZJH0nUENaQE1JFRsKDOWMpv5BR7iOPzaEpkPexVpR4bXEBpy+tYscpceXOELvU12YRfCdCPygEbLce7eP9n7yBB2/8e+T794TRDjwfPkGTWKFJaQjJlIc5kyLVnlPCImCbB8yviNkWPXWt5FhnbPX7xiGmOoSPHMpV3LB3/pcA25+DYFTJr3HJ6q7t4aNg2V6LPEL/5xhpSB3g2ud6UvnXvt7nge3qmmqHob681djW3pwlOuuPrfCYvW4t6nNrR9Q6l2SPCyReoQ2y7PuQ4TWc/GiaaLuLWFg7ifaXXsbKc+eQra9K4/dgFEuy6oVNuAGrUsatwgJtSllknWvZnXsyY2JrHEukOT1O4LA5rBhJczcZUHGN8meAoCGDc0TKpYNo1Qe5KNEpYwG9mmAwjVa70JTMsfRDpDL4q835CHT02XyAjY8/xqPrH2Gwcx9+figEA7XcPqsDvKfS0xIgp2yFlS4mGjOzmO22EccDHOw8RJHTPVzfl1Y2zNqVj0Gh/zTIrp+xKoETdrtqRTZrS1ef+TCnq8PTy9f2BtlnUOCrgOkIMDpSRZHLlapobf3KMWzkL49BuulXnhBkBmTL7AwDuiUBMNqWCmwbqSGdmARA6dRgXdP6fvXL5HsWaE32XP1nVmOuloIWJE7vz+M3u8O+Mc7fnO2iO9tFnCU4PDhAFo/1TJIWACUBubdk0i/tI7VgoBBIZHmMY3rPRK+9fkokKQ92trD16KH2erF3h2CbDE5R4iAMgWYDL558Ht/8+jexeXoWb35wFbOfbaHJqdZujHQ0RNQbav+BOK+VGHgytg+hscicgFZ9x1Vdw06KlMq7Bdvq0lX/Y+5kTUli35hhrc3noCy+voJ1pKl/ZrYA+XQZiX6+cq9Mwj/9ydi1Ul2VCauTfWVWdo3Z/tug2Ta6meO2cC3pMffiKNC2t+hpAWASKCZge/I81lZO1qtY5tAZY2L8RjBLIEexQ55R1sEhCa6wrFw+iUwbtM0QtqKiGh7R7xFU0ISfGidBV2RbVJJCbws7llsJLN1MKd0+8hQpGdhxLBMAX7h4Ec+cOy8Z79X3ruDg9i00Dh7KtUjzHpsWSjYaOij9EI1mC8vLy6KJ3XxwH/0eS1IM9DxgMtEr+iIrmdwfm6/xXqhvuE6X5HtptrsySIFE3+7+PpIsx8LaGi6R2T55DjsCtn14Tqx+3LQZFMeTSF63gxzzTQ/PdHJ0I09GH2fsNqeVkOvQShSHgxH2D/tyzUtL8+i2Ik1C0gyRr80YB70+7gx89FLdjN1OG8sLbbRaHgYHNO7fRhoPpCGSv7+4MIeZNpVqpejfeKx6SYph4eHBuIHtfoadrCH3XT24h+iWPcy1fKzONxE2WjgYZbi/G2O7z4E+mhSRUVpZWcRMJ0REfWiaYOvRIwRuhtnZDua6oUkYFIxz7dAO7yChNVeORsQRyh00IxcptXFFKl303Px83GFviDjOEDTa0ghFNxDKi/wyETCRlC62emPs9sfC9CeU1zhs4mSZ3XqIW0EQmz5TrA3uYbHp4muXTuHd97fwyY2HSPMSsRvBCSPEQSTlx1FWot1uYbbVRm+/j6Q3gN9oiA83rSrdoofZwx4uRU1c/MZ5DNsNvHWrh93MhV82EbpNHPi5SEy6Wwe4/J/+DJtv/Af4g0cIyb84tHILpSmIEh0yj5zqaSsrDKYCts1EQK7HXyXYrjd6aeBWYGBZVg3uBmxUpUWzc2oNO5Mo9MXAtqb3UzzQVMzX5zsGbFvNNde0cVOogIEJmkefe4rhOWJ9qEdXjU60p2WtTHv0Hh1lp62GvnqaIwBcsY55R+beHg899B03U0c0z/0wR+IXiH0ddNMsNBGLenRn8ICQU3i7iM+ewtLz5xB96aI0D3JAocRzGcetOmeN/yyfs2FYJ7nq6a4TIRmLCJ45IZL2gA36CxcZGuUIPiuOovumFKyN3A2Rupw+SF22suUhrdscRxraSBJox8nEm196Hhz232Ty2HB4gMHmJvoff4LtWzeRPHiAND6A5w6l8sUzRr2WmJTS2cpH6jSk0kZ2O2q1sLQwJ706B7ubwkC6nDxpbqy+OwNyhdRhOLWA4SizrU3cBNxK3tXOVGl2tUTUkz41WyEwdrX2s7ZODrVz5omfewWodK1YqCOkWLUmj/9tSRSq12DF0erH9asmzccz2/Ls1hml2upHJAQ2B5hKcI0jmrlScSSyLhtmj1nxypPvGu85Hch8dBZmETWaOBz1RbPtcDImrRmN1EmGf7F3xuQRGfuADNqWQUYy/VMngTbaHZx85hlEnSZu3r2Dvb0dYbIJsmm5Smabv9trNYBmCy+fuoBvf/PbuDHn4Uc/fwNrWzFaTCyLAdJ4hGafa4vSKBG3ok8cwxRVpK+G5TcJUX3t1KuGdQBeyZQqmfbxUhC9b49Fp+mG2ZqMro7xniwjsXyElYHU4nsdEU1VC23yqtciuE22Vi2h/KVkJE+O+09bK7Wf2QVa5YW1kkD9yeutuUaaUWeZK7ucSXC2G+lx2v9zdmF1dTWAXaO4BZbQ4YGBmbo7luWl81xEC7IP6XBB+UGZq0sFS+tsWiQbO4o6OnWRsgtpQiOTyuYyk3WSFaT3KDepDERhV7x6zbLRjuVyWRSShEtXHXI2y8hYYJYgS/itDp45/zwuffU1+I0IV967invvvI1g5656FPNa6ZpC0EQ7J1rUuR6WlpewsDCPR5v3sL+7JddOXTIZ+TQl62s0drV7pLiCVneeNhSRReL7D5uYX1gUEN8b9HEYDzCzegIv/dN/g+76eewSbLscejLSwTdsNGVzKRtQ0wRzXoGzJ2bx+ikPpztAc5xIY1zJEkzgYBiXuLNxgI9v3MXMbAeXXnwWi7McsJCjSAuEnPEzLnB/cxdv38mxM3DQiHycObWAF8410W0ADzZTfPjhJg73dmUww+ryHJ5/7iROrnBYQyGDhahcYdQdFg7u9T18upHj060Cg+FIgkeYDbEQxDi/Po+Xz3fRnQuwtZ/jyqcDXL+9Cych2EyxvDiDSy+u4sx6hChwcLCf4aMP7qAReji9vojlxUAYbcn+Q7oJlBjGOW5sDHFwMMDcTANnTi9ituUiHrNBlpPRVBqTpHyfh9je3sfM3DxOri/CCxyMeNhz0bgO+inw2aMRbj88wGHmSi8BD/9M1o+CbR3nrn85ZXTt4BaWmi6+ceks3rx6Dx/dfAjPjxA7DeQE2U4AN4qQOg7WTizi5HIXd2/tYev+IzSabWH1kvEhIj/BQq+P50oHL33jeQw7Dbx56xD7TogQHYROE/teipGbY2ZzD2//8f+L7Z/9X2gk+wjNsJqQ5X2HVQ1H1m5mh3CYvUn5CI/JQI0gxNu8YrZrgLcCfRWlcSRUVWB4En/s7xxle8Wtpga2reTKHsQTlss+15ESpzkYLOC0gHeqQVJiSq2hyGCECR9URboKrig7aIGTYWOU5zIyl4nMpIqGSttMgNcRtvsoOK7uib19wk4riXBULlI/xCwzZL8ePWj1HNb7ZZ1I7LCS6iA2rKN9HKtMrUStKXtRjrFXYhRy8EiJVsaR7A46A53QmJUNkaVtLs6idWoNzddexunzz2F2dlWA8LiknRyt9tgno03MrCZxQJgtB5M15s/FoSjn49lk7SLixMYiQSMf6IwCsUT1MXCaSAjMHepWPXi0xUvZ4xFLxcoV/S+fR9es+GqT3RZrHcbGMVpuiXzrPm6/dxWH164i29lBNB4DzhiOGwvYtgPW6MrDSlbpBEgI8FnJYuUpjLC6vCDJ/OHOQ8TDHsp8ZAxUjb85B5T5gVynEEAWVIospQ4ytAJHNyWdIKlxQz9X1QHz/01rzGN4QJM96zIijzTPbs7dz02wGNbotqVAwP5+nW2urWaz0/Q7anpiusMrkG2Yavl/0xBbXfWEwWfyM/lj8UYdv0wz27K+bd5dNR2bRERsLfXgVxBsQ7SzTQAAIABJREFUybenk4GOG8IPAnQX5uEGHvZ6+0jisVR2ctr0GeWLDrOzEhJK62wsYBKlY+PUwtZFs9vBqbNn4TVCfHrzJg4P97Vvic8ncVWthHutFspGA5fWnxNm+0M/xvd/8OdYOyzQYs9VOZRqe3Mwhi/2vfSYd9H3OK+Vg8y4LyYMcVUtq+nXLcts9HC1dVED2FN9JxOsZp+vIl5lmSkBIYOgxcVL13EdaD+2QI98w1btJoC5vhemGW/LsVfj5U3VSt+3TTQARyZIWh/Tp13BXxtom4s9kqmY2/DYK9uyjq5NzQ6+2J9fRq9tn/Hx36kOkImOxOiVJzru6mPk5hE9ljpi6+ARDQcc6y6Pq0qSulHNXBOTNJsOa8MYWDsjLnZ2BItmzDAQdofy/jBAE7CmQYS55RO4+K3fwskzZ3Hts3u48ZMfoHHjLTFqO2RzXkBrQgZ+TgaMkCaZdDYvri3joBxg69EmMB4iyjkMp5TOfZavLKNu7791hBB237xHCR6uLzKS7syMWAJux0M05hdx4vf+LWafuYi4Oy+BuJvuwOXwA96BoIFDtFGmY8zlA7y83sEfnMvRH/Tx/uYY+4cj8SJf6QZ4brWLcR7inWv3wP69r754Gv3Cw0e3H+Jwf1tkJKnXxt4wxc0x7RV9vBw6ePXsKs4920C/1we8CD9/+yHu7W4jzkZYOdXAyxfO4XSzhU9u3MWtfeomA5TBHE4vd3FhAdjuAz/9dBufbg2xHa0Ii7WEPbx6poPvvjyP7mwDB2MHl28c4ufv38H+MEA/dvCNU0385pdXcWY5El324SjDGz+9jNNrszi5voJbBwPc39nHXt6SQHq+W+Ls+ipG+0Ncu3YdSysrOHtuHTsHI9zZ2ERvOJZGyZmZGZx99iTyZIzbtx9ipt3EmVNL2Nvdxmf3d3GYujIqd+xF2C9C9AoXSdBC4lByol7gFV4yZeuSln1Fik7/IZYaLv7w0jIuX/sI/3GnwDhsA3FLyvOcoseqQhI5uLC+gG8/M4ufXruP9x4SlDfgUKs6dhBkIRrFACudHN/8ylkEXo6f3upjE2143gwcJ8LIGyNzc0S3H+DdP/lT7Lz9JwjiPanEUD/vswwpa8z0CZiyou4l4y5QG+lSwdMjzYD28JsChPWzrQ62a7oxCxgryYMtF5t4pIl2rZu9FtcmCf/RmGUpuGlxm0S3WmlZnnqCyCcWp1MQwgb/6fL7ccC3inL1Uqv5pgW0x8VWraTV+ZAJnFGQZUvyE8B8HFt0fCl28op1Vtz+vtWI16+rrhv3xS6Psjx1X6BOlUuDeJUghBZk0pNBcIwSccimyBai1SUsrD+D9Zd/Hc3ZWTitJth2t5+nGFNmRiegwEz5pXbUOBTTfk3UZzl7Mtjs6FYMuNiAkg03LC0nULI/hmtXYqNotZUtZ8wk8+1HHvLRUFjEFofc5BkahEr5GM44xvjwAPt3b+P65beQb95HkI7lL1VgbCDnGWPvvh72OouAe1yao4Vec9Gdn0Gn00U8HuJwbw8YHYr8qyx8kaHlnVlcfPUrSFdXZVR9wiSXrHimvR28dnrrc4S8+JIL+URQzmSH7hO5VE21UVwfOyGoGGuUiGLTnbXtHDN5r9ZOiUYR6++Y9sTEEfNUawmDqBhJv0kvmpeG6Pk4BmNW4mXSOJ1zcFsGtJkfkbByC4w9R6YfBnmAIKcMbSSDkIIykunEPFF5thZugowe5ILIafHblvevyRPv86Fcd4+uWSIX1XsSkEmj9IfKGJIX1AgJtmN1Qj3Pfcob2XArVWyT/Jo9rHvcbkL9anrCKwMC+3NWkGkbGzU7xrLWxVDIH2PlRxJPALzpgtfxZeL6xWuxunPxj6IkqvQkEevMzslr7bESzbM/8GWgjcRgw5KnjabMkTgTtbC+uIiHdz/DX37/e5gZZgj5GUpzke1tUGwjccOyurQylgcoAJ4G22pKYDXQU7Uzm8RNglcFmutQUGUjGi3roF7Ds4XBx0W3uuvJ8T+vYl8Vxie/UyddLIifnBlmAnj1HkzS0F02YLvG5j720ubFnp5/fQEoXGNSpg6F48qWNV2ZZiUKOo8y1/U3WgvfugC+AD4/ejhNvwuzUOTAP7Izqn1SnbKVFtJUblQqZZoU6uVTS7IdvWNTpbnq+rWMWR15sndUc8wMjk4nfWp8212c+/pv4eKXX8P9YY73f/pjuH/xH2Row25EKQYt/QJ4GdDJQ2S06Wk3Mb+2hGHXxe7uFtLeHqI4RSs37Xj0FjUXad+/lafKezOQwJbVJfumreDMDA7hIJpfwsx3/wd0T19AOjsn2fXS+KGAbZeuK0ETe+6cNFHMjvfx0qqPf/zMCJ/cfYg//XSA7f2BbMRTHR+/+9UzmFtdx8/f28CiN8ZrF9Zxp1fih5c/wdbmXWG2s8YCYi9Ab3YezW4Xv9Py8LUzi8jLGNc//hQvv/oCbt11cG3jDnYH+5hbK/Dic+dwIo3w459exuVHHJ7SQB6s4NKpWfxXLzXgNtv48cebuPIwxt3WOUT5AMt4hNfPtPCdcw3xSXcabTzoczTzDXy4UWCELv7wpVl869kuGtIaSzcNDz978+e49MIKmu0W/vT9u/jk/hZ2HLLSDVyayfCVC2dxZibCW7+4grnlNayfOYPrtx/i+iefYbc3kopHtzuD73z7VSx2PHx0fQMzzQAnlhewcec2rt24j52RLx6nZastVZW82YbTnpd7LRM5CRK0cMpUUCe6EWyXGaL4EIsh8K9e7OKdq+/i3x2GMgUvGHXRho/lwRYy9g10fLxyagH/6Pwi/vitj/F2b18s/dyijUY5g3A8g8I5QGd2jO+8fBqzZYK/uN3HRjkD+DMonRCpP0bJKYA37uG9P/0+9t79M3jDXUkoRBIjgzNMILaB2ly1XZRW91jtI43qtTL5pEJ2nIzBBgkLkqqE0oBoy7Sqn+sxLLWKNM2v1SQfVeAxJIEcCHZcxnRQsvHHXHrtrUweZ1ntadmcfZ9PdyM5GlO+QJSuHnLc78o9Nw0/OuXPMnTWg3aSgFSJSo291rhsrCWPCdCPxcAJTWgkD+byBLkZre2ROK8/Uf95Nh6KlEZ6Mzx4YQC/s4Do3OtYPnUKS8+cQmthFv3QQz9LsF+koAKtoMuOy94JH4HjC8iT6iRtKAk5hQU2DVyyDCZaUY5DF0JFvKtNUkZWM6csrsAB91TDA/psbncwR7Y6HaORjdHf28XuvfsY9w5R9A5w88NrcPp7YovqJUN4gQvH12qC9AaZ9V617fP7rGKyr75UX+aZ2VkBxIcH+ygO9hRs0yuTUpf5FXz7d38P47NnEXNyZNjiiBi0E4oONHmhRGvkE9CxeY5gmwjTR8A+myIRqRfJjZQ9M/JzCglYoyVo9hHROYvDxgSMOxi5ba226qckg8wI4snG8Odjt6XQm7JGynTynrClj6JlAa9rg6GA7ThMhb0lsG6nwFzM85axNscwcDEIXERphCjzMfYGyAP2BTXh5p6CYc9B7g+QFonMU3C9CGExJyA2yBm32Ti/LTME+s1FOH6ga6gEojGprgIJLUd9B7lUJ7VvSId5lWhk+lcq0dX4eI0ZFegUkK0LuA62dcaE0TabfgImR+ztCaMGRkPeY9rAsidAp2JqIiTzpuXcF/AtFT8mndwUlOQFxjNcqzDi+kEnnjRBRP/5LBXgbgeSUX5ISehSMkaUJNh6+xd474030B4rKPfDlqw3IRUFoGsjP3sYxE6Ya6XCd/Vqm8JjtbV9rK9Uf8fsaxsbLWi3AepxvKS/MDkBrJ/8k6LekwDi0Wsysd3otydQsC4z0deoGmFr4N/iV+dvCmxXJdcKwx4tAhldmNXNGYhQB9v1WP2kg+HzDpfPA9u6Eo7/UJ7+u3q3baH+867j+J8bqCtgW0twspiM5Z2O+AYGDFxBhJWXXsdXvvUb8BbW8fHVd3Hnj/5nFMlQyqgFbXnYFU+9a6ITtvLIR2dxDuVcE0kao7+9jbI3RDMjE+4rM2MlLDXQLe/Jyno0xVOdkvhuN9HtduF0ZtFdPoHWd/4lGmvnMOrMIs9KLGU7kjUTbLMF89CdQcNNMDvew4UFF//k7BA3H2zhp3eGOBgmMsZ3uQH89itnEM2t4mfv3cGJZoFvfekstssWfvHpI5mkFbhsyuhgPymwVRYIoxC/vdDCK6dncO3TG7jy/gf4vT/4TfjRAn569S42Hm2hu+rg5Refx1Lu4QdvvI/L+7TJY4cj8Mych3/x5Vm0F5fxo48f4b3NGPca5xBmfZzANl5fb+D11VIarYJmG9H8PK58+gB/cf0Q7uxJ/LNX5nHSH2N02EOn1QI6Lbz5i7fw9a+cRer5+OMrd/DgMMahvySs1LN+Hy+eWcVrJyJcfusyugurWDt1Gjc2tnD7zgZ6cSqOMe1OG1/78gV0ohwff3QXJ5fmBGwf7u/i5sM+9vMWkpDeviG26YxAeXyjqw1bnO4lTiSmJmNsGJXZLjA3jLEcOvjvXgrx9uUr+Hd7AYZ+B610BjNBgPV4G2k6QNHy8NLaPH7nzDy+/+5H+CAZYuRGOHA6cOImMOA01QPMLmb4rVeexYKT4Mef9XG3aAPevJS5U38IZn7ejbu4+uc/wN5734c33BNJFrXpMkmuRmGoJ61iW1venjAmZnEeZbUnD35M6jAB2hqebUDUwK9T7uy/K2b2GI2e/HalB61tEhP29Ts2fhz9asuR6mrCQ9EeFnU2+Mlgu+bM84QA89cB2/Ypp6QfZiCHVB/8UOGSHOac3GqmPxr99VEZjry3L8KAVB9n/bQ1h6i9hSKvO/5NH8eUVxp1uo54IeL2MhaWV7D07BmsnF5HuLIEp9nEKAwwLkr06XRkAJjvBlKCJx6kJzZbuwU8mfdrQbesV8r2OPJamFMF2zIwSwZIaaykNIoStygls10gig8wPNhDvLuFR/c28OjOXYQOsNjpyuTfsreHcjwUACg5RqBVHwHcZu3qWiXLqgNCLNgOGg2xZWWSEcdDjHd3pEmzTHQQV7awit/4/T/A+Px5JEGAYdgS5lrANiWSlCrQ4UmEwcL5qptR4cFnnC0yYakJhllB4DsX6YWsZTLbngz6Yswn4SDAslYt1i1tOqN4z6UybORaMqBLqysc73PoNxHkJVZGY5FejoJcJDhjOmylwOzYFa9//h36bJ4FGqkrf8d+gTxw0M41cRKbVM9BHKRIGAeDAJ4XoFU0pDlbZkwwYQgH8jl2s6aAyliIK00lrG6cyUubfSYAGqwE+A7SwFjwsVmRgLhat+bdmjxNnF9tH4Xx7J/kcAb08fk43VPkLnRrCqRvh847KsipJ9y2E4Df1eFxBIBsvufsBU6ilAFooljSBIq/zVkeJDqyPJMEVT69wDTd5gVmeofI9vdx6/vfw82rVzErQ29ceATbPqcsE+rzzagdr7htS0Jq5DqGk7SSEU3EtaJnA7tRtplYbCUYJnrWKovWuWKKCTeDlmzMnugHJjFiOvRMGPUnRJGKca8qauKSohW9+tT1CeFrnFAsCTMl73PwNw6260eRzYCqGGqbFmqH1d8lsF0dcqKLNGNsZUPaYKZTzxKfmlof0cnn8JVvfQdrF1/F1sYdfPQf/xds3/5MRvAwKEe58dpMMrihj3HgwG814C100Gw00NvaQbx3iGCcIQxD4zg6OdHkX5JATJh+1cNN4mcQBgK420trWFg7jfZ3/ltEq8/isNllLyMWiz1p7AkQIs5cHJQdNN0xZsc7eGnFx794ycHuYIQP9x0ME05gjDAf5Di/EODe1gB/+d4NnF9u47uvX8CoM4/rD1OMRxzGAuxmPh4dxtg4PEDUCPHd1Vmc7AB//vOf4ZObt/B7v/+7eO65Nfzle7v45NZ9hHMFvnTpeax4Hn70sxt4t+ejwaEXWYlFb4Q/fKWL9uIivnftEa5ujvCgSWZ7hJV8C6+uevjmSQ97u/sYjDOcePYk9mMX3/9gB42VZfzO87NIH2xgf3cf6+vriBZn8JdvXsY3X3seYyfA965vYlAy2ZjHKM6wVu7h3Oo8fm0VeOfnb4ss6Oxzz2Gnl2C/NwBL07zPjUaIbivAo/sbuHf7Di48u45nTp2UBsrNXiH3c8TJX3Bxr5fg4WAMeiWk1DuK9ZZN2lSXyEE4wmznBRYOx1htuPjvvxTg8jvv43/d9TEI2ugUc1hpd/D6IhtOtaR8ZjbAV2YCXH9wiE+yFD0/wL3cx/a9FLt3Y8TZNhaXgd9+9Sxm8iF+9FkPG2UXJcE2IqT+APBTBJ/dw9Xv/QB7V35YY7YVbE9Vc8Tf/a8OtrWaVEuap6ppZhFbrFwdfpO1b6s31Zlp0Y0M6zCXWlXj6glBHRDXXt9upuoQmh6w8IXAtryHp4xrP/J+noDHj/321Oub5KMCeKw+kPXlxFo5qDkJTsG2redavXid3a6D7c8D3U/6uf0MrZzouIuvqgV2iE+1bvQek5ke+U1pSvfp8LCyhM7JdWnoDpeW4bfaSP1Q7DNzuuGULL2rRzFZBp2iapl8Zc4rWzepPE6cJxQBa4YorCgtlMge0k0kOUQ2HGC8fQ87m/fRo9fxo0cYD4boNJpYP3EC/d0dGclOq78G2AfEHhxWWizM1jtiNaaUK4iVodgBFtJ03+p00Wg3JTkY7WzJ2PYs5uMi5Etr+PXf/wMkz50XOeKAMpKSzDab8+nsQltFCLOtMxbIeFN3rlIDjpAXGYnjiF+z+IXYXhAZPMWmaNqzau8QoSCbuMURSm6ni8TlwBidKEiAGIFe/br7yfDGwpNyqBYZ5xKLcWrANt0wOL1ZAXUnZZJRInELxF6JsVegmQCNhA4xLvLAQztjg6qeoQROgwafI0duEvwOGXtJKeg0BaSNMSLHxcpIjQD6DZWtkNHmBVI9EjgOZnNXRpwTbJNtjwNOieY1qLRF+bpapc2ycLKB7Bqxh+nkoVJ/dNUUQRoXqdVnApSqM4sMpPN0H8qaELldjrzg/Ag72n7SGMmqIRMgZcCZPOqUUqmUeyp3YS9BQrcxnxXGQD6Ext4ODjc2cP1P/gT79+5hyQsQEHxSPugrsy1ubPK5ctK2TjXmST9V1Z/qt9MqWRXYq81sdfwWaD8OuOt5tlR4rMzQVCVVGq1Cq4ohn6o46os9iYyYJPK2J0FBtoJtnU5tY1udna/LDytsa86e/yLAtnnXVZd/dc+rQ2/CCP1dAtsKa3XqGBduFWDN5EQOPZGx41FLMsuys4IXXn0NL7z+68jLDNff+U/49Ic/RLavwbs1jKVslHoZcuqIQy3bUXIxP7eI9DDGcL+PtB/D53QWY/NkwoQJjmYJ2T1iPhphA+nY4bqi2e4srmH1zFks/Na/RHTiLA6aM2KdNVMMTLktRJrTMi9AAzFmR5u4tNrAf/PVlowcvzPyMIgzNFptzAbAsp/inY/u4I0rN/D8iVn8va9ewLYzg7dubKO3vyuNRwO3jd44Qzk+xLn1ZXzn/AmMD/fx//ziDTzY38XXXv4Gfv1bF3DjswQfXL+FsT/Gixefw3I7wk/euYO3BkDEUcdJgnk/wT/+0gLCmXn82bVtXN+Osdt5FlEaY2m8jVdXA3z7dBOPHmxi4+4DnH3+LE6cOoW//OQuwsUOXl5u487Vq3i0tYfnLryI7vo63rz8Hl577TmMygZ+/PEDxPSbLtvCUqyij7Nri3h1ucSbP3sbCysn8NLLFzDKPQxH9PDVQ7UV0W0hwbX3P8Hmxj08d3oNz55Zx6h/iI83DrGVNDDyAiR+iH0E4N1OPYpZqNcj96LMlCZN9M3lGiCzXWJmL8Zqw8e/ftXHlXc/xL9/5GLotdDIO1hsNfHqbI65mRC5m+HsUhtfmfVxfWMbH/d7OGg0sdmipi/Gzq0BxvkOllYdfPfLZ9FJ+vjxzUPcxwxKb8GA7T4cP0F4cwNXv/dD7L73Q7jDfZ1gKUOdrA+uRgNhSf6aYFtXrm26sfIvO2RjOvjaQDrFnhzHbMugognkU5bTnh+2zGjReL1CZgZqGBbEylwmshLDatUOp8dkJL9isG2tJnM2f9eGQrEqJr70jDk8+Ousdo29tkx3HThPvb8nVHHrj5n4DByB1dVo72PgtiXEa0Nz+JmIG4QZzS6CBwILSpZoszo3j5mlFTSXVzGztIrO6jrcRhtl2JRmeDZHcsCYDJLy6f5hqpbWI1hkIsbPX0YjkM0udXqsaR4Ulx3fQ2u0h972Q8Tbm9jfeoDDjZsYcsrjoCeNb8IsN1pYO3FCNLQ7D+4CSSzODpRsjI2s0EpIKnm/lheFEhQALFN6WW1sodnpIAgCjA52kYwSjIfs94lQLJ3AtwVsP4c8itB3ZYagAdvqqsDmY4JHMQhwQ6OJl7b/avS7gEInVwmOWN26ouemBz9BO2NOKtN2HXTyvgBu/qF1ac/titsLZS8E4d2CwkjljSlKOPTa8haDcizWrK2ErwUMyfgSrHsefGlY9SQxGFPOImxyjk6SoJ2miBkDvVCqtgTElEnwYxlE2lReerSyddFhcsD35XGIDjBu6ZTmtlybkZJRZyxDykhiKQOrns7qnGh3u8hm5F3Sm89UNsyMAxnII2UK2qdqwLAPEULagnHawjI/K9iQmEmCg/gQgU+Jk4s0LYRIIThOjWuJaMgF9LLJkbiBcxH0Oslml5QklTmatMRFJnaQPAcS2kwGDXHoGVMPzr1BiUqWI3j0EBuffIwbf/7nKA4OsUR7Vjaz++qCk0mCRwBaZ7ZJEJpEwLoN2SBupMFTmm3j4GEBsq4AW92faL/rO17utanmSJ+cJLqmwlZ1NUw3Kk4qjcfyDBaOmh9OGoAZlzigTj4zE4ylGbPqhbHMtk3Aay4pXB5/0zKSqXd2RBOjn4tqe2zm/ncFbNfSC3X/sPaBIiOxzZjKKOVhU6ZNZv4MVs9fwIvf/E0sn1jBxqP38dYf/d8YXb+FTqONTn8gTGYWqS9tLwJ4kIZRG/OziwiLAKNBjNHhiKaFMnhGd70BIvYfEliET7FEljZLkrqWqZI+ws4i1s6ex8nf/ddonjyPw9acHFj0mBXPz0JtA6kJC4sY3eEmXlwJ8c9fjrDfZ4NkH3u9kXiCL7V8vPrMEu7vJ3jjvRs42Q3w9UvncGcY4AdXPsPOw/sIPQdpY15YqwV/jNcunce3X1jFwc4+3t25jyFlEtESvnRxDbvbOa6+fwd7ySHOn38Wq7Md/Pz9Dbw1UreY1jDBiY6Pv39xFpnfwvc/2sbN/Qy7nTMIxiOsJDt47VQXv3bCx52bt/DZjZt49uw5fPVrL2Jj2Bd5Ttjfw4dv/gLDcYFXvvI6uidP4o233sHXvnYBZaODH3+wIbZ8Y6ctweJkkOLs2jKen03w0zd+gdmlVbxw4QVsH47w4MEjDOKx3O+VxQ4uPncKD+/v4s5nN7G2OINT66u4d+cW3v5wAztpS3zKnXYXCRtqCBiaXbEDy3Nl6Gyw4VpQsK2jqLv7Y6w0PPzrVwNcufwB/sNDB30ngps00PZcrCUPgSxG2HTxpbNr+O75Zfzorfdw9dEjbCPA1uwaynEL7pClxQHmlwuRkczlMX5yi8x2R8B2zo51vw8nSBB+dh/Xvv8D7Lz3I7jDPTm0qNe2QM4CTB5sf1WwPZEQGLgtEXpa7yoAucZoH8usPgFsSxNS/Y9hrTVy1YH24+iykiAYeYb18LbXY5sUVedpEw+bNkwz8k8+On75n1gW2+qrReJifGcVhE/WUSUfsceT1aAaKU49yTn67+OurM5M6xFw/P192qHJ6+V1yl/jmKKsEw9i6lnp7OGINSu5vdQL4TVacLvzaM0toLt2Cq3ZBek74fwDhGwUY8ziUCfSi7VEyjD/lIrI9ElKJjLqtwq166RrFP9NIoITh+99ghsfXMVoawOD/R0k2/dRZnSyUocXmiQ3Gk0sLy5jptXEzuaGTOnLY0qvAqRk27kWq0aaujJDY7OOfmdSQF1tgGa7LRXHIo4xGo4wOszg0BJ2cQ3f+r3fF2Y7bzQw8JvCCNLthT72wqJ6JYaG2WYDuchHxDxcmUuFxAUyni3iDKSa9rBI5bHakEh3FmVO21kPQZkp2IaLw4Bgm1NwCe4LAeME3dpq6eHQb8tjW3lPwHuYUiNOIsCAbRmsxeZ/NsYDY5FuqEVHNxminY0x9loYuxHC1IW0gBp7vHEj5fwjwM0EfLeKQOwZS4+DjxyM2yo3IdNNzT4141xTInVjImUaHaVRlwCf8x84K1MqiCbyyHvl8DSzf6vJoTpBtNTOUgHzWhioNVLT110GduUyTI0jkrx4H2urS5hph+gNShyOcxwMRjhMaZqgiRbXuseEgFavVMSYPSBndJbJILzZZoDZdoDZFhOdHA+396ShvvAjjF0dKtegxWqaobh3F9ffeRtbb76JIB7j/2PvPbsku64ssf38e+Ez0vusrCxv4QECYIMgB91D9kyv0RctSSOtNUvf9Hf0WUvf1VqjUXerDUESLKDgQZT3leUrfWZ487zWOfe+iBdZmZUgOT3TanWBxarKjIx47p67zz777FOiLh1qYtdJrK6zNFKsL/Es8NxnrsaLuQ7iewIxiCiY9H6k5WAiYvJ3ZSWgZwcqv9iLoCmsmFQd+5+TVAn78bEfeVMOJ+lK5wuBSE6M7ZEHQl8u4qLwdk//XWBUWe2SbnLJOSflvn/SYJsvnvy//z+Cbc6hEk9vBhuSQkvGlPMo2ZA1iBRUO8ggMzyGpVd/hCNnTmEz5+Hbj3+N5t99CjuIMO514UVddJ0AgQk0Hd4PoCs2clYBQ9YQvEBBo9WF5zWhqtSRLSJEst3xcpAPetLkIXSbspRKSjLKco0cphaP4NAv/gPyM4dRzY7xsAVTjRAHlH2KgEUsCIHtQmcNx8YtfLSoY/nJM3x2YwVb1SYi1cBUycJHry/BKU/h86tPMaR5ePvUPLbCDL69s4Lm9josnUqFOXhBhGO5EK9K3eWqAAAgAElEQVQfX8DkUA5b21tYz8ZwdQVWS8VooYBsqOLencdYbVQwOTmJ0VIZl+49wuWgA13LoGSMYqqcwZlRAxtNH7+9X8GzFlDJTELvtjER1/DqXAlnRnU8efQE9+/eR7lYwI9/dBLjEyXWVt+9chlXvv0OmXwZb/7oPWRGR/DrT7/C4omjGJkYxq3H69iq1Lhka+oGxiwFM1MTiDQfn3x2GSPj41haWsDy4y3cvHkb1Tq1nALD5SI+fP91tjK8d+cJhgsZzE1PYOXZU9x+tIk28vBNC4FloRZraFHZW88wO0cjBkSzrXiORNe46N4n6sPstDFiKfifztq4duUq/maF5Cgmur5NHi3IN5/BazdgOyZeOTKDPzs/g7/+7fe49XwDTcWAmx9HXh9GJioz2M6VXLx/chalqIvPnwgZCVTBbAdGg5lt6xGB7d9i6+qnUIjZZqZYMNtM7khC6I8C2ywGTFjtVFlwt951wF1EBtY02NtTs51qkGTqqLdTJJqrBILKRbQvnSuOJmHIUsFfxL69wLaofQ2WaVM/uEfj+Q+F3YMylrQVa9odqn8uPX12agPbzUofJB1Jjm032E4DblEe3qtSMHhmBLZZ0yxdXsTzI8v1VOZWiVklLSu4AYyqbOz7yUNubChODnaxBKc8AqdYgpHPc7Oh4WS4UU7VRSMvEQv8rBLrzQw/EQ4Kl/kJcJMW1nU9/h71WxSzOWzcuoxvP7+AsLbJDYBau8YgU5GDwqBaMAwL+VKZZyE0G3Wu3nVbDXaTINZYXIF+U1BSUaHEnR4XLkRQrw4BBJWcLGxk8zlmQwlsNyrUuGMgGh7H2x/9GYPtyM6gbSTMts5zBSg0kNNLxyDrWtFITSA6E3QRkBxMyVDtDHrsMgNOJjAE1IhlzQYt2JGLkH1WKIIIVy0CjMlALbpr7EzCyZuYGiuYSdJri6puqBLAD1EKNoWVLRwEsYouOaAwo07uMAb82IGnqugS4UMTkGMPQ34F+aCBjp5FGzb8KEdzz8mwhYkkR9uBZXjQ0GUpYoghxGSfSABbj6A7VcSGioYj5BRDnRgmJXCGxvsc2UySdKXJ+4+KtqXCDhXkPSnWJu1z5MKkacPSVSziJEV4t1OSQZ7t3BDJ7iLizvbyS/KyZgAeIRe0YCkhsn4FJ49Po5gz8HzNxePNFrZqTWy73PLOanOyxKVzVEm64wuZBWm22YWFgLsWoGSrmBnLY3EmB81Scf/ROlYaNFfB5EFuoWKgQC46lKAt38fvPr2A4N59OGGInB8jY1kAMduqANsDzDY3aNK8ELJr7GuZB3XZaVa4n1D340TS55BKqxPtdmptSzTfxygJ65yS2PUI9QGmfJ9YLGNYEndlaiB6FlKAW8hX5EpkKW0CtsWfSSUtYSQZbB8YgOUxveyFBwVSDgZJ8N/dJJNiLl7UKu7VoJjOfpKsfq+jO9gG8OXHnWKOdr/9bg3oXhfxj2iQTD6ZwqqwDiI1myxfSDcSCnwsBdBM3gAomChmBhNHz+Dk669BPTWD5avX8Ph//0uoOxVMxxG6QRstu4vIVlGnMWxs4WTCiE0MZ8dZx9fs+ui0q1AU8mQVvwZOX2Z1ySJKHtmE5+bmS8XB1NIxLP78f0Rhdgm17DgzGzxkhyOLwZiPKq9G2EXZ38CxqQx+PAs8eLqKb+5XUW11edzxeE7DuycmUBifwZfXV1HWu3j/7Cz8bAH3NzxEnS4cDSxJqbc8HLY9zI9kUd3axo3bt3AvrqPudTFtD2G8UMabR45jZ7OGzU4TE5PjmBkbwpPtBu4SYaSacGIbBUvBUOTi3vMavnrWxU5k8jkYbhdjcQOnJvM4M27zoBoCw0G3jR+9dQLnTy0g9AJ8/+W3uHX9OgqlMbz25hvIjozhwuffwizlcPL0YS79dbo0BElsQfk4RLmUwc1nVXz13RXMHVrAiZPzePKswVaATZrSZRiwDA2vnzuCyWEHd++uYKSYxeL8NEK/jc26j07sIKBOfCh4UvWwUm3zgB4qDZLdV5rZ5uBIpIrwJoPpNTFsA//+tIOrV6/gH1Z0dNQMWoHNYIASIuq2p4CzNDuMd09O4Ytvb+HBeoUtw7pmAXqQhenloegtlLhBcp7B9sVHDdEgqSRguwmVmO2HK7jxyQVmtglsU+wSjCRtSEknrnSwGHgQBy3vBB2yS5e9FyuaWFIlSaMEAD0mOQnUMqFMA71+V31qTXBcEzVfXgeSMe8Xk5NGb3mAu9iUBFynWZB0DGQZmdSlJGtQfI44V7GBv8jxJl87KC4f9H0hCB4Mbv3PG/TYTh9rksyJS9LjsgYOdD+95L7Mdo8ZG7QdHLhH6VxDsmd8rZJSLw31IL0uOYBwAkN6ViGbjejvCsE0mmyrIzZNxJbNRvhqJgM7n2PJnWVnoFsWa9ZJmsE6bPp5qjISqxWFcF0X7U4H7WYbnXaTAcfY+ATm52YQVzfx1Wefor36CKZOtnUdltZRuZ4oV2ogJlBtZfIYHx9n4FnZ3kS71RBALHU9+comE8ZTciuSZBDYZkkBMa2WiWwuh1w2w+C/vtNFQP7cwxN4+2cfsYwkymTQogbxWBM+5mz9J2wVOwQ8lRCO4sNRQuTDDnzYcNU8S0KMiP4doRuFaFMDtGqhFLeRjQmUZ1nFy6ytSlM4pcc4abRJh0w/T65Oms49SO1A4QnFdA3ovhlaDFsFhoItvrvdOMMA2yWdN4FvHq6ioxs7cFWdQTgNBXJiDyNhBUNxHS3VRi3U0QyHEKk5MTVYiVDU1lGwPJhKB7quohWOEExHZFAiFSFrbyE2FFQdm5d5oeELNxebZBwaMvTMkG5cV+AZChqmAtNTkO0CnnSfsWMfDg0TYg0zTRmldIOGzRmc5LkBPX8Mg0VCIj3ORVGfGnLJAjhG3m+xr3vO38aZU3PMhN+5v4LHW220/BAtxYZq0OAy0ehI0zjIQhURjXunwCoaKhF40MM2MqqP8SEbJw6Pozyaw/1Ha3jKYJsqHFQNNVAIfaDdQu3mTfzuVx/DWFsH+Vrlgxg5OyOGQlGFmi2OBQNPZ0LJEYN7aTWbAFGxPFOuchxf+oTeAHMt6JaE5u7HEfn8E5ZgcwbZK5OOJ1y35ASuT9gmgUy8rl+ZStus9vDOHqYYPTab4wpVzORnyEJ/godYzpJunpZvqhTGTrLP9kt/HQC2DwzY6TffA2iLTbU/wrf3fr02z70ykPTX9jv+QVC+1zn+4WB7oN1q78v3x4JtYhbo0eUALIbqCFN/0dSgRL6wAaRyjqqhHZMVnYXi5DxmT5zA+M9/gtZWBVf+1/8N3SdPME62bbGLltmGqwYg4whqBdFcsrXSMZQZg5HJoxVEDLbjqJU6r/Q1TiUx8ssDd4jYeM3GzImTmP3xn2P00DE08uMIeKqaIQILlamot4PKsV4XOX8T86MOTg4HqDQj3FgTEy87foghPcCpaQdqJodbjysYVtp4+3gZueEM6pECM4hQ0IF2rGBlM8KoSd32wL2Ha7h1/z7uhDsIDRUzkYK8puHnr7/FgWrH93lAzqFR2jwjrJI3K8ibVUWt6mLr8Rrur9TwKCwiyBbRKQzDCNooBk0sjOYwVzawU23g9r2H8FtVHF2YxCvHZhC2XFy/8Qzrm1UMDw3j5Kl5aJaNr7++jkq3i8WlQzi8UEYhp6GoxTAUoLntY2VtG58ub6Le8bFwaB6HFkfRaPm4v7yGdqfLYJvKq6dOzIGGZ66vVJGzNCzOD2EoT4wPhRB6TujcFNzdiLC82uIyo6LbbNclnh9xt7h7nEqfqmCtTH9Lgu0irtz4Hp88MeEZBWwhC9fzUIjrwoNVt1HI2ZgZzvIx79Rpm415qIjmZ5AJhwC1hsKwjw9Oz2Eo6uCzhw08Y1aphFh1EBlNQHdhPniOm598ip1rnwIsI5EavJ5MYdfaTzpyU9rrH2Jw0YtxeyXJctjGfjGwx9r2O20SbC9DudwUem/QT9JFAJbVIIH6BGCiYCxJ8EFAnYqDAyxxb9voiVPEV3rK3ZR2sL95yQ8XZU95zdLg+feK3Uk1RNSDB4baDFS7kv0klQXsx1bvt/ckm/NuoJ6cg3CrEfZ7u3/TdUkY7T3vKd0CwscEvHmUo2BwaXNm7+U4hkc6dUpEyR6OJHqs7iAtMr2OXFiElENCB3lJ5dASYmtpkE1E7J70IaZBUFNTOHb8OGLTwuOHj3D3q88QEygksK2AGVPS4Ma6w0Az1G2Uh4eZkW40aqhUdmiKCSe8dM7CA1xWf2QDJl2vZP4BM9wERqQdIMlJSkMlZuRbdQ+1ZhcYncYbP/kQ/tEjULI5NDUSWRDYFhZ3BLZ9cv6gZsO4hUm1humihQnNQzOy0TVHYERt0eyJCFv1BlbagG/kcLQYYdQI4KlFuLEJLaLJuiaehlmsVCPUa3VkDQWz0QqmRorsfkE9KjdbBVQ7ATTThqXGmNd3MFm0kQ1bcCOgpuZ4YJzb8RH4LtxmGzvdCA2jyB7mTVBTdwejhofFTANzmTZqAJ5WO3jQnkYDY3xfDDXEcfM+Dg/5yKGFXCaLaxtFtEIbajaHrBNjLrvK98ZTh3iv9CsNtMMAO0UVtmFgXsvAiRUYXozY1NE0VSheDM2N8aRTx9O4i2ENmNRjTtJiIsWomqJo0LIOdlo+VisuXGLINeqHEbKmZJ4Fg8nI4ntRjppAu4FcewVvvXkcjaqHyzfu4tFWG3ahDNfMcTVApZ6C0IelhnBMG2434umnqiXkOJRsxd0qzKiNISfGmaMzmF0Yx90Hj/GoAXhmAXW9yEPQyoGLuNnExqXf4fKvfw1zawsZKBjWDO5vUowMV9UpyeGowxOoKW0QMqA0uZOWAA+uyxebwwUY7oOLftVvD69rSaqI6rp0spF9blwhoXUoK1wCaooqIVUmeuA6CYp9B88XKIzk+AXoFlKSHmgXf+W4SEcd+H6vgbJXYfsvCrb32BV7wXYP5jsJZQcL2vcrB/Ti4b65xO8DtgeZpX98sM1lPA6YNGJbgm0uHVIZTkxhFH7bVK7R0Y5MHtNrFsnSagGTf/6nGMsX0fjVRVz97FOYa8/ghk0oOSpN+Tx1jcpMBo8w0+DoBRhOjlkdtngLmvygCr3mYJUgueLpK99juCkbNzPIlkcwdPptzJ9+BdbCCSg2OWXQCGMVHrHwACxL5077uPYMVthAMVhFJyBrriOw8yWe7obWNnLBDjf61TwdTmcDpWgHbVj8OxN14cCHr1kIYoPHIdO4b5qqRgZJlRIJ/nSU6w0EtTrKRCDFQFMTXdq273PTXz1LK9CG6uVB/aGZuAvPzKNZWkRUKKFh5VjyYrc24NW3YIZNvl5UdobXRNRtwAx8WLEGRS/ACzU0a23eUGkoQbPdQZsmg1omMjq1LAbIxdTtriAMdB4k1CyMc8LErAABAtL+aQZrOKm5yu204HYaiPyuLPN6PAhD5YYj0WkeGSZiOwPfziMi31yDSuMOd5aTbCV5coW5ghgKQs+U2d3AiKPgvz9XwvXrl/CbByp74latYV5ITlRHFATwPHrsfBSzKjodKpvneIJlrPiwkIfZzaPrb6I8EuJn5+dRhsea7adBBrFSAlTyMic3EhfWgxUJti8w2BbNRunJhP0nTKhBJJBNebf+ILAtE/oXA8HB9nl9DN1f8/24kQDtgejQC9QDYFsC7bS+L2Gpe0E/RTqkdoJ9kvkEaKeaPpNOCnk4SbVJgOE+89/Tse8bGff+Bp9tT789OEEyHUu5jJrWbKfKvz/0I3uSkXSikEpzXtgXkr05VZXY67NENYfQs+x9iWhipJDsEdim7ZI0rOJ1wraN9Mj0HxtH8DojlxKR7iR3Ps2wJX/npIAa6qIYo2OjOHrsGMqHjmJtYwNf/cPfoNuoMNgmqGKR/I6ZUpvBZKBaKJRK/Jv8lWmkttem5kFKq+UgE0o4hAahr02XZHfCgjMTznISFU7OQTab4wFUO7UW3MIw3vjwZwiPH0NgmugYWWZgE+u/BGx3tQgFtY3jhQ5eWyzjSC7Ath/x4CwrDpAjZyPdwEYjwvVnHWx2IvxkKYPjIxp23BgtmvJLxJCq4GrLwfKmio3VFjIq8O54GycOlZB1VFS6Cn79lIaVNRFEGvKWih9NdvDq0SJ0t4umH6Km0vRdSndoL6T3aeD75QpWPANtNYeWVkIh6mJpSMF7hw2cHItQQ4Tv763iV7d0bIejMDSD7el+NrONn5zKYsxREIQK/tM3DTRDExOLJYyUFExpdX5OujBZo6x5KrZbHi41t9k3/Z3xKUwVNehtF13EqGt0XCqyMPDYjXC50sZQHODssI1MRkfT81kWQr0CLVXFVifGnRUX1TbZGNKeRXp09hsTFQxK1kIJtsMW0K4h137OVdTqjo+rN+/ieSOE7hTQhMVrzjRJmqhgtGhjbHgYrWYHj5/voEYJDFdiTKhBC4pbQ9EMcO7YHOYWJ3Dn/kM8rJMDSxE1vcRTh4e8DtBqYu133+HqJ5/A3tmBQ3JGzYKl64DucJOrYLaT9D/iSqgA20kFMsVmv7Ao9wbbUsDerxju9rlmgCvdeHogOg22xf7OcURKQOhH2DWFdkpm+sWvPrst/9YzOd9N2PZliGmGPqlqJu8WBmG/1yQ57v+vg+3fl5nZfZ//qYNtehzoYQ6Z3RaWTomXpRZ7wsKHuqI1nUtpfhAjMvPIjI1h+P2f4JWz5zDSaOLjv/4rPP/+S0TdFowsMS/EQ5BlngYjNlhDTbo6xbSg2hloSojAbyHwhe5wIIPraaL6V7MHiSRdF5hiwzBHpzF78gwmXn2brQBdp8xTGqmZkzYu3SSWyEfUJi/ZJnR/m4F4nD8MlZuSYqjdGtTmJjqRgcgqoBhWYDSeo+qp8LUciuhCp2OFAc3Oo60VEBvUpJflUl2tqEJ1FEy2G1DaLRgdMbK4qlvwgxDZBslVXHhmk7vrNc9GxlRRsCIgU0AjP4PAclAnn9KgjXy4Dd9tw3NbCHQHZmEYWV10iXstDUrkILTyzOS7NR+tahNK0IZlG1BzObS7LuLWBozYRzFqs1Yz1EvQ7QxCKk+aJvuier4IjrQ5sncu3YcoRKNR51KgbZL/bwiv20FA4Jsamsi2iYK0bcMslmAWClANS0xIi8RUOB4qlnCyrLOM2QIq21zHeFbHf/taEU+Wl/HFXR3bHWDVHkZMjV5BjTvmA58SAxeKERLRBkcbgspNtw1YSh5GJ4dYqWFq1sCfnBxH3muxz/aTwEaMImLVYmZb0X1YDxNm+wKU1s4fBLYTwnY/ENeryexZwRPgfX/WZfBd0/FC/H1/sC2xmJR59NluvvrpY0llrMnGMPCp+xTuxOenrFB62a786eTwEqCdzkoOKGaKDSjZPFMJTyLN4Q1MlPmTX7vlL1TKTv/aHWt/aOx+8ZonwyPSFYP+3+n1L6vWkiQvUEnWwNoPZuIIHPSGkhBMkG4OPH2PfrOzMl0TAuhiqEt6o+6T+dIRQd588mamX6TZpum6c4uLGH/nZ2h5Ab742/8bG4+WYQUtbiSkIe4qaVw1B50gQKBZcLI55EslGJbBQ2mooVKLOhz3yWlCeHlTD4yYxJAkID2gRkA/Ad/0bR0oEoB3RriprmZm8foHHwKnTqJFJImdZ2Y765FmO8Vs6yFKUQ3nMxW8vjSBibCC7x9s4W5VRw5dzORjzB2ag10s47vHFdxdq+PPT4/i2JCGz68/w4PVGnV/8BW8oy5iByW47RbKjoL/+YyOI9ND8LwufCODX24YuHS3jlrLR17z8W8XXLx+YgrfXHqM5bVtPFMcZpWn8jmcWZxEER4u3nyOKztdNLUhNLRR5N0GTpYN/OJ8CafGArRU4MazNfzVpQ6e1rPQFBM5x8Z/czLEW4sOhnUPNIzo/7iwBmRKmDs1hla7i60HV1CtN1DRChgfHsPbU9Ow8xourq6iWavjxxPzyJvAzct3sN5pYMfRMWrncWZkDl4xi0s7m7AaNbw+NQI3inD19jLqEe1bNOFXhW9k0aEJv6oBzyBmm4YDCbAdygQpJrAdASMEtls15NvP8O5bp1DZCXDt1jJW2wqz1i5NfObnqMus9tGpIhbmZlCtNnDz/ipW6z5iqnCSl3rQhRa0UNA9nDkyg7mFUdy6uyyYbQLbRhmBTmC7hbhRw8al73H5txeQqVRAY49GNJqMbAh5Ijnk0HPLoUDIIglNiAJY335PrOO9iNGXgG22Zuk7kXCM6QHkvjxMhCpJLciBT7QiCGyLSJboqwWzzZEzcbxKoHYiZxEUvfyxPcB2Io3rVbaS00oTQ7IZm8B+UsH85wC2DwraLwu8/5TBNnWnC2ZbgG2yfRINUUJGotGkLmqwofIn2e/QGPYA8BWbS4LK0VN47/33cXZyHN9e/Azfffz/IKCudpf02Gy2xA+dQXo6RWO3EFrsZjYH06BBOF1mVKgkwo+f1KOKZpykq7hvWDLAbKsGA8bIysAam8DIudexeOosMtNHods5IDsMlyycyIuVdMBRCwo1kigtRKqDjjoMNxTNQHm1i2zYZL9oT8+i4O8g426hDRpDnkE+asGiBh0Qk62jSVMKTXL50FkfuJMh2VqMqU4bhu/BjkTz0pZhcpIyHtK0uBA+KuzS5Gh5rhro9JmKiYo1gsAg1od8XpvIh3XYloGA9IkkzbDzyGkRNL8Nv2PA9wxUAxPNQIfSCeG12lC8JhzHZNDe9TxYQY0lICUaRex56KhFTi5IMhmRTyrrG6kJhyabCZ8xLk2T3yoNJiDbR59ELzF0Zs4CaCErI3mIkU+2ULqBSJdVkZjKpgTOhX8u4zAGEcTcERMRItvaxmhGxV+cttGpVXH1SR7Pd7q4S+Vi8mMN64IRUrJ8jJ7SReSpMMM8YsNDV6tC9ancO4RiWcHcIRPnJjNQq1v48mkbzyMC4UWeIBkZLdEg+XAFt377GSpXPwH+CLC9H9Duf32wyS+dJu6/CUieYhfbPBAzeh5dA7Cyj3ZfKEumwGkPpaaO8vdgtvk4pExht666p+mW+0AaCPeAdOILvm+WIuD27hjZl9UIsD2glUxYHPaiTSy4UhKWg2/Unq/oSWCSjfYFec4g8Bbe13tnFNx0x9pkKSPhsjd1xPRUs9IvWAwGIdcewX3J8fXs6CPAtlTU9Lkx2RjFelHpMEP3goZz2baFkakpjL33ZyiOTuDKp7/Eze+/g9Gu8DhzGv7Cul7NgkuTB3Wbk22y7csXC3DdDuqVDcTdJicJ5G6iEzvH1iNJKSNVqZGabQbblFfQf1qEbCaLkaEp7ofZ1h2cf+994MQJNEliYOdZLpH1dZYuEKinxseOFqLoV3DW3sJbR6cx3FnHhauP8f0K9XpUMZPzcfrsKcwsHcbNTQ/3Nlr418eGMGt18Xdf3sXNR5vQwjbrop8Vz8PPTsBQIkwWTfwvb2SgdWu4fu0qxhYO4252FtceBljbqEPzmwy2Xz05h7/+5VXcfLKK59QbEsUYtwx8+MZxvLE4jIu31vHbh+to6iNoGuOwGjs4klXw8/N5TJsbUJwMWoaNv7/axqX7TUShitmpCfy7VyyMm01k3B0G33/zxRqyw5MYOzaO5eUt3Lr6G3QDH1W7hLyZwZ8uHsPcoTF8s7WCZrWG90cX2Gv8yy+/wpP6NjYcFZN2Ce/Pn0Th8DRuNyrQqxW8MTuC7VoTF766gs0OGRRk0NYz0AtlxLkSAsNin3OyokzANk+fJuloRBIcYCRoMLOdbz/He2+dwU4lxPVb9/G8qUIlcouqsrSndypQgzZOz5Vx5PBhbG5WcOfRGjY7QKhn4GsOEHRgKj5Kpo/Th6cwOzeCW3fv42EthueUUCewbVgoduuImzVsXb6My59+inylKmQkugmD9leK5SqBbbke6JDZw5seSpI0pVx7Uiy0gLN92Lw7hnBVRqa3CWvcA9oS5CbERI9VlvFMaKklqy7XaL+fpw/Ik/cTebGkFtIhQ7LyIgb2g3VaTtKnrQaDufh8IWHp2ab+C9jeK9NKXzj5/dRe3bv5B20cf6Rmm8A28SIEshOwLdxNqbGR2jgCKJKZocAbK5aUaFA3tQmvMI3X3nkbr773Gp49f4yvLvwSW48fI1x9zvrALE2tI/aJRGm6BjL8oyVi2A6DSWJ8fJ90cVJ/lJwvM6NStyl37oGryCkudVbHbMME04A1PYvpoycxfvpHGJlaQJib4K5vj/SPBBbVGAGx7eTtzdp0AtoaQk2DFXd5pG9HcdDVMyhETRTiFtpKDo2AvFObyJMvqp6FFymo01mQSwB7fKqomcQSAOMdlzc08l8NdRXrWYu1V2MtBUYYwokbvKo8spEi6K64rKMj/VpEJV5q1CGwHVTYkpC0lW3q3FYMMZKY3Ac80stp2I501DyFlBLUKQO1Sy2LMTpmlkvTJFGh6XEZv833sGYO89TOnOYhCj3GTpQIiBHr5AGrwTQoKYoRsZsLFxr7NpBxDIOaHKlhiCaBaeQ/S4MmhBE0nSdPTqOSubx/nPOz9Z94H2r+zMDDW2M1Hg+9sTOLrVaEOzDR9Lsw1RazZ3pg8zXsKCTicZDxsvANDy2zhqhjII8ySmUdI2MRJvUu9MYm7rYMbJtlaq0Rw3zNNlTdh01g+8JFVK78Gkpr+w9jtjkaHkDVHsAOvyzp7jX3pFiVARlJ2hS3h2STFTE46ZDKqpIr4TgtYskfDrbZfz8poUrELZqDBuPavmD7gH6dHiuT1o/3mkj3BtuJ1R5vNC9kAQcFzZd8XxBUvUSmLyna42cSX989vsUlZR4XntQlekIQ4UXM50ejr6V/RqIDTT6+dw/7YFtAcfF+rNXWZPOoZCeJ2SaNaG6ojPzbH+Ho2fNYvXUJX3zyMcL1JzDIR5k255CYcSJWVGYh6QqqloVSqcQW2q1GBW6rhogmChLJQnIzRtLJBpUwcWLACTHc4mzkEdLkFSgo5yfg5ApoZks49dbb8I8cQcl5IkUAACAASURBVFelCYlZVoITs93XbMdoawGTHGf0Lbx9dArT/ia+vLeJqzsOnKCKabPFswbyoyO4vNrF40aMvzhRwolSjK/vN/B4m9w4urxOHyrT2OqqzK4enizh35/N4Onda7j03Tc4/cZbcA+dwt2nMe4/XEXUqePnSxrOnjyCv/zNQ1x/toHV3BB038dQp4EPzszj52en8dndVfzd/edomeNoWnPIteo46sT46LSFTOc2upqF/NQC7j3q4MatFQShhkOL8zixYGN77THGMyEWpsbxxec3MDw2hdzhWVy5t44vHtyDXsiildcRNpr48+IMjh6ewpXtVbSrdbw/NsfNll/cuIQn3TqeF1RMxBm8X1yEM1bGre11GM0q3j0yCz/WcHN5BbWQwKmFluagFeuo0r/Jy123EKWYbSH/UZlAIjnPSFAH2lXk26t49+2zqFaB67eX8bxBiICsRywUMwaKqMPw6zg5ZuPQwiy2d6q4+WgDG76DwCqgFtloNxqIAxdlO8S5ozNYmCvj1p1lPKzH8O0SamYZoW6g0K0hbtWweeUKrlz8DPlKDaT8JhmJwZIXQ3i/S2ZbPF0icRWJqGCze/EnRUv3q4l7M9s/BGwnZACTR0lkkMy2cHZJxdYEq/AhpXy7e0C7v0mIOJ302OwNtgdDS3qDSeKvbJRMZhT8cwDbf0T4PmB8cKrs8V8NbNNoYH0AbBP9SmVOi7R7rN0WTQnUxU4glyyZSFLhGWXMnTiON3/xJ1xtvn/vGq58+QW8B494OEDeC7iRIuSqKE3oIq0iNRfrPEGS/EZZs80DGvosFZcr5WfuxjkJkKA5XMQeB5SSGzo8y4E2NILRM+9h6dQrMMeOIFscQmzmhD6NmHRmZWNoJGsIQma1aUKYEXnIxB10NBtNsikMScrRQj3OoqM6yEddWJHPzH5MjRo2NY0qiH0dQaiiqlOjEzDherAI8JJsRdewkqcmTQUjVTBQzqPBndVdqedzNA+xbqKuZbjjna5hLm6jGNWg6A6zBE1FRzVQYfgBMrTcgwhBN8BmZKHq6TBc7m2HFXjodjpomnlohoaM4kEJPDieGAdctUf42LNosN5OAO3UHioXPl1f2rjZOouYMykkoGEwfPfJaiymAQfgiWms9WcrqAimQmOIaaKbTJYS6z8xM5j9VONOHbP+TRhRAM8/Dl/N4Xl+CF1yx9ZJ8hLDCGhTCNGIG8hpedgdB67ehZvpAF0dlleEZrShaFvItjcxFHdQyUygkZ9ErOQQxwZCg8B2APvxCm4nYLu59YeD7T8Q1CVSjJeB7bT2eMCRJAHLcnSFiEPpAN9nVwQglpFKIlixAe0K2b8ns00+uukGwd7mk2J/kmMWTHj/GA5qjOfvS730C+x2j5lKMfUprbRwSkkg6GAy0YPLP0RsnxzurqSAzpuPKSF0kw0z9Rzsd0+ZCkgcH2S/MJk1CCtM6e7C70dxVeRxFPOSbgdxxpIJk39nrMs7PpEGITuUiPVLg22ks45C7RM5aGffxSvvvguluoHPf/X3qNy9hqjTRl5qu8NIYf9iGiBDw0wUSsKzOVhUGfM76Daq8LlxgnTb5OOdDhSpZC4FtvloqbnTjOF7PjJWCfnSMDA+jRNvvIXuoUNsGdo2HJbSZVJgm/TqxGyTjOSsXcO7R6ewpDdwc8PFXbeMAlqYNtsojw6h1nVx4e4WVro6/rtXJ/HahImrqyGe1WhCYcDP091Olpv6lKCDV46N4WeTCr6/+FvcuH4Vp197Hblz72C9ruHmnedoV7bwp0czOH3yCP7jxXVcf76J59kirCjEWKeOd4+N49+cm8Ant1bxN3efoGFMom7Moey3cTKn4F+dNqBVLuPOyg6mj56BrY/j9q0n8AMFx05MQTdjfPXlVzhzaARnjy7gm8++xdTsHJzFBVxZ3sQnzzegZy0EdoCo1sAvitM4emQS32+vobVdwQfjc8yI3117hi01wHrZwnhk4kxUwnbg4evHy3DcFj48vcR+7atVF23FQStSUYeO9bqLlbqHdqQi0C2uLMuZjuJZVBXuoaL9fSSoIm5Vke+s4r13zqNaAW7cXsZTkpVTNSJXwuLsGA6XwJOOZ+0OJsbKaDRbeLDZRlUZQhMaHm518OzZBjqtBkYyMc4fm8WhuSHcZrAN+FYRVaMMXzNQ9KosXdm6dhWXP7uIYrUKSsfKGuEDch2jY9bQ3S0jYT97MeAoken1K4g9WCzx18tkJEkMkgA5LSORfX696JKSkYjY0PfETpoieU33mhvTcUms6X6YOQhsp2N98nMSJA7I9f4ZyUhe3OAGN6+D4vk/dRkJQS4ac0uLkDJI8fASyI5gxOQPGnEJkkcESzkILYAo1hHGZdjDQ5j88BX2d25FLfzus4uofX0FqDcx1KKJkoBvkt42QlOjDmJh7cZyAW5EIQ/QCCEBZ/KBpQIqUSxiJfU2pN6jJ5vYHEK3NN1S9RFrCurUZW1YMGZOY3rpFEZPvI2pucPQ8qOsZWNvaBVoq4CtBchFLZ7Y5qombC1ERnGZCaipGW4oygQdNDViuh3kIIYNdCOygoqQxQZ0xYMeDENVHbRMKq7FKHcr0EMPdVuFq2t4lKfR4Rpm6oATBij7dW702LByXI5zFI+dXjpkrQjA0YECOii4NdbHk81eS6WmHBO6F0N3Pdh+FZrfwI42gibyCKsNaKGHkk4SEA+byPHQBxsuN0VleOKAinVzjO9xUa3zPWWATKVwHhFLAxR4rhkDbN1gKwX41D0qN3Nq7FJpkw/lYAkC2zSiWAJyCnhUeiW2ivShlKBxcCHNNrPbCntqR34b5fp3MGkoh3cMIDeS8RJXBgylDSOmwQ9UOQlQDWooGUVk2ja6Mfm3ezBCE1rbgh82EWEDdmMNI+RcUJhBIzdJZyyeTaPDYNt5sorbFz5D9fKvoPyRYHs/FvXlrcwHN0i+4IyRDiovk5H0nFP69qS9Js+e3OK/ANgWCDzVINnfVA4C3L3y6x6e3cz+pBofX2DTJXWf/owDP28P2YoooomNrGcvmhrytdu6q/fvPYqW9CV69m32wxYezaQKIekVieqoEsSKU9ZCiz4HBtokd6M/+XPZ3VlKR0S5u8/iifVEAJsYbh5BblCVTbiEKIYJb/EMzr31DubyBm58+zWeff85KmsrbP/JE/+o9KXT1Eo6DkAzTRimAduxeMAKWQm6nS4n0MKRhI5T+o8zjunN3ZNNdpKhY3cV4fmtKxnYBFrnDuP8u++hPT+PwCLLN2pcTxokhfVfArazfg3HjTp+emYOrw6FeNCMccfNcXVu2giRyTlYrezg45sbWPVs/Ic3J3GqFOI317dwb90Vbq+WgZ0wg1rbR8lR8O6rkzhkxPjywgVsrD/HzPwhTJ57B6ph4Nqtp1h79gxvHxnGsZPH8B+/aWO50sGzXAFO4GKmW8Ob83l8tJTBx9ef41fPttAwJ7GjTGMkdHEiq+Bnp1To1av4/MpDzB87h/Mz81i5vYxOoGLx6Bzud0J8/NX3eOf8Is4tlXHt47/D/NwCzMOncWOtjr9qZWAZCuZbW9DqDfyoOIKphTI+q9N8hwr+zcQCZssF1Ncb2I5cbBQ0jGsOFiMH12oVfPzsLgoI8cHJRbihgpuP11HzNLRh8lyIZqCiEQo5RqjZoprLvLC8j4qCjklPbYQRv4K4XUG+tc5gu1LTmNl+Wo25iZ7cVObGiljMunDCFpZyHqYmRlBr1HFvrYEtdRgNxcbyToDV1R2uWI84Ec4sTWJxroQ79x7iUS2GbxZR0YfgEdgOKlDadWxdT8C2YLaHFJITUuXZZpmrK0fG037CPRByTRB5l5TwRMUtHe/6DPBeMpKepWo6xqTeg0mQ9MyPfje6ZKVfHGglQmHfsjSJK70WyR5B/UPAdrr1Jg3Uk2S8z56zP/fLmO0keCY5/H6F2oM00wPbyYtUzuBuk2wM8k9xq1IM865XH1AF7ZdqX/wUidNfthUPMtu7z2OPWP7Cp6SGQfW+94OuF4EoqdlmkC0bJCnMi+admMd2a0rEXdlsAaUY7GsZkXwi1qGEGXTJuurYPN756KcoTI/j4c2bePT3v0Tj8RMUmg3W0IUmjbiN0JTj2UVXPvmI6qwZpssf+j78gHJuUpwIiQhFBC61JlbDPV6P7PgoZFMp00MQh2gSw6pbCHKT0AsjGDr+Fo6dOY/y3BHoGQd+xmaw3aTJY2rE1k1+SJIIC6YaQg9b7JXqmllkYg9m6KGtWOytbYYRHLLlInxPkxD1OrS4i6hbQBQSWKYOf/JprXFTYt2kxhQdK7kSl2xHG4AdhhiOW/B1HVvk3oEINk0V0w0ekkCjdW0tRiZuI+eT3jiDbmyDZkM0I7ILjJndtoMqwlYFFXWUmznVTgdKQKy3C7fbQdsuwyV7JvJMVcCepXQpt4xhZtvFhE2f9drUKEl/0nUn/1nWgUotGC1enmAmNbuU/6hUqqZOKUNHqCnoRj5cYsFpdDIN4JAT2qiqQc1PwlpJgm0oaJKmW/Uw1L7PzVpBe5YHUtSHM/CVGGbc5mfSDAjEhwy2y9kScmEW3dCHq7mwYEPtGggjF7rRgN3ZQjbsoG6X0aBGS8UWzbga+dqGMJ+u4eaFT1G7/GuoTZKRiDHI/YCYpmKTlG63x3a6iLjvQt/vGxIw7r+a9wOIYh3Lh38gOCbv1f9TxCmp+ZWNQruZ7Rc3HHnIgxXKAbWjmLSZ2N+JLaPn/8oJmxgM0fusHhvcZ5f2uzDp5EXoG3eVZWWZlu9ZamZ94iJCA1/S75Gc335/DmzDu33Od8lCGGJKFpp/TtSv+7+kvdde58Zrm8C2Kmz9eGx7AraJXSb/6cRJIQHZMTUj0qfSGqT5Bv3mT8Hf9/luSogJbBPDTWuXJ6KSDC2iap0Ob2IRS2fP4czJQ9h4+hgPv7yAJ7duwW41WSrG0i6o6IYRx1/Dshn3G7bNum/PbaPdarMzEK8VXsYyDsvjYKZdVlAYkLD+N4bPTYo0Gpw8mR0480fw9k//Fdqz8whtB02DmpjJ+1tnCSMl7/Sfr4kx6iecFt5emsCS2cblZx1cb2SQixpYzEeYmZ1gm8Df3t7Ao3qI/+H8OGaUBv7ywg3cel7lPhLVtBA7Q9DtLA5NDeOnb01iWFVw48p1bjo37AxGDp9Erqjj2o1VPLi7jFeXRnHs1DH8n1+38Lzp4xlZoHaamAnbeHOpjPcWcvj19VVcWKugbYyjqo5iOPRwNAN8cEKHXr+Djz+7ivLEYXz0ymmuMgaxBd228cndJ/jq+m387L2zeOVoGTcv/AYLs/Mw5o7ixuoO/mqbJIUxFtobMF0Xb41OYfrQML6orqG+VcFPx+cwkXPw+M5TrBED7ADzhRGcKk7hid/CV5tPeLDP64emsFlt4NNvr2GzFcCjQWP2EOAUoOdHoVlZhOTsIWZE9uQX9Iy2aQtWIgx721DaDWQbK/jx++dRq2m4cvMhntVp76d9ImK3rJK7jmzcwhtzORw7chirG+v48vpDPHdtxLkJtMwRBtqGpmDYDnCOwPZCGXfuPsDDGjmJFbGjlVgaUgzrQLeG6tVruHzxMxRZsx2jQM4s3F8gEgSaG8FJHi8DevDIjUMY/vTjTz+WJ6S0kG3tXqWJ7ESmHANgmyf9icS7J2eTcjAipxiAS9TIRJX4PdA/Iv2x0wm8LEr1ey842omW4wTQ9yBpsq6kfG+QERfnQtLPRM6XSGj2Bdt7lQ33ZY4Ooo9Te0Zy8AOXN321dw2+eRnQ3nf33PWN/ZIE+RTs2kIGQn5/g9n9JskNfclBCCgzuAn8IKAt3zN97hzMd+EBBrnya0kDUaIzoilRJHeggSYbo69i7rV3MP/WTxnIPr34n7D85W+Ardvs1a3T5DSVepjJi1lyJaQBpo8k7aEmp5IRMCNJSUrDyKCNQVxSbhXjZuPYZIZIiBik+opHyluIieEen8bk4hImz7+OicXD8Msj6EJBxzAFo07kfZKFyu5mvgAEMnkVE1ctbXw4KREHwMtcjuLl4QBJeZdLx2LlU2mOLhzpwVnLTOCXrKQ4t4oQKaLcSTIaAqrEPLPjC29s5MsrAkkop88FpKEOA+HbG6iIfColizOnikBMk3vkKFseTsROeyJxEbI8YtcoUSI7MuqQFDeVNmgC1OyFQFUC/pp8KiTxllTNxRC2ECpVEig5YtaOgLTwB+aAIV1IjJiYOsAgDTe9JxMEEXzDhRt4UHnCmgW/S4McFFh0YQLStLegqmSJ1mW5T5PnJVjospUUYFMTpqJD4RFmogpCgJ6aNwmsUxKg80i6gJtJbV2Fv7WFSxcuoP3dRWhNOdRGeqT2wsqeCzixu0sWWH9xpNlWEfgkiy8Bb3/JJjZO6eEH/Q/b7QzC4C7l67xbB71XKDiwcjbQQNlb+KkE4AX92qBQpScXSTa5/uYmiJ5dZdhePJIbWsqrWsRDQW7Qcfenwsr3lDEoAd7CVksAeUr+dgcoMV2xX8qlZ5WqZP2BD4nnrSwjpwB1At6Ta86ylBckIjLZSeUNuxsp9wzPHCr64JhVcb0Xis/hBstUbE3HVwGuRQNYj/nv7cTJ9RfXJbk+yQbM1QC7iPL0NKZ+/gE0y8Tyxe/w+LtLsB89hWWpiK02OtScrpJ0KwMjsuHDRJwpIp+1oEZdtFpNeJ7Xk9IQyKDDlfBg12knaVLMjcyu70HVC9CMHJTSLD78xb9DMHkIsZPBTsYCzQ0m+R75eWdCn6Vptu8hE9VwKFvHucU5FHwf//DtTVzd2UJB0THt5PDq2aOYmx3DzafP8XxnG784voDFXA6/vXQVjzbWERhF7ofRdYNlikuLkzh2eIhdPRr1LnSFmskU5Is5FPMOnj5Zx62bt7AwM47Tr5zE317ZwE69AcRdGKqKnG1gZmGKfcu/uLGD5RqRM9SwZzGzO51T8KNTI1Aaa/jmi6sUdvDBe6/i6OI4wlDF1paPTy9+i5XVNfz0g3dwbGkY33x5CYVsEQtLh9Bs13Hz4VNJatAQJODY/CFks3lcvv0Y9XoLR44cYSkKTf3d3Klw/JwaHsbrx09gfHwEWxs0jKiCpaVxtP0AV+48wnaXGiQdeAaNkDfFZEtitlWHgbZPe6fch2m/8zSqJkcotysw/S60jQf46KevotHS8NX39/GoqSDWLbSIg6Pems42dLeJt5YmcObMSTxbXcOXV+9iw9URW3nEdgEZPWJ/9FHLw+vHZ7A4P4HrN25hua4izI5iQxtic4BMRNLAFjqXruDap5+hWNtGVo1h0BQ5SlBp3wIZB5A/O10hShYidHWxpg3qKZP7OP8lGdsuJ07TaxIP7HR4TiY1DjzPyXrsabHloETCBNznJTJMqm6LuJfSXKfWd6IV7/XiyH04AVP8dYYK/Qm0u2N9QrQk1oJJts/gXsZOATZE1KKY918HbO8KTMlBDYjWUyzpCyjzJQB3r2/1QO8e33zZZthTv+0xTUicwv5sWLL1yW3+helHB5/Ci5tX+mfSm8oLf5ePfD7cQTfWsZY7gdLhU1h4719jfmYcjUeXcPPrT7B99dcImzWYDCotuJEBVTWhqgT4aNkTeFPJ/Z0fXGqy4c0yKddwSbb/W2gbxUZGvhgsgUjmbcuDD1gOo8K1HNjkw33iFI6cfQXFpWPQMkIDHYekPxZeqtQsSYCNS1OMtWWXL8kcyMWkX3ATjxExssRyp1mv1IXjDYk6+OVUuV7Wmei46Px4u0nYQMHoMdMqdajEnvNmzDa9BB76gzWiQENEgJu/Ln8nY8BTyZHwLhfJgszbOJPWYhuJHpW+Lq43oWHBbGvUjSMI7p4TRAJgqLytaaLhkfA6A23+La4HA+skuUjANtkFcpQL4eptTkTcyAEUHZaZ5zdQXWrRCWGHpC8PGGxTC2dLp0ZMHV1KnhSa2mYgDkjWRMNBVNav07EZBvURUAimMnnAlRnN67J+3q/XcO3bb1D77iKUWlXMc9zlk/xyGUiCEFPM6x6SBxH3BKRKg+jdnyUCfv91yetpHSRDEJL7mrxfmtUdWKM/iISQDZSJ3K93OmKb6Zc5k4B48NXYHVsE7zoIDDl28XWSg2GkTCMNtndrwdPfo58P2QRf7FQJg0TPaG+jlG4cvYESPUcdGmsurLHSa6cvExmMrbsB9AtEUI/hEvGYv/+SBkmZTsjX7B2JE715klj0Ezg5sLGnDxU3rN/s1X+/3V9LdKMkGbAKRUz+4kNMLyxg595T3Pr8K7jfXwFI/pZx4ccBIo3kHha0gFyWSDdcQD5jwjYidLsdnlJJyTxv5HQnZUKdPDO7dycWlxgefIrtxhC7AsXOJD78xV8As0eh5vLYylignu4uKVkQw4l8aEEAy+3CieuYK7Rw5tAchmIFF64t43plDZavYFR3cO7kYcxMj+LO02fYqG/hz44t4Mz4EO6tbWCn3YanZHnCcdcN0O64OH5kGEEQ4le/vIhmswNDjUC9J2MjQzhz5hQcS8Od2/c4wTj/6kncWHfR7XZhaSGymQws0wAsHQ+3m/j6VgWbfoYdnWj6pObWMF3S8OaxMZanXb50G7V6G+fOnsQrp+dhmSoePqrjqy+/R6vZxAc/fguLCyV88flleF6M48cOY3aqKGYjdNoItQiZbAZ5K4vnazVcvXafpRtLJ45BtWJ8/u1dVKp1BIGH0VIRpw4fwuTwECqrm+i0azh1fAJWPoPnW3U0wxixnYVnWthqR1heabAHdqBmxARTCbaTQO9b9ISFGGpVYIcutPUH+MmfvIJWR8fvri7jQT0CTJt14GpEQ5JaMMMOzs6UceTIAla3Krh67ym2PYMNCQLdRkYNYYQNjNk+Xj0yhdnpMdy4fQePmhq87Ai29DI83YTju4hptsP3l3GdNNs1GmoTQ8uI5lsC29RsbAYmu1zRfh0o4ImjRLiQU4sgXWjTEmtDgFmZYCf7cK8yJGIVx5CepmGQaOxFwAR8p/cLdgOS8Vv2YCQrcvd66JERdHwM2BMXEzq25NUJy54oLOS7pXpiEjInqcYyUcEGBn2ZHe85+8lI/lGZbRmgB8KczETSzLcMnS8wJgcD1cFX/GOC7ZcBbs5ouHS8x3TMA0/i5WBbhni52ckHocfECNWeRnZ4sYqKmodVGsHUK+/h5NmzsB0ba0+WceM3/xeqj+7C8KtsUB8Rm6w6CLQcmSnDIItBYrYJnFJ5lYAbA+6EiZIumrvYbQ4NcnKZ6Oinr4iNmbSQ9Bh2SfximHDGpjF7+AhGDtEQmyIb+9OeYJImhBv7QoSBz933nDdzmbfvxsGEmoDBYpQaAdjEDm2fazxwz3rATCzohLUSrHpqwfX4xH7JnsWeKU6Mf560a+x0IIB2ktkmi5fLuRJYJc9lUtihc6ABEaLiK64zgVVVV2GacjQ0T5nzOahzyUwCsjAk9wQS7lCbpJCb8vsnrF1KBkDkMn2TLQDp/lBcJDZCc/l+u7EFM1fA0Pg0Aj9EfWsdauDC8pvQaEBP5HFQ9WljoG501UZE1pOmhUKhhMnyCExVQWV9E5sba7xRsM0gfRA19JL+Owq51yDuuHj6YBnbj28hJEuztEhClhiTxGf/JTO4VtL3N/n7bhCdZr/Tr98PbBNLy6O5pYRK3AMBdP6zgO2BkxOBn58nKdeSFyZ9dQ6MIC+8IMXUihAsuNBkA+xtSqkkYbfko5+c0IYinj7BAImEtA+6+wCcZRS8JmMEtJ5D8u4n9kkwUL0Sb6qCkbDYgxW7PQiO3fKSH5TgcHnrpdevXxEYdFKg40mcPRLybD8yaBBsJ+4MYAtTaiqbePNVnDn/CkxouPm77/Hw84to17dhGiSx0pjpJW1cHJDjg4lAyzDz7dgC3BOz3SXtNtsAkn2pylW0JEnaiwqKqemb7rpeEK4nZhlvffAhModPITsyip1MFp6qoi0raCbFnzCC4ZFksYmhbAOTpQKK0HF/q45VsmsNAMcHJkYKKOYzWK3voOm18MZEAUt5E01uXqcpjCao+bPhx6g1YoyXDVRqLj777GvOb3XiEVTA1FUcPryA2ZlhVHY6ID+OI9NltrWl8+YJmlDgujE2GyHurzXwvNIFitMwnAxLcKy4jWHTx+FRHbrXwJ2VKtYbHRQKBcxMj8M2TWxsVPH8ySpH9qNLExgby+L61YfY3q6jkHdw7OgcRssWW9OSbp0015UdH0+frKFW62BoZART8+OItRC3HlYRhIIQyhg6xktZDGUtdHdaiFoNHB63kR8ifTNNIdWYzmlrOjY7KpZXu6h3YvZXBztoicFvtDbZTcsmgiPAcGcHWZpCsfMM7759Hq02cPnGHTxo0IZpo01zMuIITuhC8TqYcBSUh8uotDtYr3XgagUewU7zH6hBX/Pq7MJy7vAEZmbGcef+PTxoKuhaJWxoBLZtFF0XGiVKl6/iBjdIbsOmoXq2qPzQ4DhyRHIC6msScZhInrZG+1EEja9JsoZEDEiSTiHBS5Ekci/jSlnq6+Jdd1eRBpfvXhWthOhMXtkLLz0yJSFe5NRicu2SFTRxLpItl7tsD24n4D4F7JPP4LidOBJJCYuIr//CbL+UnT6I2d7NxO8Vvf8xwfZuYLL7gUu0hB3SIGomzMnDOHLmHOZPvYKMZeDGFx/j5lcXgI37cAyNwQ8xKC45aZKVHQMjISMRYFuUWJNzEtpMIR/p/SkbJKmhThRapX2WBNv0L+JhyGGFo76eAWwHsHJQDAuqlWGNom3YnG3yxEK3i6DTReh7YoOWAJk1x4L+k2yktOtiO7S9thpxhxLbwr3ul5hmvnsjTt4rYTx7sCSpJEuqmfZwkfEL/Uqqvt3j4AUTyJ8hUGT/WBn4doTHLzP5CjRyhnEsOLbNYI821narhU67xUlIutmDRevUhTRw9knKmsqyJdgWOE7qbIgJN4TezcqXMTw7h0x5BPVaA9srj7kCongNKJSERSFU0vLTxDKyaFRswLJh9Hj4OQAAIABJREFUToxj6ehRLExNw200cO/6NTxZvo/Q60Ix6DmizwtBwNVkv+8YZgS0qlUoURs6udAkkpddt+/lfK54seRv5U1O/cQuYeDvy2zTG1LZ23FoCqfQSBPQYWaRtET7/Dqo8tV/RhN7QAFck6oFP6np56iXWP4eODt9HcXby+cjxWwn2d/AY51c00GmP2HERSbQf3bFMYsSKvvCc98HDduSDb5U5qXYwWCbRpmTFKsPDJnpSh0H/0uuHwbqqUpU+uyT10jML87tgKE2yUb6sqs4UA1IwILc8JNN/EWt6S4AIO+X+GoKbGsm67Hz0zM488qrmJ2bx9rTp7jx9WdYfXQf6FZhmTpsAjMheegb7DRFvkYgaYmlMGFCSQo5HNE1JbBN157lZsnUvL1OUAs54VHVDKAa8LU8Dp88jfzSSYwtHEK3PMwTaDvU9yFHwmskO6PE0q8h8legeSGcUEPbUOGXcnBI3U2j30OaXxyhFXXQDjoY9nw4XRc0IUGxqI8kh64bQ9U1ri6atOdQI6jnIpfLwjZ1bvqs1ytwiUm3SE5BSUWXnWBCF3AMHZbiCxjKTh3kT12AmhsGCmQnS3MhATNsIaivw+huww7b8HJlhHYOnhvwc0XXi2wW6cU0uK1RqyJjW+zyQkmL53a4ikjOWGy3StayrB2kip8F06ZkRUGbXbMoaNJkzgx0XUG30UTUacGiBLTrQXObyEYuPKrGGuTEZKFDWkJypsnk5d7n8OhzhYctUc+VaNSlvWRbJ9kPMOJuw/I7KLbW8c6b59BohLh04zaetKhPh2xoLd6L6UkhNtrs1lkGye5UWgZabgwBzR8lq9qoA91rYszxcfbwBObnJ3B3eRn3ahHaVhE75jA6io2S68LsdOBduYYbFwXYJkIoNgUSIFxBvux2aAhmW1Ar6NBewpNZhfJ5YFw6r3ORTouqsYw10r0oYbZ5LSdTg6W8LamupTe5JAYkVagkVsiIIlZfMlNg16LtEV1MFqQavml/omdEzgroxRmuDvflKemvJ7GHW6Z7Kpa+9eu/MNsvYUIOBNvi6r5050tueJpJ+2Fb5SBbt+/PSM1k8vAlx0xgrkMlSNLdxXX4UcSjeIfnljD/7r/F0vFTWF95jm9/87doksex22CPZSpxukqGJxGyywl33gmtNIPElGdrArY5QU32cbmhE9gWG5ZAdrQE+Uoxy09vRyb4BGoNBKRx5n4jBbqZgWVbPDGtxySSK4nbRadLUxtdBpziPBMgn1wdAf51KqelWLLd164HggSNmaAPwTiTplqy6z2NqHxdvzgly+fyjXuwhCUbqXyaF7i8MgQ2WMvFNSuZMIgEJkFA4tUtvsK6psKybAbZlmXyv2kjdTsd8btLbgS0ySYSF9rMyQZOtMtyXi4rDmJqpARB8o4Qay7abMUzzDaLmsp6yrFDC5ian0O108LqygqaO6uI2g0eEx37IawghqFa0EIHcUS68iy0kTIKZ0/i1LFjKJkGnt69g5u/+xZbayvCs9w0GGyzFZpuwFBNLkSYxI77IQIjhEJsGiV3uwJf7/7te09fBNu72e10UPx9wTa9Fz2LBLa56S8Ftond3u/X7wO2UyoOIctImO30cJbfF2wnG1QiR0k97mLTYqG/3Pj6F1ck7YnOvw96X6jQ0bMmm42SZt2E2U42OC7Pso5R9E/Q2uW+D2oWlEklVW8SBr/XtJSyDUw2wd7GLEPuXqz7D4mtPwRsJ+8jkotBZk1Ui3Yn3i9+8l7MNkWOpkGWftRklsORo8ewcP40AjXClftXcPfyJXgrz2DTMC+ag8DOKMl4eBrSFYDCUyab5WvqeS5XWKQdCgOc/WUkCjRT40FlEWmnDQtubCBXKiM7t4jZpSVYC4sscelm8mxBR05YKmfJVMnoIgq2EfC8AhXI2oiHCszMo+Oi02zC910oFpE7ITJdYkU7cMnVyaBmuhzabgiDALNpwvPFBONM1uHkQfTCxJyItdttPs5MxuFzqpHlHDWp02CxyEMYeMyEgwaB5cvQs2U0YoutWwnM29QB1K7C8GqwFQ8dpwzXosFAlCT7UGPRr0M2h/RZnWZbSgMjOJbFAJ/iq6hQUqO8aHqlAXC248Ays3C9gEGzbhmIbZPPgcC222rCbzRgKDGsKIYVuDBI9+x5TMb4JKOkilgmC8PJ8uRgmvKr6paQEBKBwY+XIH2qZgjdVDHU2SJmAiPuDn701jl4bozrd+7jUcOHy1aCornVovcIfB6z7tMAN9rCrTw0Zwh+SHuQzk2bdtTFVB44uTCCqdkSbt5bxq1tD26miGZuFB3YKHY86J0u/MvXcOPzz1GobsGkErjFVwYRy0iI2SYvcMELkxsPWUXSnqNFwjAzAdt9Hkqsnz6x0O/f6IPWPmEyEM/7jMHAottdrSRSUEKOfgTsl5FFUp5U53ZJUdgBjGxVSQoqCY8edSYxX8Lz9avb/ePlbb4XpySD/i8ykpcxoJIV3Eez3Xta9onwfXDWL38evAH3wvxL2dndAKT3vnJDJhBHQ2BItFFUGgzqmpECozSO0Vc/wvGzr8LKFvH49mU8vvjX2H5wm43wKViRqwnZ+nATUaJjkixskjzsLtEkVzFp2mQgx1/kvn5AOp2wRSH9Jl2dokFNwGEsuxrJvo9s6ywNpmkh49gwLRo+A3gUKL0u/8mNh7xJC6lGskDZnosaEgfxcO9yDd7tAaqPs2ih9RYOLMn9Ez+cAuXy330w3lvWzMDQjKBkTffSAQmw01y/yLYFa8dsPX22Th69KmwC2o4NQyeT8IjZH9IrEtDmgTbkKNIz75cMIb0RgVU5dEMlVkHKRTh0M2OvsI8CsVZU7iONNm0ACjWLOnmUhocxOTcDzdTx6PEyNldXEAUtKKEHg36cSsoUQOm++SZU3UE2P4ahxXmMvXoGY0NDaG+u487l7/H8jpCGmNTgY2jQDJV+nKeV6qoFaiw1aKhRRAwVuUMIZpsbUeWf6aW1m0Xofy+VmKb12ru022lw9ofISIjd5mZWskMjK8xEL7tPwn3wWt+VUMvHkUGl0Ef1tY38gIv/e3l6n7oqu45rMHkUu4FQ8vf17H1gKVmeBPQOdP+L4ybnI9qQyJ2IkhCaYktsYMIsk9SGf7H+Uqq8UtKRKBbDsnrsUZrZ3iWfSVftBmQ/u5iqH0xqHCAj2StgSLGaHNrZt9dLWOv0syoShN5N6zHb9PjXdEpSNJRcHROTU5g4fwKl6TE87mzi2jdfo3L9JnTPR86nBFRniRaBQo0sMwng6LFIwGlCbBQyM5tot9MNZbufEzp+3dTZ2SgMYrYT9SjeUswqj2BsZhbDJ0+jPDUDdXQSMIh4ITad9gQNceRCiVrc42HGGnxDQ5fOhQAnydgk+RGoASIEyAQBDxHzYo97NmItw70gZCFLx2KYwnWDnnVyWaFf9Mzo5MgSxWh3WvxcUQM/adTJcYp6gCyFpuf6XAkju1RXsaAQa606UHRiI2PEXhN27CKvBzBjF65ZQGDk4PsEnnlSHAKaieBRbPXRbnb5GvJUTnKvIntElo2JYyJgSZN7yZuEhwnRqHIa2kbrgl5PYZqqOYYKjWQ9gc+9UDSsSPVdaCTt0On+xfCY6CB7GeKgFcQUe8lelu1dZec79z8JUoas/zRdQamzwz7bI94OXjt/iu15n61v4v5WC5W2i+2AKgMKDzqiqcK658EPyXqX4ryFSMtSnzsUanyEj5IRY2HMwcJYFvmigVsPHuB+LeApoq3sCLqKjbzrQu204V25LsG2kJEIsB2zuw4dc4amJcv5DUQ4dXTao6j5niY7CBKlr4kejDd0zZOY0W84FAxyIssQxF6qSToVK9NVr92SwF7Mk4szteML8lAC6YQVZ1zTa9oUUtYeEuiRcwnM7sPtwb2oB8t7X+bj/88BthOgkw42e/1994kmr3lh80hlDinO9KC33/f7ifwhLa8dKEfs85MHMdsHbaYCkEqGNzmnH6op7HPFP/i8+xuSYExdKhVGPgpxTfi+0qLOFKHMnsfEoWOYOv4asqaOe1//Btcv/grRziPosQ8j7HKjJNu09VC04JHpf0kDQh+QDj5qCaAUdSKSfdAqFL609G8OtBQ4CTAGigjWNMiBgmAAuBrQIlNrcggxdGYU6behk55NlPAJeJKMggBPUjoVzyHZVdH4dwlOdrOhBDDlZDuZSg3sq4KJTslI0lkEf4Cg8fvMVnKHxQc51NxJKhBZfZfGa1I2QtePZAiJgl1YNnEgkvZgQS4L3bSYSWXLIl/oMqlcTBsMj8KVzY4MeXr6+QihFiLUPMFok749osAvtNnsOEJAkRSQpEEkyRAN/iG3E9rQTAvDEwuYmZuHaah4/uwx1p49gNtpArHbG57E5WrV5m7+MDBg5YoYnz2C+VPHUVqah1uv4vmtm3h88xrcyiYsapVVhH+7adHMUxVBpEDXMgjZw5jAtpiSyY2w6cbVHw4rB7R/A+syJSH5Y8A23Qva+Om9082vL4t9B8WH/WJbmslNW1b9QWA7eX7lOkhLNdINkgNBJtFMStnYbtY5OWdqpCYgRKDPIBchnZ5lIS8hEEisK22evF2lmpZEUCHGSCbMxOCmGqkHPi9JL/bIMHqb70DOLJOEfTOSgYD2Ymz9f9l70+44jixL8IavsWJfCFLcKVKipFxrqvpDnzNn/vJMf+s509VVuSm1S6QokZS4kwBJgNhj82XOfc/M3dwRAYBUZk/VmaSSSRIIRLibmz27dt9995lv1zf2gnFnFDTZF70v+xalz27x/KaB7ZgsoI8zb3LMzs6hdfMSzn1yHdtrLdz54ks8/fe/ItveQftgJOsyCxuim47orkRZgDmUMh7yoCMxUMgHpxjEFBqXWEG/x+jLZ9Wwxdvss5CkSJlB63Qxe/U63rt2Hb3LHyCemcOARdJBiCSI5NAfZSxiJElCtyPW3qgkQAAVwSaJEiTybNnNNqIEI9f1Dz9GEEUYj1KxRWS2i9OD4J+MsNSBJKzv0PdSqRHr8wM0PBZ9MyOSoMNDezIUUkP6IFAOErD4TxuBiTPOeISml6EXQexeafU3TjWbRuVXMuKBQ14mMbTfH2M8HMtn8UUE+2xMFAYqheK1CMFhfNfFnYq2ugGzgnRlgljVegFdXDI0xonYpLJAUGpViNvIaqfskkyQqgJ1foZR9RmmXQ/Y0j/BWKCyqQ2dtBaSfaC/h87+Bi6cW0MceOgnKZ4fjLG1d4g3WYQ096XwlWQZ+YtMbGTHKvfzmCVg8XqAOB1iPvZwbiHGbJzBD3O82HyFTS/CMGpjJ5oRjX07GQDMKAuz/SfM7GyBfU2pcSLYZs8IPvt2os2VKCPK2AQpoDtXA40xMyPazbQCts3BWuYM9z7ZmygzK92KCMKl0L6QgTjNbyz3ZWwtXZmKvrXu0PKyan1lCYCduMTrUGDvyD4cP+5ilcuCty5ME6CZ/eyKS5NexDFg21yleb+CyTRskYL8EsmctLFUXu/Y+00C2tWv1difU0NP88KaK4WbCj3prU4Dto+7b1U1VX+dNE7VV/PEV30O1YdevvqIXlu6O5EhSBHlfWEWo2YLYXcGw+4aotllrH34L7jxwYd4vf4MX/zb/42tO38Gdl8iGr8B/KYwEQVDa1KpqqU0QNY5OFTIfy46RiBzEpXiOLGMU7DNyUqGQlhogkB6VGeq8SR3MA487AS+BCauFjIMBeAOGXg9AcxkHKib5Z/0s5W0HwO/qYAuWEB3DE3RYW3kin9WoXaxonXB8+DgggZnasqTpk1e5iEieDTLQ9eNZQLpCqJsDn+LJjtkw4pYNh7+PWm1tcqbjNBwiBElI5TOGI/ziAcmOcPY1LteI0c78UcY++qkIoy2tGdviLWh2DGKnpaeqA2Qc6QXtwCuVoyFpRWcvXADnU4Xmy+e4uG9u0j2N+H7fA9qk8fChPF36seiuU+8Jnpr53H1o1/jyvVrwrj9dPsWnnz7NfaeP4WfjUCHKIJtMkM+9YoN+g9TD9di21Ju/VIE5rEYVwBCmbIvBMZGjX38Wis5vUnspmQR7MGkCA2lRm9SLHCZdAug3NdNZ9qd2XXi4fpooZ5dywL4HGZZ3tXM5UqMtGvT0Ty60ofKvTkFha6corgXJxtwHIPM9wx8ldW4rLZS2Gp1xQOxLpd6wwd+jfNXQVhdDlLZDSeFP7co0gXatqiqMocmR3kpWHYO4kfmllOcWhxQCpxuslDmcF8H3CeB7T2u9YaP1a1E2Mns8gou/u4j+J9cwOunz/HgXz/Fq58fwt/aFUkdlwjBdpOt3H0fAwGwBKgBIgJnU0guWQJTIHlk1zSZiXFCVjwWzTMBJKcnrdIS6ePgobGwjJXzF7D8wa+x9N5FYOGMSDWSsCkxhtFLxIES7rRoXvAQQXbK9Us9NNPz2uVYeHMWNfo8ZBN0KYmis0L7IkidizguGQArUhhAcK8c3PQzhiI7StEKfJGRiPtSoAd4cL+Q9+P9eaBym30F4kYufx+PfSRsq0v2fJRjPNSmYVRbiJtrkmM01EyMlSvxHnhdrJvRC84R83BJz/SE40d3F0+Y4zF7PMhrdYw8suTMkXIt0L5PkKhheAMeJDKMKQOU/cx0LTWfYXtXyNVSKgQZCCykQ3ijQ/hvngpZRUeDRhhiGLYwyBroBx1hyDM6efE/HmIzjg7tYHlh1HRrNssfDtDME7S9ATDckevOvAzJ7CKSuI1try2dK9k8DocHGH5zC3c//Ss6269FrJIJs03nL197UIw1i0rZKg8Tg2BswHboAG0b68qOiwJyhcBRsG1lGzxwcJzVfawWux3iWEGyIz20mMNotM1RvyBjhHux4N3Fr+awaOOAfqvUcTucjYlXTuCxgcQB2vLTDnEkh4HpzHY1yskF1k4IuhEYfuZE7XIVnFt5gtL3x/36BWDbXpNhaI5jtidtnKcB2zqok++gcrpybvH0gFv1uO/8i5ZQBN3SgdBDq91Cd6YHr9lGGraBleu4/snv0Vq9jOc/38W9//l/Yvfe54j3HyDzmupKYizxjt5hORks0HaOXvB5os2pN2QwhTRBkf2Nx21x21D6l6d/6WpIBpZhgIyJ5+MgYPGdbip8DmQAyKBxg2m322i2W4UV34igezBEfzBAQl0cq6Vt1bOd9Lar2glVTSIDFEN+7Qon9y36cz0tixOLZY1setxsfnxRmJOF0OJPDRI2I2AlOUwZakdIHiK48UWxFj96QSBeqYPRWJhscRog9SIsh63Qtk2EDMh27odAexyONEgwtieG1TZWfDze8KcSstnSxCOHH4WYXTuDC1euotdbxfqLDWzcu4P916+kUye91tl1k/fNDqCspD9gK/lmC9HyClY+/gQXP/kEq7M9bD64j+8/+wyb936ENzhE5JPZyhCRiSOLzkMEmy7RVCyn8R/ZEBYE+Qgy6ihtHsBKHErh20kxQkfjqMbPpid1H3OYEbNup65dR5pkf9audQum6u83bZ0ev94rJzZ9C0drraDErCx3kzFRU+KvA7bJEFuwYDew6fHDFjke84pJsdOMXRiUNpWlC4kWShJs85A47UCiXRctp/f2EU6dfuzhQ2PwpANR/Z0N9jeHADNf3PF2Jtq0+aKxwGJG+wNmWy/O59NlJPuBJ1m6s1sZkmSMg9UeVj68hta/fIjZuI3N737Cd3/+FPs/PxGpRRDTnSlDkw44LN7jgdcUUJOlptSMICUlQ20KduXA7ZIhxhNd/JslluiRP6e8j3FWGukA47CNsN3DzOUbuPjBR5i5ehPx7BzGrZ7cMNlbxg5yKcJm8zEwPpJ5NrI4xgzG9TEZ7gZNYBvSdVhM4KTwT5+bXoEB7SJts183f7rPglb/ZissfDoMmFFPU70Obpc0zxIiWUgJo2AkbzMWWbjI1wiyKSNJkwbylH0MeFDRtvfV524eqGFZIx4IeP1GqUjJIz+M2Qep1/Fomcs+BpnubSmLEwOMLGC3NQBuJ7hiJIxXuqxhZdw55mSY+dx6SYIgHSM8eI3RoI8sGYg0JWt31fIw6sphhvFVCpSNaxclgNxvKOHh+MslsyHSaIB8sI18uC9gO243kfdmpRfGPmV+DQ+9tI/GwT4G39zCz199hfDlush5xgHzF/Rtp01wjmio402nGP7Fgm0vZUfScm26h2uLMN326bo+zWHLFFwTeLuZr+Iw5NjEutlAXfPaFdkWYev3DUsuoN45aZsgUSUXbKG6Ep66j5gXOrafR8mEciey80hsY5kVnQi2JwSfyqUZmP82YNsGvSI+Fo4Sx2+jv1hGoiOlw38ME/9LwPbUrcKeot5+L3E2jncE2wSpwkaGGAXSp1DSvL1eB71uG3ncwm64guVLN3Dm4/+KbtPH4+/+jJ8//e8Y3P8jBodjpCGZq0g0xELcGveRShC3869GtRFsU2eolm/U1umfuce0mkYrG1Bk8ZvGT1JfyJI62smZwCeyFXmMWmjFDSZusZsafyu7JsWD45Ho75LxCKPxUFxMtOulabphjrV1HZf7eMhGxAwjblGECZC6SZguWYZh1FOyWudpbOTWEhaOLbxwBSIE2Z6w2OwMyYp2/mkN8JkKJkNPT1fRYLKIjN0fDSCR/UR8dK0DjOXLy6YnCVOZkgXVKntKR7TJtOk06YdqG8gDFIO/72HlvXO4cP19RM02Xj7fwounzzDceAE/GaEz7gvYD9mcIIqxK+15A+yzffT8PFZ/8wmu//a36J5Zxt7z53j46Z/w/N5djF6/EicbBuWQDRBoa05do4Btpk0pIqRFIfWeWihL9sXOCQs4lVmwE+y4RWQ2cIOASgKynJRlRqLky0+zLEumwwRRB9RNZWRP88bmJhXuTY6BxWebzcOGL5vtUhK59GApQILZHKQoscIwuBdWjNIx4Wt6bFbAplkm60JSPCy5sJJlnfQByhZbOuLoK+qZuvorXLBdZALcIqdavK/+fOGHqV9+C7Ct92hIJpN2tpu77jHmLadotvlt6px5+6uH+gPbvQCtM8vo/f4mLl+8jIguE3/8Ex588TWSwQGIZ1osthsPhTgZGyJCUvDcyI0TiYASyXiZg4hJ1ZvpY5h8RjjeMgOuiJeL3BsPwyyQlxb2M8tYunAJqx/9BmtXriJcWpHPHlAoQGY5ZBbSQ5TmGLNg2PiJckjivEG4hwGZUi+TIsFADmDWo7wE2yJLNPPfHr2kaNydeiZjoZ1lLblnwLRh1sWwhgXW7nLiFBMpRY6cmU+C65QMPEE2zVMUbNOVhEBbGG7H1raydjjOIGNulIS8WLLLzA5KvwHKJwj4JboZEikTowFmmGmRpzJKOz9ktujYm6J6je3FEUS7QnMcmVkge5zQKwxCglAewtMDDz4E8tROj5mNFrs6NkgjccXIz67CIy20lWOA/uflY7FwDdjpNxvK4YuE1jhogu17Bo1YnF3m0r506+x/fQv3PvsC3sY62nShCYGEhFTMjIeH1lg7mbKZXublGFJGwu6rbE9taJBJsagkW90Hrq9UIz4dBPuzcvWmgN6qFNz1X8x1W49k9nHZSyw5VjDl00KfXov7We6EnEayVEmVslGXrFNmpCeB7eKHnCBUhEW7+9kLPiWzXb8t+YwTWW0TCU+t3ZwweP+ZwbbsAu8GtqUJzLgvdnr9YFbSVky7dVsxlnohwnYXO8E8xq0FzN/833H9+nU0htt48vW/4dmn/xc2nj5FQjmGYZNlQvM9pDCv2qesOIg5mdkgoecnAZYGGFYoqy+noupi8Si61lO8/EnZAivO6bet1cKWSbJUlkgwPC3KIghkFTiBd9xk50Mfg+Eh9g/2sL9/IICbnydgV25h+gbPzycUjHOyw2qJJ6+2Edy0S9dejuUhzpSAyo8M/VAAqTALvi8nWurOyWRRD8hGDLLwqNkj+2M12YM+kuEQYXKoAFs+giy2qketGMV0XbY8fcXGkA0G2DZXdLLsZknvXQIiAV2eNpj26CkirSixcu4s3r/xAZq9rnRRe3z3Efa2thD399ENfXTHA4z77OymEqTNhrauH87PYfnqZdz8P/4rVi6cxcb+Fu7/5S/Y/OJz9Le20BiN0A48tFhI1MikWIdpXm2uI62SpMCSjDYLaHiHmc+NwxFdTcJ5R8mIYsHL0cN+f0phpMwvW4jqsNzHMc//acC2kT3YA0DB8h4zZuUGMgVU1xj2OmB1mzgoBHV/lYfASVuaMljTNjsHAE+4tEmMs3229s/jJT4TGP064C5sMZ0DjXM+0XNdDdmdEmyz4DFLUsyymC3wsUWZVTtG74P38dHNX+HC2Uu4d/sOvvn3P+DFw3vw8j7aQUPs4wjcCKosGLD3K+yZiSmy/m3zMfm7BXiSIzTZNkYxZhmNzEOZBAGhpCcGQQthbxYzV2/g0oc3sfT++4jn5tFvt6TWYxRSMtdAe5xLDQiBNYEqQVsz80Dnt8OA3v2ZuhdZoG0eeUFc2Mhmme4iG21TB4quCXRbuXo5a8F9CbbFLMs0+lIKQkG9FIET7NLej04q2UhANQ8kBNnKZlOmQmabwFwL3bXOwE5OZZcJPIUU4pdZ3M8vS1yjhMXDiJlb48TBDJ1ka1kgKVlGasW5H1qwZIkSjXfqlKmN2yzw1qehR+ntsCVUREQG2afTCokYFqFqt+ChPklkPkG2HIGUwaY+28sQ+tSsk+k1jkD8HPZLaKSIKMVh34RUm89I3wQ2pfNjKQKdIevdP8Tht7dx96+fobG+jk4YYBSz02UqLDgLMttsiCesE0thU4xCziIfPjsiF/IKh7AoTh02Ch0F20qSG6LUbcxVO1TX47esfb6GGdwa2JawY2obpscIB2xbnGrINYkGTrG4jWCWAKlEwCI7ql2iK2Db/YHKDVTlbfJ+GizLtOxppRH2NFIExxMB93Tm55hQXX7rPynYtnqh43i4Y0ECJ6do8nwMfVq0KYsRhQF6rRDN7gyymTPYHjeA5feBee41AAAgAElEQVRx9f3rOH/+LPKDTTz4+g+4+82n2N94KG26CQwp4RDALU4fKmuoC4BK3TYDjLpiWAyky6xsgVwwxJUdV6MRdcbhmKdwq1k3jh12i2GekBuDkWlwIrP4jq4lYhfYyMW15ODgQOyl1PuX1fSm0cwxc46MT8guh2YTMOtSojmdFwisWcQj8hopclHgbIFHFsfSPpiAWlwa2KKcoFteQzZlLKx1Qp25sO8jAdxS/Jhl6HgsgNQNskizl/krLQoyC9BuOvbfWc6CI0o0jLuJsOmqxaQn7CjNETSbCKImFpaXcf3DDxFHTTx8/ATPnj7DweYbNMYjtLIRYo/FniPkTE2zl6gXYC/sgvc3c+193Pzdr3Htdx/jze4WvvnuCzz4/DM0XjyDnzKAe2j6NMnS2UsJEwuCbCdLKaeS+cECTmVEkkgLaeUQNhFgHYfOTpZDFCzIBLDtArV6TPmPDrZLpqzUNtr7kdTn1MPl8cx2IaGbIpGz46KkiT4yC6CPaJwnBGqNDe9GJNj5Xsi5zPufdg8ynFUZeYpDWu1CLTiyXzb/Nrj0ncC2PBsWsUlRIJM7Hg5TzTa1VtZw6doNXP/NPyEdJ7j91Zf45i//juHrZ2j6KboNHkgjjOm6YQgP9dTWokWSD4XG1bDcxkNOI6cUVquUTIoYDbvNZ8foLsCGqjU2jPEjpCQO5uexdOEC1m5+gJULF+HPL0r78EEItDIPvRFZ7RyHUgStRC+LxOMU2Aup3c3RHNGthFlNQ1AYgsUCYyUz1JtYVrmdTwXwJmxroM0aD7c4yABukcRIzCw7O1BImDCukPAR2Dpg5BYdsYJrXRuZFGer3lz+bbIBSgbZUwqdRtQqkFk+LZTU+pKc8jiPmm3SumqTKw3lTE0kITrJIyTqbGGJE30elkQpyZSSWjI7ZgPY5b7j+Yi9UA9UPCykbHSTiWsUexiM2PhN/MMpY/SlC7PHe5QU51jAOMdEpBVskhbq74BM9GiAdECnGe49zLaSLFJLPz85AIYDjG7dxU9ffQPv5QZaATtA08kmky6TgR+hzYOQpC7GSPMUwygRoscX0sxI+Mx4KpttKf7pYFurvo7PrhXvZV5WAdB1sG3TIgY3TMePZWwsSIt6aDCNCm22fxJvoPGo7IhcgO1pQFsCdpE4s6fNEmhb0H1SoJP3qMk4BEbXTilHB+D/v2Bbx+LkyTZp0phkkeqei3HWB0+GNWx30FxcQ+LHGLYW0VtYwoX3P8DamTPY3d7CvS//B559+6842NxERr9UgtggkmJG0gBSKe0uBudAppuRBU36DRNXijSW3Wi1iYyyRzJHGEDpv8yCC7OLCzNrNFM6j5TGUI2gmUNkcU2nOnbxZUGfFBYyMApQJpNBsG0a9UwDEeSACbYZ1CygZ35QNrMQXkj7N1oDso090+j8XFqgUYfto8GCJl6AnDJY1c4OmExhEmQnGA4oExkjS/k7QW6KOqWFQaOBtmE4yoYfmgmwB+tyNrjMi+4LYrOUhoWdX2LatEurCfEP9xG3Wjhz9gIuXryEOG7hyZOnePTwEfoHBwjGQ+n8GKUD5PSxZatmP0C/EWKYAuOZVSysncP1f/4vuP7hdXhhhq+//hw/fP0pDp48QnS4h2YQyqZANpxFYByf3CNYb4DnOnUGomxI9fnU6nNujGl24GQ8LHo7TvJTzHunuUp9LUySjklMq2n3p8Wv/9Bg2xbgOOyPvS9NuVtHh4lbgYWoE/ecIjU7Lf4Uc9LIWAzaLuO8ItNp0UsPp6bwbMIVHM9MGxw04c1P2oc0osoR0GB2i/CqF+ECeXsX9hBhp9u7MNuc/CEdmNilsZVJxq8hVng+In9Wujie/e3vceHSRbzafo0v/+3/was7XwPDXbQbA4DyOq8j64p3YeU04pZjiqcLCZz1aC9Csep1ecfsiCjNyUS7TSs/srYNKe4W33va/YUh9uMAfqeNzntnsbR2DgE1vZGPYSvADALMD4HDPMFOrg2eCLhaoxzNBNhvemJb1x7znpnVVLLlqJOuRv+CUS6wTgnIKIloptIVy7TStiypZiM9cblSptg2TaNHOMsUCZS9BgUwlF6QeCCwtiyvFuSQSCkkQhIbGJh0UvN62b+Y7HpYdN3VmiNuRYxbIz9HSDvGmGDVI5WOdDSmRYmQRyQVCrBtT6V6M26StJCWyKFD9sMc/aLRF7XbDbHvI6hvdtvozXQRND3s7e2if7iLfEzpCh8wa6Go32sg8egawnvI4bdi9BbmMDs/I37nh3u72N3cxHBvH40kR8trIqJ3Nq+XhxVa+FEF/vAZNn9+iHhnFy1mj2NKPSlhacL3QrQIqjnyZLYJtkN2QiazbeqXTA3VkbhSKIbcxVzKSFzJaoUhN5mFOth2z8VC6BlC2MWZdh0fHysMu10UXVevz5KhGqfKAvB6ZtHdPxywXb65vWD3YiwQKjc4sw06RZLTTwpm4lhaXY91CrSLdNy0n/4H2J46MlMPKsogpI1YXCwiduej/y0LYIS1aMOPmmjNLaE3P4+o3UEWxmitXsLZazcRzK3h8MmXePnVf8Oje3exs/5SqlcoKWFAVu9mk8ZzLs6Bf0hDdR+xdSAEV6xalj+NhljUaQakM2Ap2NIwY4vlNDCXfIDEJmkfT0eS0oZQ2WVlmUUokdGdRJkOMqsqIclUTjMNBFiwJ9ZaBmxLcQY3Rx9B1EK73UWnOyPgmwV+ynArqCSA4DiTO6LuejQaYkiPUmrHh33t+CjFLxwXFQmqfMZlUVg4WLUUq2SrC7bFHW19CGGqmyZ9WzmWQ8pUeN9hiEYYodnpYm5xGZcuXUFERvunh1h//hzjYYLxkE0OhqKv9tK+sO4sbmIR5yjsiPVXfO46rn/0K/FobzdDPPrxFr757M/YfHQXPgsikz7iIEYgjTAC+B59uENxC6ARAMG/fd6BdBfTxkkkheiMQtalDJaG3TfzweFOa8vBPs0q8joC1o7LZkw5eGmY0vedFET/P9dsG+mD3Uh4PW6BJL9eNIyZAqmPPcwfc9BX5GDUtrZQzYyTXcMlsJ304Qq2p8Hx48bWbtjH7TfHZ/0Mq17g7FJqUWHl64cZm8m1bP47yEi4fEXf6nl42VN2mUxwkPmIRy0kcQvB++/j49/+Cu3lWTz+/js8/PTf8ObZAwSjN8i9JuD3CrBtWUNhre0cL85WjpTHBBVGNcYGAjAbb6WzQErQSqmKj2REJrSBRhTiIGpgyNd3YsRhC40sRBoHGHcjLHpNLI3ZPC3BdjaUXgDZOEGznyEaZ9htehjEDXTGnjDdBPhVoO3GMAXcSp7ok60QgEbCwe9T5lBiFEZhCtOoSDYyEErmKJdjFoCtz8kKp33RKMteopX65u+GPzXxXkgOO7flY7TQbmSs3OiaRbmEL7JM6lu0w3LeDBG1mvDYvIsgdTjGeDBEPlTGWdaoPeCbPwugZmJcMRoF86+rMyK3xAL1nG3cKfWI0ex0ML+yiNm5OSTZITZfv8Tem5cC8MOE/oa0imQjoQB9FtTyGfoeekvzOH/tMhaWlzBMhnj66DE2nj1Hsn+IMPMw47fQIlnCw0jWwFabRIiH+c09NPYOMJckiD0+1xCNOMaADic8hIhsVJ8FD1WDINEifQPabSyokycWA1bjkAO2C6ZJn7gFz/VM5dH1bvaaCtg276GP9dju4fpZjhtJPdiY2FvEumKp2ado6sQsEVL4bOsUN8BXh0X/52x+E6QktmrUtQCcHgDNKdFytebEMEnrcuS+3EpQXYbmJZMYm/KnLSt/ugLJo1dujh/HccvHb0dOxfW0cTlmnzfs6BRuyD6fid8WnhSDRgtIx+il26qbBTDKfRxE8/DjFprdLubn57A030UetnAQz6N59jpal36DNf818OQPuP3VF3jw/R30t3cFcFOHFpDNNfjQxAVNqdlg4uUYhWPRZwu4FjbHE7DNRcwrYXMAbUer+jrxKrV/knWhlYbVR5n5qG3UbUVMWUpiI7hyNARwiaa01GBPSGj9jurxjhtzXg8JFOkexcBOXZ8wH6HIL9qdHprtnly7esTqdeibemgzM5ymIg2hdd+YWmy2mU/VY4rV2vpKdQHQ5vV6nOC/DhoddekwBVYa+JX516lvl3f13xKU0zGabGIQ+MYDVwNs0G4j7vWwvHYOy6tnEHohXrxYx5MHTzA87IsvuVhEZn3R8jUaI0k/DqXCMkA+u4R4fgmrH/8zbn7yG8zPLmHj0UP88If/gZc/30O+/VIa10ReKlZm4oUFNjhpqv8tJSx8zpTymBQH/WcJtumywM2L7HeRVi52nTI0F9Pcme/OllvxRi8Ak9nESurIynN087MxTv8uE/jIMj0JbJ/IwNbescqqTz4olEDCAH17H2Ucr7DG9l44RQRsTyjinBh/jskI2DA7CQyXBw+TdakUA9pnxjk1fTfQ3UXKzaa+aNrYnoq9npq5slSasRgyY6uP3rEoLEoy6u2kzeVOKIDUDVrvqHgm7l5lMnztMQ/DOZ7NaMOR7qiBOPHRHbQxCENsryzj2ic3cfnXHwAHO3j0l3/D/VtfYPDmmXZs9Xri268Egz2r69xWKkM7/hZAxkgfLLjjdSZG/kDAzYsm88z1SOBvexSIj3ZI1pa2cjn8pIF4yCK6BoYtH/N+jLWcPuB0j2Ib+ERAZrg/QjBIsBXlOIwa6AyBKOEaN44hxRMv54ptV+JK4yqPUNxS9PXqNWXCoURLNkjT36Y2XGpX2Jac7dxZlN0ZDxFnIy3aLzIbGol1/zD1OQaw24OkkDQE2xIfjGsWx4sRjvVMrMGJQnhtdq/0MM4zlQYORsjHibDarEVJxTZW55hevOOM5BBKGutNzDdzaVaqOVOMEKPB7HJzBrMLC1hcXUEUh3j16gm2Xm9guL8lzzAWc4QUIRv3+BEOgxZSHgpaEdYuvodrH3+Idq+LJy+e4f7du9h6tQlvwOLLALNeE02EiClBaXh43G3gMPaxejhGN2tgniOWpjgIPPitJgY+jQwa8Efq0kIJJ5/zUKz/NIMp/znyPWc3q5GtdjKbUKxuiUfUD4Xm2swCN95VCGJJLltpotsgxy7UCdHNPGcB9c51u1GqLpNzJTFuMLPSUjmw8XDWW71ZiTDFBC+YIBvwVXRerpNyYzp5w5nmZ+u4DRwTl3WDqtxGFdxN+Vmb5rOp6+qblJ9dLIKjW+1J3M6xmiJdONM3k5M3jek/W9+Q65fOzx1Lm91MGEsJwNJMxUfit+EFynQuLC1hcWUJjaiFXRasdefRWbuMpfdW0Oj4ePPjHTz88x+xfvtrYGdTLILIULAyXQI+k2tsakEmedSHnw8RR4GAeuGQJe1GJly1uaXmTk+etnBS3Uq03bmGPvNLz4Hm/5ygyIfGzcYsCL5C26oaHrwuE5C3cPxMp8wZTXO6G6xZ+OIBqw08WPQo8jRrp+V0PGxTokP5yVjdRSghkYYIhsHWjdhskA6jrWwdWSQ9hOgtO8HH2VwkfFi2xMkQsT+Zl42lQ9mYspkogt9uo7e0jMXVM1hZXpHDw6snz8V1JNndk/brwZh+tWTvD8W/lulHav/6mY8sjNC6eh3nPriBxd/8WgL87tYmfvj0L3j5pz8j2NnFIv2UJbXMdK3q6cVhhH+nhEQKb/T+7FFBSjZZUFVItM337YbkPh+TPbOzomC+illSmTFH7eYc4uCIrMRNE7rWgDb+mT9dZvs4CHksvHSZ+2J+FjX3E39UCYMJxYbl1LCoQ2ORWTjF34/lI+wqc08wx6kkyzWpMgudoiWwdLcHm5mYdAHmeZ22i2NtZI5jtk9ivfn9ko0qx0vgjy3QqABtG3uceytyY5NFTuXBsBa/pTBNi+wIHfcjzaA1U+p66ewRYxz42Gs2sXj2DN7/3a9w7uwaNp4/wtdffIoXP/+IkM1umDXzGxhTrkbWklmtcQMBgbIc1JnebyBjoxjJotHJRGttGF8L6Z5dNsJAKnsqsi4hNRTc0tqOPtHMTLEvWSByEJUgRw0fXTZQacfwWpEUDNJVKR+MkAxG2MsTDMD4kon80FThmLOvHm7VPcU0orFOS1YlVMxlBacqQ7EkSxnrBZApdWN86UncUDonAhP5TXckZtHkV8GMmwEo9hetkyliFNe+qb4csqhVQKzWK9FvW2xbo0jqclgbQwtadroc9JXhl/FkFlZqZhRiinhHnoE5OhT7nckYa1mhOIko+5SjmXvoD4fY68bwOh34c3M4f+48Vtsz2Hz1Eq+fPMThwR6SrC/OYczsNpJUClNHUQs7zVkpUJ9ZWsCHN97H5YvvYbC/ix9u38LTBw8x7pP1byDyAsReEwF136awfj/yZE52E9q4emhx+OgRzrGh5aTYTmq6xLj+qec6XcdEDK/7mJW1mQdQce0xXG+xwIqoZOLl1IhUKwov7EeLTLj6dmusUlmdJQXlUDzhQG4PqOpKY4G+EwNsVsKFJYb6qEa6o5hXwHaxkRQbvA7QyVCvGlwngW4LeN/VL9o9Edm1Uh80NwzqLeiV62e6JQnvtk2+zThUPsGwnZM+9TSM/rtdbYHKJDgJ7JF8IRezBULaZjlu99Cdm0N3YRFRp4MsitBgIWSrhWTtMrxrH+NsNsbwznf4+Q//HZvff4WDwQ4SL0XSbIndkLyvHwigbyRDRPkhoqCB8biLXBwnSr9ZCf1Gs8egw8CvYNtYA/L7HqUVbAxjW6VOQ8W12e68jGG90FdqdC2AyLRT6OnG2vy0owWz841tqqnbZmFgQK4ly5CwEJIWfizMtES0odmlTXuJXWyNvfiST/pVnDnM/JY57linyb9FIpMi8X0M2aGz28HC2bNYfe8CenNzGOweYOP5C2w/eS4avTihLZR2OWMjisTbk4OBl0TiFpKGc5hZWsXSP/9vuPjJR8guLmNzexMPbn+NjS+/Qv7TA8wkOc4NMwwjDzvtyKIvXX/mIGSZmonroFzUtYxVHU0a1rBEMs7Z/+QCyWnPV2OF0e/WC76nxMA6233S3CnjURlJylipXOS7/hLNrsP+6GbhfE7BAdY/waHQnJhZj/v1DUkOesVkNl7Olc8sG1ZMSBQ4F1E9IL3r/bvXVzlsmD3AlaPYsVF9sMkAOAeUSfrO4tk5rzPc9VTfdj1Xu4W+Zi6bRUx5Fn/pMYvgyLhCU8Me+GLLStZw6dIFXPnwAzR6Hfz86AG+//orJHe/x8z2KwyCBgadWAqX09xDO6VulvFWmds+GWkDtnmg7QyZSaLns2X6aiNu45NZuaWgz1mW1uXInLKsJSulZiHdoFqxAE/pLJhmUrQ3HI2KxmOUKdDNSu5a5HbajVUIEmnSohrm+n5rI4HsZ7JUTOwzE6zQ9Zohd/Nh5XmiCn70WZeFe6zpqSIeiyGU2R6yLbnPjpIBIjpgEWSzIFXAZ46EbDbbow9GQrDwzVXWw//oAKNZvYxeHdJzQr1ZBQgagoGHJR5IIunV4El3ZV1rodgtrncaaC0v4MwH19CJmkievcb2y1cYvdrEOGFDszEbFKNBr+88RTxO0Q9b2Oktoz03g6vvX8WHly+jmY3x6Ic7ePj9bRxsbwsbTrcsZiV9452vMkmTSTbkT8EgF5kbddxS8sdIM8zjkYcoza3MajEyHYtvFcjqHlHkN0xPDRvPRPtuM+bmsGJfz2uRDsvG9IDPUx15OAAmgWBkdUJMVTpYlmSVuwrs/QlicEifSgx0XIrKiVrOHDnHyQ8ruLe/5L1dsK3rrAQUdtxOEwhtoDoS0uUD3705y38EsH2a+58IJI4F2+8M4U93OWKzZyY6AS+1ZsYFQlhHBo6ozVwYgnYHndlZNGdn4YUhBmy1HM2g+94NXL1+Cc22j8c/fosfP/0DXt+5g3xvD1FO1w62qtW6dgYP6pVj7RogWjnxYypYoJJFMutSU2lWIuHo1Pgz1Ia/0y9hPhSo1w9/J2cSTvhERyNbaMdMtbG07+ViZ7Ekg6sJAtIhzYBim5bST3Hvz/7dykoK7q14XZE2NSyM7uc2aOhn07HQS32kvRjZTAu9i2dx7voVtMMIr19s4M29R+i/2kKwewiPVTbM4vu0+dJ3D8dktyg/IisWIr54Gdc++bU0raHGb2f7DW5//SUefv4pRhvriJJD6ebWybmBhNIQ4wizesqHePKzOQq+y7c+RXyZyvCaTViAUFk4efL1nPLGKof/vwPYto2AHOmIDf0TGfEy/Ju/WVBhrq1+wHCzAmYX0vlsN1EDKCaA2+NH6G8HtqcxVPbz3b3JbtY2M6Rbnt57BWwbcD0xW2By/UqE68SyryvAw7T5JnJhRSDM9qkLvnK+REpeFCGamRXGMGu3sHr+HM7deF/+fev7W3jw2R+QPLorhdUhQTm7sdL9I2KTL3Yb1GK4kRTuma5+7KTIBldSGGlap59++pavFKYyF6DMtULJksQ33gtBKB2hmrEWCoaM/3RuSgRsU1rBYsF0OBb2WyCo7A8KTiyjWETG+vjJedpmU1znHUPmiITKAeqOzIdPV1SFhSygXOv24KjezcoGudFXro+xtdWS/g6tZlPYbBoE8D6G/YHIBamVZlMhyhdlZtsDqGQzRGChvDalLqJdJ9g2O6G5V3mWsvd5mgk2euc+bWtIhM138N7VK1i99B6ePn6MJ3fuopEkCA8GIjPxxH2Mmk3a3jUwzhP06Sqz8h4uXrmM33x8E4udDp7e/QG3Pv8M2y+eq+yEmvYwlt4PfkhbSV908Tpm1bldAFJnL3TXmbueLJFxZG2YtWY7P7o6bPfzBGwrSpi4l/P9+bNyYDNjbgF6sZ6NjETAuaMnraxbM+mKw4TdB0yQO0Je1GxBK2Nks+ITsnZ/U7A9ff2eYjOc8sP/ANvvEhV1J9QCaDW3V7BtZB0S2Kn5C9WfMwgRtVuIej3E7ba0gE3SAH68gKWbV7Dw0RUEsY8Xjx9g/U+fYvO775GtP0eTrWCbWmVO+ycG94h5R7aypYJF5HA6VVVvbQ5zlUBaNmo5eqfvALgFvP99wLYED5GMa4qvsolbsGPShm4AqYCeI6kr5/RLwGsKJzXI6PNTZlhz2zyhS6FnkfK2P99AmLfQ8nsIVuewcvMK2u+t4PV4D28ePJAiV//VHmJq74aJgO1hmCMNGthpqh9tb9AVFmavHaC1vISz/+Wf8NHv/wmdXg97W2/w6NMv8PN3t3Dw4D58tvqN2RkyR+7TXrGFBl0SKgzg6efu8eDWslJmG7SpPMM+aIzQhg3Tfk0HniXoqzIb5Wf9UuD992S2K/KWAmCYUZh6wDC7i5lf7gY5MaNpDng296tyLcfSqjanjwf59gn9MrBtwbL41zp6ULvuyLgVG26tc6g7R9xnW5EYTZLkFD9YZlKKn6nVOE2diAK2VbwtgEris1qHCtgmw9ibQdRpo+97iLodnL3+Ps5cOIc3+3u49+1f8ejLP6K/volWFqLbCBCnHhrNSID2QFqHM7+lBBt1u+IyIn79bFojff9OvzCdV8rYMhsWsPiZunMDtk18kioZuhmxaVcrRhw3pcBa4iW/N0wx6g+kMy4ldsJKEiSa5jzFs6iw7PYCjODdapcm2A7LvDS/ilhtniN1xYUY2vA+k9a1PUhKsyBat5KMolxkpqf9CuSaM3GUYsdigm3atlIuYmUUQrzYzKNIDTU+qTCHOd1UgbZ17DJyBV/asrPumIy22udynx50mvBbLVy9fg0ra6t4/nodDx88wMHeroDtzjgX2Uibch3KBz3KCIFh7KExO4fZax/gxvXruHzuLPZevcS3n/4ZD+7chj8coR3FIg+JAoLtpoBtun2xxtL1G3cBczFulYO4I3UrgLiREtrMm8Ni29O6Bcx1wG1jknzWBDa5fkAuXj8hU+V+Tz7Pzv+CwTKUoK1zcD5zUnywcjP3EGBjUCllUYtNe+2y+v5mzLZGtgmL2G6U7wCcnJS5TfuUD8GCHfcjDTz5G8tI3ikyFYzJ5BTxL93AT7wmYZ11U9WqYAu2zUnV9qpi0BQPZFbYRWh1OujMdCWdlCBAOjeP3rVrOHfjQ0Szs9j66R7u//VTbH/zV+DVC8TDffFkZttWuk5IwQSLOPJ98iiaBhLXEdN1QM/92t1K4g1P8dpW3JrYcxKzWt7CzRPvtbp7Hi20cwPwW71Z9cXFydczzIpJp8vGb5xVxMfUnqDNYqvfx7SVwDAQZ1rFbVdS6dii7c6tv7e0Wxe/VbWo8sIAnd4azpy7gdULawi7MTY21/Hg0X0cbDxHPuyjlWRo5tr6mdXqDMh50EDfA0YSsJfgdWYQXF7FxZvXcfb3NzG/tIg3Dx/jwXff4fUfv8R4awszhwcIIlbgZxj5KQ5jzpQWwrxbY+xPP9jHrQf9Xsls2xSf/VNZi+k2csV2PSU+6fc1LVkP4i4Devq7OTpvbNw6ei0qJXjXXxL4nc2sOG+ciKfKQ1rl2k6QD046YOr+ZgDVJH35xJv724Ft+9wKlou66CK9rbKXelHTaca7fnAs54bOl4rW1FL9lgmc9gFSl6JMnCU/tLRMG08xfU9g1Z6dQd5uIWO2cHEBa++dw/yZFWz1t/DlV3/GxuffIVzfxWLmYzbzMGx5GHgpDuIGhiE9lqVzOKKExeymh7kADRrAnTg5Jl8955o0yzI9Buw7EaR4BGipNEKT9Riwx0CoumbpfxCgyS6KlFww8zlSfXO/PxAAS3CrLLPVYh+9BFFrO2BbnHZszYBpZFPjcczSJouuTuK0JyznsG3JbQv4CLAVZPPAwA6/Ea1eKe0JfJHE8HqHAwXY8l5i29hARPbZ7Adl50OXkbXxS5XbslrMsle3ErqasPMwezEwPJPIoNVsiPzMIs5RUrSwjDcvX+L+3Ts4ONxHGuZShNmmPGcwxuxIm6gd5BkOGjmSM3NYvXgRVz76COfOrCA5PMSP336D+999h8HODrpBiBYPdw0fgUcZSYSGTws/MttqkahGioqor/gAACAASURBVLVDjPNoCvBay/LYmG210pbFrsR5q2O32V9LILn7tQlTFVLBYdvdA7Ldh20MLH6mTLdOJoMsg31EW17dzop5Y4ajArb5zpRumkMa59rfDWwXuGLCMtVA/A+wXcWE7zYep9kkFDsQbJsUsXSTMlZ9wnAY8TQDF4E2f0sBigefQaapxZNsgLIXtJDNrWL5+k2s3fgQ3bCBN88fY/Oz/4mNbz7H8NFdhIMBgngGCJrYbXaRRk14ySaQDdVhido8U8xoK8G5AbBYUlJmdCkx7DuLh5Qp1yYJb/3LiWLuQqyDnbd+X1cOwHG1C65gWRX0sHBELezK6ucyWJVpTn0G1TsUsJ3yyFKCbenrxUJSE/Lol+2HgQDv8TgVJqnXmxGXkaXzNxDNvoeD/R2pTt/aeIq9N6+QD/fFoSXKqeVjiax+rj53YJSx5bKHLLqElUtXcfZfPsKVjz9ANh9j/eULPPrzX/Dy21vwHr5AO82wSAmKn2PUSjFuNrDXphVWjChxwLYTfE8z1icx29X3KMet0P5JYebkX8el9ksgP7mIuz6HTnMv9df8XZntSfUIJvWqK2/60c4gERMuzOtqYNvBkEUqtyK3sFpXR4ypm4wBRsc8lXfdE+xbFoffSkGzzQcZ8G8lXHXW05GZ1Tfyac+v+LqRGhzJ4pg5b9PfE29disLVKUkIBiFDjDaWemuCzihG2GoinJ1B0IwxCn105mZx/toVtNYW8OPLh3jyr59i+OU9dHYOMJ9CwPao1cBeExj4uRQy+qknLicseGYdB+MSG7u8C4lh55GdTQqLrfDWFBLamj6yv+Z7lCuSHWanzG7URitqIpQ+BED/sI+93V2RmRTx0AmJ1ulKx9EoiE12UT7fPlsz96xbSQG27Jwkc95QsG0LMnXrU2BtGWxKAKMoFF02r1s+NaXlXooBeyQMhxgMlJWnxoIHBD5r6Tkh3t168fI0i/Wg127vwRas2mQRv05gTRKFNn20mR3LovMQtjpo9brofXQViyvLwLNXeHT3HgY7m+Jlvd8YIvA8tJjZ6I+xMIqkH8YeOxk3A4Q3LuHah9dx8fJFkZg8vHcPt7/4HNvsAhmEYDF/7Ido0lebdq3iNc4eEmprq7uV6s8nzZkK6+sesovDt90HVeZowag7NlrPZKSWLti24chlw11Ji5F6HEeOWKLEsuMa6EqJT+XQ6QBuG1fq69dl3+uHBvu+evDX45YF20W8+lsx29M3oSqD8rablb3xfzDbbzlyAvqMkb7ri22tqYxmTkC2rImGdsOSLlNAo9OCvzCLwOsh8GfRnF/F0oVrWLiyhrAX43DzkRTKvfryMwyePoHXpy1giFHUFBu3MN2Gl4+kmp3vnZANLq6JXI7tIKiV17QEFPadoM9LMTTWf29518bBo9xo3Z//W2QTlFmpghi7WQsjb7p0lUDAximbetfga4tibBCWRyBOBdqivfQf1xOytNq1hxZuyAHZlyZ6s7NYWl7G4tIysuYsXu0NsfX0CfY3NtDY20FEdxGMxWow8TPR11PPyWeUsWCWc8NvIu7NIb/yES5+8CFu3LiCbqeDzecPcff2Lazf+g77L56jNRpL05sW7eX4HmwXF/riepALs6xtpIvikrcA3Kd5NhZYl8+0BJLveqDX51T0ei62xTpE/SWg++8JtosNxAHVbpp0+riezGxPu+cK2HaArn0uJ4FXfd0vI2DkHYoMpiEVXDmLmXvF2pwA/l2W3r6fu3lPix2KPUwccECVHfeTwDYLw23Rtro12bGgFao2n2KhJKULBFtJ4KMRRZhfWcbMlfMYzHXRv/8Yz//wV+zf+wnN/UOkQQK/RVs+EhWZxlO6S7HQPGcXYTpzsNROBCbvEFbtCjMWeZZscKeR9dG3Y6+DKiCLL6PlaBSEaMZNAbgErYeHh+LxXzxLg03r66+UaKicThuamf+4t5j27CK3E6Zd2faCCadlohStlfIQHgACnxalWsNk2VcGMGrNWfA4Go20yJ3ij5QNyrTgndcnr3dmcgG2jed5Ob9YvGcYewMotWGb/jT7xPG50+GLXS/p/tFstTG7vIT55WU015awtbWFvXs/CyPdZDEkm7ZhIHIe6X0hXTtDMS0Y0fhgbRXzv/oQF8+fQRsjrD99ivvf38GLR4+B4QjduIkWtdp+JL81M8jiQgJuB2yzEMg0CyrWt1OncNJ6oYTGjqsr+RIw6hyEj4s1hRTDWe/CqJsDtL0GWyzpYsYCOJtiWA574YxiJlkRz4wERQ7AZp93F4oLtqvuKiWXXMZb22i+lK0UMpJi0FwO+i0dSSav4L8t2Nbxrlq4FCeH2grVe1Kw8vbh5XTx6GSQ8L9ORlIweGbS0Pqo2NaM5ZTAaUNISOouz5HmykQI8yGawgaSdhOYn0EvmkcHM8j8DsKZRbQvrWHm0hksLrewv/MKL7/6Ek++/hp7D54h79M3NpSJ2sQ+TQaFXZcmCsbXNZUApQUjUiSTBgZsU/Omnbbozz30RhM6jU3mwtxna7ZdA/pqzPERvfTpnnH9VceBJ+naaAtxzCYjLJ8JLCa5VDY4cDUjwnYZBx0zz2mZZ8G2VIhzI/Y9dHozWFs7h6UzZ6SwZb/fx/qbXWy83sbo1Wvkh4fopglaLJqhUwzBduyJFdchGx5JK9sQvh9hbm4FqxcuIfrd7yXtuBhFeP38GZ5+9SUe3/tRiiGTQR8dMmaeJ9aOZH+kO6l0E/WBMBI/24LDqemqXXD0LqOugdWCqjIGFMBNPri+RZ/8SXyWdJERZsmkM3XRmCYhfJ7u1ye85XExwLIr9fu37K8e295dRqK3XOWvXc308fGpBLzF65yYf1qw7eq8y/uabK1VDt8vA9vufbkMs91c3Wc26Rm4QNvdtCeChyOH62LHqTgO2PcUUFGfi8XUZJbPFkhaa1TVgKtkjM3IGgK2g44ym4hjYbwbcYjg7Bksf/IRVhshHv/xUzz4y6cYr69jnOyDFvds3U0wzzVJDXBOKWCubhqM8ZEjC5gGlMr9tNppVUGI8wRtDYlxfVDkaYrW7KHb0UeLXEZs/pQRZlykpIS/xEXCFnybj3CZbb41s55yDdxTpDOyJYr06MJ/s8EMfwt4FoZaJS8cC7LbwrIbNtu9f6mDoXsUQfZ4LL/5dys74aZJBlYIe5GcmcylAc+aozBHSLOGxJGKRZNeDoZtaWpjiC9d87r2UxaK0q6RgJvj1ozFR3v1/HlhtJ++2cSLZ0+RvNhAPhygRQKFB4wg1a6dUM11ntJyt4H47Hu4ePNDLH18E3OdCG8e/oDb33yDpz8/QDYcoUnXLC9AO4jQCpvS7Zee9+KaQmbb2CUKs50PBWwfqcMw86AoYnSdsSxYNSPigldZn0Uc18nhxpny0KVx1465BTLu3ls4CtnMhjElsJ/B74vrjRBVJvNgwbY8v/LrLmHGz3ILLYtDhjS4UxZeulXbAl8nAltpSVFD5BSSqs+22VyMF07J7hh91NtvYe6O9MvB9tH9rQTb/F6V8aojbl2I77IRn7RVnwy0p3/uyT970qdXv+8Gd+sVwLSUTBzNuRVGPnbRS+WyBC31Fi3TgoxsLfjxjHSqijtt8XNlNGe73vbiEuavXkZvbQWH+Qj37/+Ijc8+w+DJEzRfvwEODxGmiTTSaUj7qwbSUBkHKgapNdaDgBpfiW5bFrtWYbNSO2mINYbepPPHpLlYhdQmfe0WVbhpvbcb1qmvnv78tNDJtkiwN6BgW036ZfM3DXcYtPkMOCbUO6Zh04B13TQoyab3Ky0ZpVCn1cbS8gqWVlbQ7nbl57a3t/FyfR2Hr18zN4uMzAdbrbPNrk+JDl0E2GWNbHYD/dxHSn1gZwZtvteND3D+/StoXphHo5Fh/PNT/PTVNzi4fQ/J/j6ChOzOGGkrEAsq+ncHPr3VA2HQ2lkgAGLkkQWpujscXZ+Th9RmrhQsTVjxxRd1MzcY05kfpoBUTot2BShD4bKbk2OJauFdWY8b1OsMaCW6neIANxHsVQDFL4hPDoizf60UAB1TuCed9CYwxMUDcLqvVfYIEyuKTdQZkEkbZ33MLTi2n19d43Y7mr7rFGxV7Y3dNTnpmb1NzK2/lmNaxlgCgVKPqwVxZuN2aR2bmnYZMxIZhik0XQKU2ZZ4ZW1qCbpoIRKh1e0i7nZEu8vSxrTZxdLV67h85YK0577/7Zd4fOtbHEp2cYBOxi6y7L6iziZDdoAlqBW3JB8hWdkaIzjtUDUJjJfTzfzN2qBaPbWZGxX5rU3dG4cGS4jwT/vZWlCoD7RADE5gV7BdzglRPhc1jwq0+Zs665jF/jFtCEN1aeLni7NHeai14Noeylxw7drJ6dy0dJ2Zm5ZMsWvY/NuoNouYJHNQOqJRx57q39noxWOHXdoBmnkkzb7YZZcyzhgLa6tYPXcWfhzj4OAQLx88wt72NtKkL9RhmAzRSNk/g0Dew1CkRyF22WCnN4Pzn/waH3z8CVrdOeytP8Pjr/6MRz/dx8HOnhREUqdNX+04iBCR1RbiS3/nltW2hgbS4t7o3K1UxD7PwnmjlPTYeFKC6iqR4AJtyx7Xs0/FOisDWqXOoL427b/ts9T9wejwjY66eBY23pmO0gXbbnfsCYW3RSwpcIj+pcLUm32gOLgbkwYZD3MNBdi2m5LLTAhjcQqm42T2xF1Cb4d23iZAHgXUGiJ/WWOZ6dd78rX9bcD21GDoBPEiQjmp+9xTbZxchW0YYIGKKX5w0ErpdymvbwF5G2h6CGYitLtthMKwtJAHTaTLq1i8chVz1y8hCxvYufMtHnz+V2Tf3Qbe7CAcZ2JPlVDzJayML1pjupRwUYguTX7piZqtmwV805ub1kgiIzEXL8yJWvzUT7MKumzgN8yHeecj42aAx3HgqRLtJzx691BTbEbFaUBP7VYeWmwaLm6wQNCcEMWL1S5U6hg5tkWg0LSyaAnbLczNz2Pt3DnMzs0L0/X69SaeP3uGvTdvMBqza9shWqNDeBE7SGYCuLkBsYsXD1wRea1xhkPqONszaF++gvc++ABLN29i7swi+t4m7v1wG6///BUOHz1B+w2bHfDn+Dwa2I8byMIAozgWlijKImmk0U4CZI0xEn9QaOKKPeqUOaXyWZVFS0Vsd4qgSumt2zRFGSILwpRdKFkmvZaj9lHlBCu94O0jPwK2JhZXnsTemtVVAzcVxw8DIKa8/fHB0qZVi4u2d6RHvSLTNTGtd5QEcQ8YdszczfO4i3H3DXu4EKBjHqI9AFQBerlWJsW4afF1Gth2r694vzIhMrU980RQeewhSq/bFl5a20/L0lXmmm2eYRkuukUQcTFzopBAMnsWnMqfwnDS5cdH1GqJIwljLwF04sVozq1i7doFzL23iMO9LfzwzRdY//xrjF5soDtKBHAzk5j6PvoxYy614IHcP1t5l3FJ/1Y/jE6bB2VgK+NtZc81X9Z7KSdd8X6EijVAXU5dgd4FvyLzzpm3HCvuFCXstbaxKrmT/aGRC8iOac8Xs7AxKFjwdEQXEe4h5T7CrJy8n2l8UhygiiZazt0Jq62TqVQYlHHDjeNWrCvjyv2WyUjaqxJrpznShPuYdin2g1AyD6M0E2/1tfPncf7yJXGjefL8GR48eAC83hGX1izkPpjCGw7EM73L9/B9HLLDZyNHf2kOZ29cx/V/+hecOXMWb9bf4OGtr/H8m0+xs7UlDXl6rY4Abnq7N4MIAfddup8YRxzRagsRZg0NFGy7mSJZf44v+aTYarM76sKiD9KCYCvDtGD7SKxxcI37szYWTYtDlr0u5DzS+8Lop032xWZGiuuhnt/Xjs0WkBdsuk7Jo+4llpg0wP1oPHLsZM1eTslSldk2O6Sd4xbImM+c4jZy0oZzNKgfv4NUv3syoHVfX2VDCob3mPTy273/217b3wZsH4dXjgTGYnPjJFGDd6sPLp/EUc2wgsySQg7TNvxxC2N/gEYnR3OuKQ4XWdiRgH8YLiCcWcbKlWu4fP065ts5nj+6j0df/QHPf7qH9OE20v2BLNSALAtL42lrR8N9FoKYTmZaAKjdvrQHmGnnTmsso7uT6U72N9VUn7vodI6aRLr903YBq6W27M8dC7aPYQJPmrd8FiqSMXot2Th1wdoOYmSiqRtkIyBhtQvtmjJb/SDSYtJGQ/SErV4PK6urWFlZQbdL+yng5atXeLmxgZ2dHamOT0YjIEsQJftopnvmxM3OjQ2wlpEe2F4YI2NzBLLunTksnL+Eyx//Fpfev46wM4Pd3dd4fv9fceebz7H/00OedzCbh8hGqXSKazZbGNHeKoyRNztosHNdFiDhxjGm/GWIsHFoHArtJi4B5aRhK78ve5kDtu2P10jOqibcbIiGXSwAjylWctf35ENrNT65r3cPQZOdlk6KfXprBdvhFGwVt/RLwHYt9CljbMFACaSOu28989UG2M0EmbRrfaOrp5Unge1JY+/Gqwqz7YxTAcCmAN56zKtPsApTZjbu4zbqSWD7+I29BNv2dQVwMNrQ+vgU35e6FesrrWDbSLgdj2dTs2FcP/yYVnottNod+I0mKNLD2jzmfnUZc2uLePnmJZ7/6XO8/OZ74NlLtIcJ8sgTYmMY0TPfWNFlPHiXEpf6fdfnqfv98vBSdCNRpt+ScRaB6kQol4sJ0Hrws+Blcp65GIdaHlqjpMZV8+4lADI6cVqhMraKDjukVISZWNusKkPGdvFWt1t/Rrapjltv4uwpquNTmF8ws/rgi71IAJfLeDkHfCpk+Jvab81U8s19qZvhfse37s3O4dzF81hbW5P7WH+5gWfPnmL7zRvM7o/RigL0mw0MkrFkKSM/QHsMjDO6QfnIuy00P76Kj37/W6xduozR7iEefXYLD259i/7zx+KaIsWQdFhhhroRyJ9k2bWk0/yWDI0F2rwJstqug4spMJxgt1kJR5aotYXrBrS6rHVBjjhkhP1aAX5rJInNik1b8/ZQYEF1IfWwz95htu1n1d2M7CG6iF/Ogd3FEJM2Nv2ZEmzrlmYAvS2QPBZ0mtTstF3zeMD6D7A9/aGcHodMHfsau11uNPyJSVrQmiOGwr3K2/OJhVkLUdJC4g2RhQNkcY685Uk792hmAUmwhH4aAVEH5y5ewkcfXcby0gy2Xv2En+/exqtP7+P14xcY7G6LnMFrJMjSsaTTaAOll6bOHfwtel9TBMjvsFDQelZK8wNn4yXolra6hS5YGYTykKj/nrT4+bXjNLi/6PBlswisRCqsDg0DJsBbrYG0AEWr0BlY5UlRR8iUb6sjG2uv18Pi4iKWl5fRarfFz3VraxObr19LAB7s78vBwxYK8XTexCH80RayJBMrJ8+LxS+1zydAS6e4je7qWaxd/xAX3r+Bc+evSaOG9ecvcff7b7B+679h//ULpINEvt5GKBaBEUJEYRNe1BIZi9/siqxokDYwGI4wGNGrqo84P9Q8UpFSM7vrKae5G6hcnFUHi0fAtmx0Wu0unyjsldkcT5R5TGd4zU46lWQ4HpCVN/33BNsuY+weVGQsLaiYSJsfrZafdD+WwaqzN0eeiQy8w2BNcAixI1LZkOR0VLJHR8Zqwtw57Rp1mbTjntU0sD0xbhtJoupZnU50E4qmj2jnZR/WGhaNfgo91G7Z9YE2RYC2NI32f7QDbLfRDDrwsiZ2egHyiwtYff8CZlYWkD1ex7MvvsPGF99h/HITuZfCC32MY7qf8DCsFnXMHLqpfH1s5XNzx6kOtt1nXswHN/tt11oRiy04tdpcPXrbrFN9fC3XU3UhMRkqo6MtMgDyTuZ9japYiQxTeFjRdNTbhdc+2Z4C7Fg4Otti35EqxrITcXU+WevA6vtaP3rT+F56I1DGB2YZglCKytmVcm5hAefPX5BC937/EA8f/IwXz58jScZiKTjXT+BlGXbCDElOHXKAkIWRgwzDZAxvaRZnrl/Byn/5NdYuvoe9vQM8+P5HrH/+PXbXnyFORmiGCrLpnKLt2KUpPHzaCzpMttrWajG+CqoT2Wt1f9V5YgEv/6xoqmvDqnNEi/An1pE4Z/ziPc18kqyY0Ug7G7sJySaDXJNsWb10pclN0TipSnqItMO2cLf7hsmeF1ahlrl2MVYRxPQvLnFX3kPVjYTjILUDArbNGxT37iya0+yT/wDb00bplzPbrmxh4qe4J3B5+u7ENs0XSjlcBVZrO3uXZSgBqjLMDYRZKvrrARKM/QzZ3CyixQU0m/No5DHiIb06W5i/cA4Xb1xHfnEefS/D4U/P8dO3d/Di9rcYvtxANjyUhRs2UsQBK6i1uYKkAAm2jQWhFFBS5pbaAKYAlZOVTK9NTbOxgBQruGlB202vUD+aDc2CXLN4ql6r1VE9iTVzN6eJm7FNA3EByzpSKYjImXIgoV0fxz2M0BDKQwt2AuPr2p6fxYULF3BmdUXSm282X+PVy5d4s/kK+zu7GB7sSzERxzDPUgwO+0iSkfjZem1g2DhEMGpIwws/byIbezgMI4w7PYRXLuK9X32MSx/fxMzsLOLtIXaeb2D71k94evcO9je+wGi0jwEPAAzorQ4iNqbIQmm00As76LQ7aMVtEZ/vpwn2B33sp0OAMpZ0pCH6HcC2O+6T4kkBsF32STOzZj80MhKzAbjsxPFryGHh3YLwUxaHnwb4/UcF2xouHD6uDsodIOWCbbmfOrjUhVFsQAXomSAj0Z81jVzsIqqna4+S7cVym8ZuVdajy6RZcHsCUz5JenJ0jRcQ+Wh63EkrV+QzBS5UcJi6IMPKnawNoPH6tQWAck2eJ4V9lEg0I66/DvZjH7stD80zyzh34xqWunM4fLONx199hyff/4DdF8/QGPXRDIGgQbvPRDyYU8QFkKofMk5itgVYmPUmo2BrusxasTOpAqwUlUpcsI12akRhAeAqx16zFbnTQDOfOs8KzGKYc0sq268Xn1Ew6+ZUY2JGPY7Xp4a9v2KMNKFqoaZNpxV/6s+X9SZ2rAhUlVDJtVkcgAHp7TBEZ3YOi0sruHjxotghbq5v4NmTxzjY2pIuzFJxlaZoUlaZpRhy3/ACjNmMTlxLAsTdLlY/uIoPf/0xVq+8h4Odbfz45ZfSfGz84hUaowStMJIi+pDOK14gjjCsudG0q204aPs4GNmtKcyn3kXBdm0lmAdTHGinAsWS8JPXHkN+WDbaxhqV4ZQH8TogP7LezeFXx94cDGoMvE5Hnbu2CLJyqDS1GMQWleupqSMKYsfVeFtQbq3/bAwy+KNsauOkg+wEdyf2MbHv2AEsodxx7zAd0p9mMyt/uvoZ/9llJG8DtOuBToKNTVGbASoCUaH1tIDQHX99JxZNstOVn6aI2QPFZ/cxYBQHyFpNNJsz6DR7mA1m4CNEP4il6U38wSUsX7qIlXYXu5tb2Lj7A57ev4vN+z9i+OolGqNDRFGAKGfY0Z1GGrT46vdN0C2TnDtSkfrR1r62ilz/NC4zUrFcLkoCVDICDE52obpMDufTNBnJaYB2gQ0msIXFCbbwmyWTYdsCaGOJKG4JkKWGkkx2u93D7Nwc5uYX0O11kTZYET/Cwd4+dra3JXge7O9jdLCPRjKWNCky+mXTcUCqPMQRhAFxHCYYhQn8xEcw9tHIYjTjGXTOX8T8pcuY+eg65i9fQtht4/Wr19i5cx+7zzfQfLGN8d42hjs/oH+4gz6DYhgCMbtCBghyTTt2vBjtuIVW3JQxP0iHOBwN0M+Y2szg5xSuvBvYdoNgfc27QLvEdFXNtk3d8Vnz+WpDBtMswh6ApoSZipzhLQH3aeLT3xNsOwi0TOs7QHi6ZEpjpa6H6sAUoNOCKCMRqMcj997tXmFBzLTvWeClzS4sA2QuoKb1nb4rGHbtmBfUWTh7r5N+ZBLonBp7ZdiONj+SUOayckb6VmGDzWYsja/MIcSypdabQt7DHMyLx2I72xF0hzHanR4ydphsBhg2YzSXF3HuvfNYXl5BvrOLR9/fwYMvvsCbJ4/gjw4Rhw3EPiUWAcZoaXMsC5bfgtmWZ2sYZZ0SpYxEwamObuXQUsQDFjEaZrtC8JQQtgK2j7xGXZ50PuuVFNC3qOnQhV6ShyVhQ3YZIi+0ccO5TgonhAE1gaJyODKHK1uNWUjBnDmoQc9MrTLYSNbRAD/+nUQSLVv9ZhPdhUUsnVnD/NISz1LYWN/Ai0ePcLCziyZjO3+P2eCMuzCtEdWilQeOfRJRBNBrZ3Du0kWc/9WHWDmzgsFgD3dv38bjr77CwfoGWuNMADaLINXi0BdGm0BbZDZSOmC7lyrYVvxtc93sZMlWkuYQ7Yx5RZPvzKVijsiP6DyrzAmHGZ+0FgsAbP21a4dmu8YmEzJmvB0AXGnRbp7FpPeQNWfWrFyvlSHatVe/nlrmrood7Bo2c9V4ulc7SNYLIl294TGB7R/M9rTBKSdb/RX2JHzihnLCGaU47dlJbUONdGc0E90yjXyezkI6ehCyGzCtWYdIvX2MswC530boNeGlAaLhCCEBeLOBsBkgmZuB1+3hoDGHfhqi276A1TMX0PzVGbRXZ9HLxth+8QIvvvwMT2/fxuD5EzTGA0TDQ+EpxBHFgG1q7BKmW7iZZaEGbXfhWC0zT+YsfjEnRpWb2BM6kIwGxg9VCzvcoCd36IALy4CUTMjk5ibFc7LsXe3B2RBLPWbq8TNLbV6DADmIpSAmoJRjZhYLK2tYWlpGs62OInsHhzg42MNo9xX297axv7ODYb8PjMdo5CkFHTpe4xFC3m+WIE8SeHmOkEHUa+Awz7FPkz8/Qk7Zx+wSFi5cwbmbv8KZK9fQW1gQdml3Yx2P7t/D9v27SA720R2O0BgPMd56gmw8Qs6uaXQyyD0MRtTYx4iiGF6aI46YyfCkzVkyOkAypgNJIrrwhB3iHDeROkg+bq4XW+4UNxL3Z6syEsumlkzFkXT3hIB/9P3s5lDVMJ8Epk/6vrvRFK91Af27n6TY2gAAIABJREFUaLaLmGDWq70Z83W7cdg/j7BSDgCy2a26lMDkDAq/WQsC7fKph6VjwfZESZdp5WyuvV4IdfJcOd0rXBZ82rOaxvBO/oSy22B5sNMMm41HZL2KQ84RZs70M7BxzXTtlqhnAZs0OdF4Vj5qYwEaekA7FqKDvwdBhD5j4dkVLFy/jOXlRQz29/Dmq2/w5MuvMXxwH8Gwj5BdbugGFc1IAZwyc2Z/sBpreU6O5t8BzxZuuXlQd/ZV8Karj7Ug3Fii6hHYfRe78s2fExhtRdUsLLUHw5KeLkBOBauUB0mbh5CubsVC0CsoD5UcGlN86RA35YGLunrKbzQTZP5XKcy311hIWyosK/GqFqy2Z3tYOHsWc6urCNst9JMxnj95glcbL9HoDxA2GoiGQyQHB2hmQLvVxCt/X7pB98ZNpEkDA7+FmbUz6PzuY2l01F1bwnBnD1vf3cKDr79B9vQJ4jxDm51EgxiNsKPNd6RpjWa7KbMTLzApImWGVeMfDVssTpZnRePv8vSiD6k4G5cHHnkO7mHLvIm1NS0Ol06M0jNfCcYrWKY495SbdZ35rl+LXXMFucG5Z8Cyux4t2C7Wdy1u1mO2HMTMnLbWf+57HHm/Yr8px0p04UVTmzqzbS2zChut6cHt3cG2DSU1asX9qIKFdb4oP1Y8WWcvmbQFWPb2BNR6uthdedXJG60Ltqv3eJqfPek1lY1kEtguvnYUdMvCck/jbpDjy70BMr+PMYvqBGiHaIzZkSxBSzTG7CKYYdhrw+/1kDVXkRGUYxFx3MPgUg8zZxdxYWkBs80m/Deb2HjwEC9/vI2Np0/Q33iGfDyClw3lUTKYyAbARikN+sPGZXWhM+pKWOYSHKU7mQBNtqnVBgXiryqWh8anM7OAu/TsZLMC1XUZhwqLlGugxf7TBRIaVJy5VDRRI0MApPSfDkNxXmGr37jZkgYFzVYHIW2X2l2x4GJhKDXbo1GC/YN97O3tY9DvI9l/jXRA+z62gGN3MqYVyGST5cgl0xCy4DRJkY4T8Z6lfo/B5AAeBu0OorkFzLKj5MWrWLt8Dd2VNSCKcTgYYPvNtjS92XrxAt7OpoD3xt4uhnu7CMd7UlOUiMoeSERTyDGNBUhk40Q+O2bs4biO+sgzdrzMkQchxgK2dW1KTJ+oFT5+oU2e865biMNsuVrfzKa1K8GjADDFM7SONJZZLNUPRUxxr+HENXhMWrSYP04BUDXAm+I4wwDVi+qK6XjSZxwXRieiYpPaN4DO5OaNI4bdXHViFy4LxQFBF0sRzYqNtyojsTKTyj05sVyKhMVbufJulcnxNvOHz6n++vqzc//tZhvqYNtutpO+rrhPWVCx+7MuSUw723SxTH69L5sKt9uVAHTThMW+hk5BMs42K0N/YAFHxsnBMq0eLTsZYzw0wyY6zRlk7Q6GYYSD2TYai7M4d/4czqwuo7u9j2e3buHxX/+C7eeMtQfC7DaCGH4YAdYn37LttFzNrHiQYdhcj95F4aBS0teGtzToWcUHZt07O7KbzpdieFMhZKdlZXrqIq0l7I00UuSGZQtsHeBqMbArilIcV34K7WRdXt393MpB0gHJJcrQ/g9yiLIVToZNF/JKL0WZfqnJ0dindSPqLhNETcwuLWJxbRWdxXmxY9zcfoNXr19j/80WEpJY9OQmkZWk4pAeCiDOscOt0GsgGPJfPuKVVVyig9RvP0J3fhY7h/t4/vPP2PziW+w+eoxuf4Buk81q+HMBELZV5y09MLjv6OGQ84tr0CWhC0wgUzgXTwM3jLsZn4nrzYLkIubR2aQsmHXlNgqeDZCtMQJT157DNE8D28W6MuScvJcjr7UHA1fWUtyXe2Awc8h6iRedLik1MbVJrv2fvR6b/VGAriFNQH935UMd6yI9Ug6nCzKO2yJP2pAmS0mm7QJHP6kEhbofFrIAe3CobOruzmNPW7+gacQJIPz09159o3L/PO4QcNSSrH45LuAuvlc7u5SshBM+nHTYpO4x9FvWzlGm4YI5EVtawk42Bm2CyDBWb9MwYnewEHtBG2Gnh8Wz53H+0lXMr51DkuV4vr6Op08e4tn97zHYeI709SPkw0M0kl1pKd5ujICwhQO/h5R2REYKIKyPZAIzOW1zMwgCLfiwqS4JKFGMpL0o9oR8NtIdzFMZCms1ONrj8RBZptILAY20NqIuTQoy6Elbar6kuIW4wwyFyFkosTCHcgYrsgMhAXYQ4LC9gFFnHk3qKwm2vYawFSELW1jAw3a/g750AjtkkWP/EIf7e8jGYwHn49FA1Y0+c3wZ8sZIqsHlArhZUu4XRPBSH8koRz4iQxggCJoYzS1idOky5i9cxIVLF3B2eQm9dhuN4QAH22/w8tEDbG9sYLy9hdHBHvxBHyk7pB0eYDjsi1SIhx1NLdoObLrJ8D9poCDzxip9S09zu6mUGLbkr07CirWVUTnLuIDTgpGKHlafhONKVq4nm+bWIDhJZ2w2gWK3KaUAJyz7EjOfWAhYK6I5Mhi8SkfX6BwCpoJtN2RM4SlkfRYUXO1u5NFoFK0DUJv2FuAlGaOyC1+RjSs0s3Zn0vevs+Oie7RzyS6YQvdLsKpNt/QJloclV/pyGsA9CURX9jTn9i0otxai9nX2PaZt8lU5jkOi1Fg+vp80aKkf4I8EbrOLTSqsdAvx3OdLLJezIwG95Hyxigt6Xen2OwoDDLwccysruHDlClZXVqUd+r07P+De93ew8/QpGjvbmNt5iJl2hLTXw0GSYrfBLFYTeR4jHaZoZiFCeGgJkM2ReYkA7aE3VplfwPqNXIhiHv5pDcqYJJ1vtZWCVHzmkuFTO76soZ0cvITSNnvf5Z/FMzBjVMpQykMdh4Gff5QTt/OnZEknrV0pQ3eJO9HIl7OP5YLybwIktY4y85K3kyFMmR1gy3tf+iFw/LnfsDfvmFk+2zeCsdkLZK/jXsJC87g3g+7KMlbWVtDqtrB/sI0Xz55gb2Md6cEhmuMEQZohSEiq0OKPmQcPg0aOcZZjmMwCXoThrI/OmQUs/eoSrt24itn5NvrbO3j53Q948sM9HNx9hnwwwnzQQRy3EESxEDb07+a9yx5o45U5SNusbxELakSSLUjleHA9c25zv+OTsQ2JLOtbvLf7HA3QtcNvge6kbJsdcI0FVqqlpJkbC49gLgdIuwy6dSKpkCcmJtr1bGOk/Nvota0v9pEY4mRsLP5xm9scYdZrsf4o2J40U0/42mkBJ7WR00HmdHZbDs9OIaC7TOylTQrKel0uu/wON/cLfuS4cTndmE0H4if9fOUE6m7g9YLKIqSUN+ootvSLcnI3p0ObbrNElhQvEuRGUqTXbDalmcAongPbqtAmbnZpBcsXr2JpdRV+uyPteTfXH2Pj8QNs/vQddjeeIdt9gca4j05K+YqPgwabu2iQKJo/WPsnU72vzQG0GQkl2rZwZhx2kAeRVHrTBorsNx1QyH5TbhE3I6P51g3Cjaz0G5XSFFbwO9XKbotX237WMupS4OgzHedhEPcwZGOaLBW2IukfYtg/FFA9HgyQHOwhG42Qj4YC9CkH4evI2URRKB6setu8IYJthvNczE0YPMiWjIaJpBMDn0UvLURRG52ZRTQuXoJ/40Px4l5dXkKb17O/g82nT/D66RMcvNxA0j+Ax2s53Ed6sId0OFKtdaOBsbRdt9Z7dZBl5oFh8nXalMdenam2P6aT+nMCzmmA06TlVpnrxT5YQyHm6yXAnBAlakWPmiSxb2j0p6csjHSDv3vNLmNqg3UVqLnrzGpejwHbNTB2ZLk6G0B97IqNrXKBR/FKMWYWOLraRgOCj7yXAezuQd0F2yV5U5IjstKsfEI2f226VYxlTTd52tD7NmC72C8M6yh7r5VPHjNXqwcAebLmUZTpc/3qCTI0936dg1pxXSZWu5pYd3wEbOe+dOZFFMJrt+B3W0jjSDsRxhF6C/NYo4Z7dRXjUYqHPz/A3e9/wP7TR5jbuAN/PMAhAVMQIaWNJ+1GKdtLgDD14OceQrLtsu9mSKXJWCpgN4nYhEz6tAh54BngTTkbL0mbyJiKH/OzArjJySa+HBYkOVhS/cWhUL9m7tyw3JZHk7XqdOw7OjdcbHFkJQhtRNm13VG1Uy8tcDXmUctsm71ZqrpwRWGH5fRQwKrVdlN6wd9k27OMXUF9KVpkB2EWMXp0c+q00Z2bw/zKClpz80Jo7GxvYfPVOvZ3ttAY9BEx7qcpAjLNAvS1uZkUyNL/2Q/Rz+fRiDtoXpzH5Y+u48yvLiJqeth69QzPf3qIzdt3sbv+CtGbAVpehE7YFsJLrkOeMw9/pX7dBcVl/KsSmeX8M/uAqUmIaB0YRTLARSMgEleW7Z1UC2DmdAn0j0pRLIln14++Vllvrb9x4sSEdeMy1wURaNZjMdVq69tltm1ssjH7JHxlX1d0QzXZDBdwV0A+r/kIs33aCFe7+eN/TKf4P8B2dcKcPGb/q8B29UqK5JszyW1yz2YZVPvdECkEJxXlGzzFs6o6CCP47Tnpejb2Y7CTZaM7h8XVM1i9eBmLS8uI41AY3e31x3j64Ce8fnwPu+vPMd5kS9oD+B5tAk0RVVHEwaARiAG/BDg5vPE11G9rSposte/twW+MjV5LUKpuAnKyV2Za2/mGwkiTAVBvVhaOUOZxToCz3JdxQiGDbTWV5bDQ95sFmQmS8RgpbZj2X8Lrv5EiR/qqJjlb6iYYEVRnqTaaYfAWB0CrkSOYVpuk0Vg7a3KzE9kINXPc0MQyis1qfAwpIeFYd3pSlNpZW8PZa+/jzKWr6CwsIwoDjA/7eLOxjpcvngqb3d/ZRn54gIxs9sGetF8PWHBJMtvQDGxYoxjKzIBCWmbmh2V7jnxfmW+XdaoHMjeYvUOIMfFD2fKjTLlNE5pNXC7/bcC2AU6TwM9JFfRTANo0AFjZNBTpHc9sTwLbxV7lajgmwI9K9sp8v8aKy3NyGlTUQZ/NJFbAdpE2Lz2bJ0lg3HbGxfsWaXrTgU1OluW112UXp5kr7wS2ndjmgg/LfMu42MyAw17r9ZXrY+rmPJ07Km6pzgTKGpmQ2XDHgF7THsE24y9lDQTcrRheqwUvjqXQnO3em90uzl28iEuXLkvjlAcPH+Lu97exee9bDDdfIe8P0I6bmGn4WqdB4EyrwIANdVioHsh9+nQ1yjwEqYfMzzFqmQ6URmvO2CTWhfQOt0INA66Fzzb9FHgPIsWwNoe6RMtDy4RsTZGRNZknGa+pE+I4sG0ajptr1LfQmGHfsciyCKq3C0zReeY3cNBmz4IUwZiguIHm/8veey5Jkh3ngp46s7Tonu6exmBmABAUS9Iu14xrd3+sLfel9w32D7ncS3VBkMDMACNbVJfOShmZay6PnxMnRFVjBIZdsEb3VGZEnDjC/fPP1arDOSzQp/rfCyxHi02HxkPo7+9Q0urx08ewc3KErSVgenEJty9ew/Tla1jf3ECPwgTx3ltYDACW2IGXmFWA3aIHg20XdpYUOwNXz57AwfPn8PGffww//8XHMNntwRe/+ww++dd/ghe//xyWr89hs1jB7nYIO5NdClmh+t0YXol62dXN9t6u0mw6bwx7uPCMcsMX/B8y2lh+Ev/g75bLJUynUwLdoa29tDp3hnWkCzLyzO95PcsBbEsysYkviZnPuUszIWn+HKeePh1XdM412bYmvA2/b2EkysCrk89VM1HZYDJiD9u1NyiUJoHXbAW8A9vpHLabsx8G2GbdEvhuAgjkKsXQAu7qqDWkEaTiAcVazKOdXeju7JHr7a6D7cYnMDl5BCenp/Dk2TN47/EjONgdwd31Nbz68jP44rNP4cVnv4XbF1/A9uYFJd9tC3RnY0z2kGOxCVRjrCQ+W+PiMPYMY4vx2QD97jWKP6tKgaCcS2kJIKT7IAPDggRBrIJrdKdu1kfUQp68KQnrxbF46B7n2E12P3E4CsZW7xU31FymoNAPRLJ8H0pmRzJl0CPBhKEqyPagi5YqjCBrtC5gg0GZGONHShWoQyMCbeyfRt/pDmA7GMD40SM4/fBDePSzj+H0+XPYe/QIxqMJLGdLeP3qJXyNcdkvX8Ld1RVsF5xoia3cV/MpbO/usAYhjDo4HHwW6xdkrqRztLMK+cPUSmd95Zht8yLFsdptQGeTfPGsIt8vo1iRoYqYjPuBbS/kPTD0AjM3zrr3a3p3FvLtwXYMPppmLYAZkyKKEQWyBPbKzacw5Z5ZjUFh0MgU/qJKLwGXOSAZj5jX0TeUsHWuUXR1a5B6TupkrHkgBFDnFDFLPaFDLQZbRsCu1kg+6PPUHd20QpVguw5Qbrm5C8oyBNzEpA560EWP4mQMvcmEmqUsthsYjsfwwccI0P6ESnh+881X8Nmv/gU+/+Q3MP3976G7WMIBedewLn9BhMMCm+FAh8rLIanRK0bEpA+LAWx6G1gOsbynNkUTeUpTESpBUM0Pjfmlr/D+6mIISZ0R4sBeSV9SdIoa9fkJql5vDmUJmX4O5MtZULAtRYwCtKMeEACX4w5VueoVHRj3BjBad2C73sAYOIQQ9VJ/ZwSjo0M4fPwI9p4+BhgN4GJ6C6+/+houv3kJm9s76C+WMN52KLwQjZHFZkWNh9DIWWEA4XYD41UXBtCDgw5W/ZrA8L/9BfzkT38JH334DDbrFXz5yX/Ar/7tX+H1p59CcYeJlDivOK4hjMc70MPGY9jLAQsJIEkkNcLLc+r2sDNjjJ2lKi1clx3nFt9zb28Pdnd36dwulgu4vrom0I2Ek56ptEmMGuxmjem5cUmq/uyqjBc/kdlGTbKYvpiGdbFSEPMquDb0XKshofkVeiYjxl+2SyQj5L7ZM4yhqOt1STZYne1qWNckMmJFXHEMeB7ehZHY9PyQwbaJIolz5T1sfLcoWAYKXD+aI0Q1EQL3IZca6kNnNKZGKN3dQ+gORzDvDagE0vjwBJ4+ex+evP8BHB0dU6z1YrmEizfncPHFJ3D1H38Pl2ev4PbiCpbzGcfJoYrBEnPUwpwz9TtWmgiTiiSjv7sE6GArXlYGWGUWx4ouP3SObigBk3+PQJw6ZgmThYmIo828MqTM72+6OzHgQSwgU4wxLcT402c9SkhBtgjZdHTZ4nsWKCAp/nsIBwcH9P7T2RQWswtiwjGcpFjj+2GyJSY17cJgMob9U+za+TE8/sXP4fDJY+ge7sNm0IW71RIWL1/C7e9/D69ffAPXl5cE/jHecDW7owoFGNKCsZVDqmaCc4mteLcwxDCYfh+IRFcsURM7bHs3SpoLCiwGPfWMU7N0Kcc8B2Es0pWAkLDTCo7uwWwrK18FjpvOKn7uQyi8UvCf5ZXdfcA2h7z4uMQ6rk80TKRogsJIJb5AeRe7mLLaNA8WrkObvzzLFUw83svCsshjhHsOGy+xB4kM0PXaGLJ0Puv2iYHcjLu58joFfW4adG4UbKQGWBhT2GumbJURQyko7FbT3n4I2GbkwB46fAXCUbj7MX8FvV07Exjt7sF22Ic5AqDhAB4/fQI//dnHcHjyCK5WHfjdJ5/B1//493D16W+hc/4NpsDDXn8BWGRoPcQ64B1YdjGMbwCd7S50sfTnZoyBA9DpTK08HMaNELsufyzUWVhRBa6Kd9BTV8YZTS4AnWtkxh/ObCOtwYk3/MNkufSh0H9HJRdDvhR6RGfdASyxxGoHKEwSiQ/Sc8MBAeLjoyN49ux9+hs7+l6dX8LZ69ekz1bEZM/N98f1tkII2xr/uz+AdX8As/UaFpsC+ju78OjDD+EnP/sIjv/qYzg8PoTRzRR+/6tfw9f/8E9w/uIF9G/vKHcJW9Pj3K/7feiPx1yyFRNgUU8isKcQy2Q3qpcSm7tIuV2eF5ExEkpGRogw2/g9DBWdTCa0DVfLFcwXc1iv1rAu1nFFHldi1+9zM3LFm8bYIci1sMIBbyggTkG7XZv3Y/o07ih/Rcdjf2tvBg0pTDapB+bRLCoJlQHPvtO1PWf/6f+yZar94T9NykhNi3dgO8xxuzn7fpjtMEp/QsPmJy+bMDumcInh4qQQ3LMoBAjQ9voUVtLfO4Dhzi4Uox0K51h0h9DtD2G4dwSPnzyFZx/8FB4/eo/qUHcXt7B+8SmcvfgGvv7qc3j1zTdwef4GZlcXsLm9obJzGP+AlTM0DAJBJQlzolBEkAoLilY+cS/UuZEzuqnRjHTOIoZbqrP0sP7K5paFUxyOSf+NyZYIGjAUhFh9aa7jTw/+Dn/QfYt1qqmzWXcAwzFWJdmD6d0MlsuCDJKdgyP46YcfwcHhEVxfXcBvf/0PcHc3peTQbncAg8kh7B+dwO7pEzh9+hQ++MWfwsHpCfT2d4nRmm/XcHZ5Dp9+/ju4/v3voHdxDgV5BArYFmsqH7iYTqGYzwh4Y9whgu2+hI/gnHHVJzQ+cE6EXkqFswNRdWA7V+6vea83yx5jTawzJw9QM/7LMbTtmG1VQloCz5Sxb1aQixHMDJlGZOnnjTBYFMA9wHaimPBxminfOIOWq6Gxm+UrFGSSp0rCw7R0Vsr8CloRj4dRRxH4Ttkq3AeadIlAezLZ4WSr7ZZc0XNMHl6tLCEqZaqr3vFBYLthwgwUJGvPvw/NwkwRe2FRE0fvH1sFtqt2TohwCGUTcTh4BihEDo338RgGkwn0d3egOxzAdL0CbB928uQ9+PBnv4CTD/4UNsUWpp9/Ap/827/A6//5D3Dz+gUMlpfQR/phzL3Fi+4IoIswfBc6nSE1MOtuV5QoSB0wcQp6GKuMYBtD9LQSh29igi49zKfh/cSFOsw/I0kgigPLuoZ2lfwf/oUFsOrhtsj90toinJNMzgRsW3ikGJE8xwLwSdagTYkdeCewLraw6m4oDHG4P4G9gwPYPT6E4+MTODk+hpuLKzj75gVcnZ3D6vYONssVbBZLgDUaMgX0+mpYbmGzLojZoBb0GBYJHVjgc7AU3+kxPP7pB/D8L/4Mnv/sI+gc9+Dy8g28/udfwW/+x79A8cmXMOp04VBIov5oQPH6K0zSH40AxjtkzOJ4kZwaaY1we3eea2WsuatxmNsAfsn3xFXCaJ9xxR1kuPHfCLCJTJDGcngdyiMNH1N5omdevcIkt8TIVsBcYpJlhDQCzZ1iVssIh8jjmShrC/Vwv/cyzANu1iPSkbqKCVcPt+yNKNxLxZ8PKXQVS1i9dqCDYLvU1aBRcsdfaFamPJp3YPvHA7Z517vQEgFs9FthPKmWCDEA6FbsQn80hP7OHvQnO7AeTGC97cBqsAND7FR4cAqHJ6dw/PgZhZns7uxTHWlM8Ls6P4PzF1/A2Tefw93rb2B1dQbL6RUUi1vYLJGtXZKiQNWAzy/gCAA7pSnzarERzMZjBy0OAREWyuKstlBgDN0E1RPtWLfR1dhwv1PFqwqBDhsmi+D1XWIXYIudHpEB2YGD40fw/vOP4c35Bbz+5gzWswWM90/gT//qr+D5T34K0+sr+Pf/5/+G1XoO3YNj2Dt9BOP3fwLHT5/CztNnsHd4CDsHBzQvd1eXcPn6Jdy+fgU35+cwv8aY7GvoL24ofhz/YClB7DCJTDkmifax0ggJLy411peEoy0qQ/JisFES/YgA8b/NgW1mcN0cKXOiAlKZnHvKlhw4UbaYhTeLrzLoaQu28eKYoVXQXAW4ql7hPmEMquyqwkh0/6lSYJYwNMnQrZmLi/bj81VJLGxF3PpEKDnvFcvowGwFJikusWYhJtaBTsFJRBOzUkxjoxEQSoMqZATJ+4XJuasVLBYLckm3Bdn6nl7/lN3RD9twVJHChYlEc8q0qAEWlhTlGO+mJ+fAdtM1SFKSl4xhEIWaYZiZFN4DrOlPwHsygvHBPhTIcBcrYrgPjk/h9OmfwXtPnsLewYCM+88/+Wf47D9/ReB7eXUJO1jHH7owxOocvQEsB0MqNTjv9WFcABwtCLZC0cXQuC2ssRQhlW5lWY9AncL+sGkX9Kn6CNLvBMhgRY3SBAy4UpMuaKkuAZsqoFTMUF08Ny2VewZhR8EkosMo9EUakNG3FVzhXu30YKezSyVcuwc7MNydQO94F8YHuwCTAYWXXJ6fw/T8Elbn17CdzmEwW0F3VcAQQx17K1gPFhKmJ63QNx3orvEPdktGsqcH2719OH7/Kez+5S/h9OcfweLpESWtr89+BxdffQ7Tf/sELn//Ney9uoVJD5uMYVJ+B1bjAYH0+WhApVqxLwK1Y19jJQ8E9YHRj+SpAFFljukcpSIcw5ac98lX8UHCSctf+hhm7fJMYBgTPzE/ipL7OeQUfxSAWzk9lTsi2Ags0xFksO8LFHivFxPFEg5TYscc3vKg23kiI9mhjWxE50WyMxNOas8O4iAKtyzprgNhtpsOed3nbcF2rMiDYM7Fuuvz1Jq35xuJ0paLFzP8bV6w5trmd89f3Hxd/bibr2cAUkq4MYarYUJci3f7prleJVMY70+dXAXwiLvJxkZWorDN+Dp44CjDug+ws0ftwLs7R5RAOd1gKaUh7D96D04ePYGdoydwfHwEp4d7MO53CVxfvXkBt2cv4fLVV3D56ku4PX8F00sErTfQWS84LKLA+tO7GBxt7Vgl4IRLeIsLjwBnlNbH4AyVxw0nWxvU1nguNUoNxtkWlHhhOvgr6KBLDVmR/gB7cJJgH+8dw5Nnz+Gv/uZv4dXZG/i3f/l3uH3xCga7B/DRX/81/OLP/oLi8c5+/U8wHg1h8t4T2Dk5hi4mk+7vQzHZIYb8bj6D81ev4PrFNzC7eAPb6yso7u6gu5hBb7OAzfwWbrFu9gLdlrxOpAOFgcDwm+GAGwZxuEpBgg8FIq2lAeZyeJiC3BCrHeK2ec2F1VLXtkruFjW37d6ZbamfeTZCWQ3Ngg+rmYlVdvc0FlT3LL0CFXln0sRc4IQUGVC1YLYjDEBaQsFYreS0NTI4YAybBEHJs/l95VsOwDYx2ynYZmcPG13/N524AAAgAElEQVS0r0n5sRGqOiOA6bAHTBHLi9r7Umigl+UmoEP8pOvVwHOJzCw31KBEZSwpJ2EkVk4stw+cwvSGkP9qE9hO5WYO2BvL1hJs+/h2nsMwB/rvkhyWfVViFCtc4vqOGE+NvXcZaHcoTECBNz6ZIpORLEViYzKG7WREiXtYTg7DTPqjx3B8+gge/eQRnDw6gqK4g6+//By+/NU/wze/+wzg5WuAxQKGGK6H7d2HmJQNMB90YLLpwckCKY0tseVY2m/dxc6IWIVDKlZJh0LsUjjocudZTOjEn9VmDsWGOwfruWVjWYx9oS1L8ydkBsqngGsy+t9tPS+/w/4IYJI9nMTFMkuPOUACyOl0UMI/J/uP+kM42X8ER8fHsHN8AN1BH+5gDbezO3h1eQaXVxeUcL66ncJmtoThFucKoI9x1ChbhhtY9uawxJwcqp3NntTuBjNzMGOmDzt7B3CM3SB/+UvY/ZOPoHe4D18sb+Hrs5dw+/mvYHFxBuOXN1Bc3sDu61vorDYwwZKzkzHMBqxX5wPst4ChI33od3ow2nD/BUzSD1syddfqnGYSD0UEEthG3a2kjIBlY6UdSE1BtOb7eIIEn1jK1XDhKwFvSAEEF+riz5Geu/x+SQz9BJCrIaBt11XhKztv905AtukPkcE5eaPGS4m3+vbBth6KHDhuF8/5doD72wPbbQBvlaptvrYBbNdYcdEzTTlq0wFWjqmCSMepbVvNyafaVVgd3VC85xwy10Q5+ZsdZCjSUMjiD/WIBcCKJVgHdLxH1UAwvATdlliOajveh+LwGezs7sHJ8RE8Oj2G4/1dGKIbbrOC+d01zG8vYXpzBdcXb4j5vro4g9nlBXXe6tzewXa15lAKsuwL6rTYx0olCLKLFYWgDHFsGEaxwag5rt297gzhprPP4MvFYWpLeCpFKKEWbIyzRNLK073NHDrbJTdg6PYAIS/GQncPDuHJBx/A3/wf/yfMliv4+//3/4OrFy+hc3gIRz/7Ofz5f/sbmIwnAG+mcHx0AqPDY4qdvOt2YFEUcHF7A1dv3sDd1TnML85hc3kGvfkd7C5m0F3MYTu9gfliBosC48FRbSjby/GxKlRonBJnriE/GjPTxdj2VELIqgWQ6kIlGImyj0MafZifzzYUQViWZZ7lTJgG/jynImtkhE+ko+xT9yMKOhA1MfPoBTUlAbkYw/sy287zaPepOvfl34cSV2q0aglL/K7WxrXPdGVTt2/mgVmXeyamWt83LH3eWR/tAVsqAekJY6IGanQn2yt6jSQoC/A0A8qxXBFrFZBW4/TmwHiVzLV9qUZihv2JlWzQaf73CgS8sk3BdgmYi+HjGcV0H3swwYmRnGNC5fcQbGPYniYPIsOMcgzzyHtd2Iw4tKA3wXramMg3ou6wvdMjePrBT+Dw/fcJWF68fAUvv/oarv7zN3Dx1VewevMNwHYJvd4ciu0Stv0CJtsJ7M72JeF7Q6EjG6yoQSy3sMFo2eMvEPR1BtQqHP9gpadNZ0VlASX0n5lONLIKbjxGXhpJQPeyQlXPSsrO4vySaSzLkPeEqHGqrCeecU72wzUg2SeykLwr6IWkqlpYxnYAk50dSgTcRVJoNCSPAT53M1/C7fUNLPDP3RRW0yksFwtqPobvgAnvpA7RCMHnIPvfXUHRWUJ/3YEBtlovOtQspsB8poMD6D99DKcf/ZTycLBMYK/Th+ntHZx9/jW8+PIrWF39HjrLGUxuV1DczqB/NaNXH+C6jkcwHaCnASvI9MjnMVn1YVgATJYdWHcBZn3qmkTbivarJfsGTJA7ULy3xRD3XiqX4IgfawgGrYuEfOhZJpbbheSl+9yfSc9Y83iULArlB/Veavw34yi7E+sg563OGd46BjUG6J3SmHYlZVSfZUJPfMgKMeB4zr9fsN0muZJVdbX3qInh/pGAbWOVqzdPhDUce6VAJ3W3VLpr1Z2koFIUq2Ih5sV4XiP+zlhRjuUj4YWx1BgLiLWcJS2RhBHGPZOAGFBySGe8AwN0K48mUAwnMO3vkUuy3+9RqaGjo0M4PT0ltnt3bw9GoyEdYnQ732IJwcsLuLq6hNntFLbnr2B+dQ43V5fcOAYbxWDZpvUCAJOGNksC4IMCa1hj+ElBQgLbnmPS5M0Km9aEBBkuLyjzLvPKLjES2/SBChkUtuQaw7ANNCKQRUa36t4BnDx9Bn/93/936t72r7/5Ldze3EL/4BAePXsGH//yz2A0HMFw04MBugSXa7i8vILz6xu4QaB9cUGNabZ3t9BbL2G0mlG93P78FjazKayxbjaylNpQw9hYblmrQpNtI2FzVPyIwUTxgy3BdrQdzaNR3TzKAxp+RADRAbCIOJSb85yH71XuV9mLtVmtOXAqCS4p2NbzYuemzvWmCkwOn4J2fxarxh3COmKPgCVBKgOk4VoWDx7CZvx3U4WZh8xhH+v3OUIlSFgGi00/dSQKX+uNkMgboopUFHmqmPw7+c/8v5tGFyllMzzDVTklr89tVuDi4nYeDwXa6lo2MCAzaZ+nzYaiSZLxye9y786J3VK2jkJI9I+SKFyZkMI8kI1ERhvLA44GVIoVxkMK5Fj2R7B3dAzHz38Kjx6/B5PdfQrRwO6y33z+Kbz+9N/h4vXXsL19CdtiDr3uGobbHRgsDjj2GP/QM7hhjXIuFJ63QY8nShPsg9CHPlaKwlKCbB1QcjuFFpBXwxAzyS9lugm4YolTAeQEXAfcGdiZ7w7IMQmC8691mTX8gNlWdFci08uAizp0YrUOYa8xyXA0HhPBg7kECGTxpVbrNSxXC5gimYFhede3MLu9he18Qc19uB45xqVzqVlmc5C0wXrZWOp1DRssYN7l4B8kNHCO+uMdGL33GI4/eA5HH/8UDp89oeY38+UKpi/ewMXLM7j7+g11l+wuzynuG0NTYLmG0XJDcwc4H/0+zPoSOw/YmqcHO1jNxIHtuyF72mw/JWC76iyRHECiJvWQJ95xSwiWJGiVmwoy5bibh1BjvElvutrp/oxwd9AAtume1CiIXOmlEK+6M2vGr4BtM8T92XQCy3CSMx4C0RCq7qiQi7yH5iEMhKbJhHdgu0lsV3/eLJTf5trESHgI2NbYI+fyaKWwUGi5x8eEI5cZ8lBbme3A4nSorTBFXBHYZlaZ6kZLzB52RUTvEwpqOtCDATXGQbYb/70eYEF+BKoDCjPBrpLDvQMYHRzD7uEjmByewvjoFMYHx9Ad7XBTARR7mOhw/RVML19SA4HpzTVV4UA33/rmAla3N7BYL2CNTWVmt7BZIBDHOrMFdOjPFgZLNu9MaGuZL8KpHC/JACW0aGbl0Yf13iMoJofQx6ztnT0Y7e5Q2cL+eAK7Bwfw/KOfwWRnFy6nt8T398YTclfu7u3DdD6Ds8UN3E6nMDu7gLuLS9hcIZjGGMAZwHJBbDaNdzmF5fIO1ssbKDYrrHgO3Q6GznA8egywWT1RYALT9RY2YKEJ5Jp+S7BtTW1y+56FVNh/PySwzQowZVaqwX0etD1MkmintHB1eK54UQRdBFamnUewzviIwOa3BLbrQ2kcO5yylBmwqbPjzYA671y6dv59WYkHc6INs+1WXCwJFyfqGTMzFDOfOxkeGWXy++AfEzDhvT8KDCTxnNzz4r6nUyvghCWXlN6TOOoOVm7CUiP9Lqz3u9DDEBPAUDsEa4dwcPQYTj76mBKw15MO3Eyv4PVX/wnffPJrmH32P2F59go6t5dQbEZQdI457KyDoBmT1DnBWkwACtLDUAYuz4pKgCsykULBrriY1C7VjzBMBYkF34XPG2UKnJH9RrC9wPeRcCqN9Q2JbVz9SUO/EIxSngqCaWo4NqQeDRS+NOjDaDimyhr4OZeW5co4OH8I8mcLBNhTuJvewWJ+B+tbbAC2oPhnjrCmrDr2jJKukFAN7sPC5L52Il5uoLMqoBgNAPYm0D3eh8nzp3D0y4/h8c8+hP2TEyr5d/fyHF59/iUsf/cC1pc3ML5ZAsyXUKyuoVgvKakS9w2NFWt691mbrqkEVodKNPa3yGx3YLABGK04LPJuwPo8e3aqWEzZ8KjT6sC2sdZ+36vNKIy2njcfOoLeV5woS6ZUYRWNJ4Bteo7kVqXgVs+y9ygp4CcTw513HyOenkH9ng8tSQlKxuQur0XeVZ/DKpZlC8kV5319x2w/TEOysdbAeNXduvnatwfb7JYLpdOiGKc66kpcgppXaF+1JgACtpXJtta3Ek5CjQAU3nFNVuowhvBShCWBW2HQ8W8STqJcUDEMRgMYjMbcShg7nXUGsO4NYTOYwAYF52gXRkensHN0CqP9Yyp3Nd47IFbicBdlOtasXhEgxuolq+UCZjdXML29gdurC5hTzek7WGFCFgoyjF/G7Or1GnoLDD9htyAzLaHeGQk7quetbdpRYSBDwqUO15ND2Iz3YbwzgcODQzg4OKSOW9RtEl2UgxF9nyovLAv6++bmhlyR55eX8GpxBnezW4BbZK6XMJyvALA263wBgDHpszvYbrCBzgxW2DgH0DW7JbYJWQ1MyPTZ26E0o1JoHnBLZrfFJlcz08Gyl0Q9EzIhBphZ8dzGSko7/cCYbQQD6fsp0dGUPN50jnNMtwduym5XyQpVID6MxJSLMk51gqZCmX7bYFvPtrI/WfMrzQ/wiqkmTt6Uf9V7u/KIpJiVbXJ/vzXYFnY52u4eTKssS5ht0hvK5mYUMlMU5YSvAJTkjPkSkKqLyCgLLLMoKTGuEf92YIFFjCZj2OkfQGeLFSswrGQC/ZNHsIdeww/eg6NHhzAYFHB38RquP/sPePnZp3D92adwfnkLiyXGLKBhv4F+v0uhfcQ3o+ykOk8oQxCKYq4K/iGpTzHRW2yRqI1lqIMoEhTMciMwRhBJXRrx3/I77p3AjcnWmO9DbGtgPU0FS3ifzp3GGSPbTQRJB0NotG25GNcYe75C5noJq1UBy8USZrMZ3N3NYL5YUIwygShMBLybEiGD4xoOhnSrAktVcutiuTWCWu7DgKw26R58+00f+phyenIAhx8+g6M/+RgOP/oJjB8fU+Lq7PoGrl6fwfTzr+Hi65fQv7yBwXoDg8UaNij3qdswdvLk5nHIaOPfBRofQvzgOBFooyGAoSrco4E9HNQZ+AE4h+eSM5si4zUF7s4rpm4HL/f0DFqSowvDoO9lgTYOOLSXV1CvicvROXGVQrzcoWTOBGyzARcnjBrTrXtSizr490rOpYbJeRLAQL05awQ7qK58x2w/YBfq5P2RgG11vaTMSeWbaxMWh5sClx0aEyCbQps++ZviuHqcCEOqgz7H7mHiypKTT3nZdAvclMh0Y6IMxlVjLegtICMD2MxmMIYOxnQPxwy2sZJJbwgL6MGCup1hfdld2D88gf2jI9h/dAKDnR2qPzoacwt57G6JzWMI2KPgwlrYGCsoyTn0u6KAJZUg4/Jj9Jm2dRaFhkIcE7vwXsjKUK1gVAiiVFEhIMuOymOEzWcwXGa5gvV0BqvZHIopsuxLmF1ewc3VFcwuruD25gbWiwUsljPY7GA4yAKGqzUMtlsYz2awwgRILN+3WpFhQGF36MbFBjnIcGCMJs5lwewGR/DwXIcQgeCvZoFUZvbqgGNrsF0j1T0j8UMKI9FOpezBKb9AHcPtWRNjeWSvpIA2d974bGiMUvwNXUM5ISGWzrtxxQ6slmL5L3xXYDti05K5tXwPUWRpPKU3NKL3a4EcLGY8k7zp14yX3Khl9v/UyvVwrkqGhKxLxLzlwLaG6SVGgQEI/ofzAgVWkqAPNulC9hSBtabLsIiVPSLJtRJiQrAFn9UBuMPoiF4PJp0RTEY7MB7uU2vxKdZ5Rrl9ug+Pnj+Fxz95AkcHezBar+H27A28/vQz+OKLL+DVqxcwu7omD2GnWFIJ0QHC6mJNQG9IgBaZZOxyOeBwQexSSaVVZYUF8BgQkmoXlpDcZSCOchZJDPobu/3uoJeQmXCSwQLKdT05JEW8PlsIISgEftcUEkLdftdIvnD1m/lsDgsEtOjXw0Q8AXhKUiHZggTRHrLKyHrLO2AsNMWqE4PNHlrqO7FBkgdR7hb63Q4MsIrLzgmcPP4ATn/5EZz88iMYvH8Cd8Mu3N5N4ebyEm5++3uYv34Dw/NrAKydvZxRuOMCCZXlEsbrESWbrpEZ73VhQZn+HB+NeUbYZZjAtXk3MK6fx8q7VdGfO0UeMNcRb2JUcjUkJ6qSM6Lg2mMM0xlSshTHoey2nruSbPXhflZlSj0a4h1NDHEzsLRUo7yvr5xiRrHP80k8ehRupKULXfv1ErC33iJBtqrcKMls94x3zPbDsfYPntmmzZ4wIIyOG16ahAcnvfB3I6jNvyKSohpsQ28h8cziUkT+g9yKnISn96AnSVw3/rJL1UvYRUqsMv4HNYPhcBJMDuoMhtSauDPExBUUQH1K8sEqJxTK0RsRSMfEIIzDG+/swt7+PuwdHMJkdxe2FD/YJSVDLjmsT4qxztIyvYu1Tl3sVaT4SODgoUcBwAAdhTeyI8VqTaEoWN96Qy3cl7Cez2GGYSHXVzDHZJrbWwLWm8WCPkehSq5IDLHAeVhdQrFewGY5o3rZ3RWGuayhR54ArkLA3Sh7AJh01ENV14E1/RJbCfu11YXmX4oqYpwtcbkWOtEAMtqBbdwX+c1V9qr8cMJIuBpJrvxOmMsc4NY50SQgTqKVuXZZ7HVgnZWYB9tyNkTpGFPjWV8LLyAqszqhxbBXGZ1+F2Dbj11n0s+FVr5RZemBL7FgFs/rEptaAG0zThJSxD/nocy2eSKo3F5griI2Wl82zRNwzHfWeJDl1MMajVdlMCVEItiWEnzIpBLQltA/2Q/kScTESQ6T5rAH6MCcamILc4xybzii8L0Nxij3sdMvUInW8fExnD5+TPkk+/v7VLMZk9Fff/MZnH3zDZx//jlMX7+C4vYaOusVDDEnhvrcSpxvt8+yCf/u9rk6k2f8lIhxrLyGiJisolhrBpWU9EmVPLh0Kcpvb8jpIUiNXyVNOtw0WGp+I5Ei55T+YoVHRYSMCOLnqpzcYI1x1BcYx03e0I2VUsWGa5jkieB2hRM96MFgbweOT4/h4NEpHD77CI6e/5w8Bzi3s+Uczi8u4OLFS7g+O4PF2RvozBcwXM5gu5hTRalihQbAmt51tN6HQX8Eayzx1+3AXDwY2GVyAB0KFyF/AhlUHVj2AVa9Lcx7UhGlkBC51HNkcqQGD0hnXvPuOo++Amyd8xzZgGfYN3nyYSMWVpg5LywLZE20coyEIVIsviReRgaAex873yn+yYR52HlLY7S1ipaGyEgjHmXjLUxE+x8EZBN705T8KjHbSXKMjx+sWpJ6gleVb14J17MI/EQ1qnLPb77eMUdvAawf9uzqB7Ydd5XLVAVNZdyit1yjLPs43jMLBARsY0knxtpsHQfxJuy2bkIfRqL4vDflmtPIe1DRfuxAhs1ghuRWxFw+wXxSCQTjnzn9h4r8b/ss+OhLGN+FwHZFySZYL3o4QmajAwMMORlwIiW6NVGirrp7sO2OSNCj8CkwZrDbg+1gTI10ejt70Btia2OuhNIZjqGPXRqHQ1I8yIZzBrIkRjrMykkayIpzUX9M0MQ/K+yitVpBb3oFvdmt1Lpewno1pzqsmwJj7rAKCib+YOfGNdVAxZAQZEOWyzl01gUcX86oy+Nqs4DFeg6rzhK6wx7AkF2paHDgfBY4rxt04I4kghCTOtF1yW1zNa4szLHWSg6gmybYZ5lXR5GUwiwi3GAygxPHmn5478f7kAW3nPYKBqUatMoZr3t2LkHSXIOZTojuJXQu7Vd6LpyLUuNLdYzkvvYJdBUTg7/Ws0C6IjHyWOGLHExryibMTG7ela2vkzchREUdHgHwR/7nkvu42mrH56HHxzzESaksHpfwbrpJnWLUUAHVAJZb0GJ/scgSIkDIAoZUtnA2Vd6bYfuvLkFUE80SsK3PVIIjAswuptvvYZXhtjZmO6lxHMar/KSW+yuwdKewlxgqQF0cBYThevYRmGL+SYFAu0OgjHIyNmNq877oY1jCBtbDDfSHPRiL7Otjuvi2C6v+BLo7ewBP3oeDZ89g+P4zOJx0YW91CbPrS7j+5gUlU159+QXcvXoNxc01EQhdbNZC/RWwEYwQJCiHkQiJPGq6x3RzIxOtrQ5tw0dlZQfo5SSjmOclxAuz0YMAmvadJQNyRRJk1KG3hk6Pwwo4QQ8ZaIy59t5W7D2ANcLROyhlbfG+/Q4Up0zY9OcF3J6dQ+96BoNtBwarLXlDcU67e2PonO7B+NExDJ8/gpPnT2H/+RMoTp7AdPcEhndrWL64gNnvvobl12ewvbwGmM1gjbk3qwWsNlNYF3OAzYz0Q7+zgQGOZXUI3e4IlgK2lygSNlsYF10aw96SwTb+wRjt2zHAvL+Fm+EWhkUHDpdYMiYJaVDZlDC9sQzRXZeUEHZyQNljIxykjravjW26SJ6Ja6Ux2+GcxnkUOA7rocA8khwpaYzVS6qcJMIP74ux+hrT70NF1IjXmt+RoZx4lKLzKuO3iitibHsjw+SlyHIthUjyIQLbFUKGLD4ntJqUaf7ztwDb9wjXIGsp+v7DwHYzGH7YLOhVzfeXje4YN2MH9f1Stssn6rB24f+TBfTA2XFF2RfBvS0VeEN5N++SElxkppRnNGnKl3IH7dqILdI5ng9bpJN7TgUj7TuOb2OKoQObbYijpTa7FOstwhhjrgiYY1cyjKHGP5jZLkp2sAfdwQiQoaYseKwhraAbr8KYOyr3hHF86O7kOqLckEHjxGwCaX4IkEjVQgKGkhnN3faYKcG9Ny5W0F+vKQYcQTbG9dGFyEVh6ArGWWMHTATsBLbZ7bheY9fHDewvsH06ZhGx8ik6BXSoUxu7KqlZDrLa1IIes+s5TptSdjoYhsOclytcwULKCRFv/voEybpj1sxs83y1Bdut9n8iMurAtvpeak+lgRnZvMqNNbDa0T1VRsrZEkgXwnUyzLZenxu/I8NLsbokAZJFiULB3HmPWb64ukgoz8ij9caYzoTukWAEOQvT1JyfCb2XSwjim9uX8Ezq88JzXVyxVIPJGSW539V5COJ1T7wmuPe1462SNxWgnZ6RKNzSvd21QTfy/qfl8saicyOq/OZHqDEg86whKGqUWDHR8HQxTdi7JSEkdNqtxrWuO8YJcygJsp34fZQQXarBPKDwimWnIJlSDLYcBoesXa8Lk/EudHsDKPojKHp9WIzGMNjbhcHxMRycHMHJ4xPYnUxg2O/BanoHFy9fwOuvvoSrly/h5vwMllL3HxlabL6Fg+ib4RnIG8x5IQKEkjm5/fwKOx6S7sBSpdz8hYAZMc5bGFOFkyCXZQfKBGloXHlh8TfrDjaVKQhIa7dYNnJZ3pOncrOBEYbWjCewXhUUZoKkCgz7sPvhE/jpRx/C4uYOPvn1r6E4v+bGMd0BALZs39uj8MVDTHx89oTisYd7O1T9BZMtzzFk8OyCKo1s3txA724J/dmSYrIxdwi9nMV2BZ3OBrr9LfSIReUmbd3NDvkMVn1m+NG4QpWIYSNItwyQ2ZZGZVgNZd4Hqn+Of/c3HZggs10HtmuENiW31vwo3sI5tGRVraIksfUegOq/NXwTb+1juZUtx99buV2ahbCuvsGNly9yAmmTsR4P7+1Du0qGgWfE9bxW8AgqlyLALd0iTT7J+TcQr/s/B7a9YjWLQJzQ1fPeQCtVXNiodKW2Zu2Ky4eRMDbr6/5gu3FMbQbT8J3mZ6iirVh10ZKp8uVf81qoh8wUcTQnTRRRcKunbFu4eUkNuV+w0gpPCQyGQFfhmjx7o5ezmHE6yz2SfUupxUkHTYAJ1pelpBhp1qIJN1RfmhJwRMCqda/ASYCU3UcC1ZT90lraPEotARSADY4JmQZUcBoXjhnkHB/OQBhDTrShg74Du6N4ptA4YAZIWvGYkRsCMZz+LsUEhflO11eAgAdvptglLMiWyIUmOBaDBCFLt0h+hgoC1WDbwD/VLXV7OvK6mLjMhjrlwZbu7hpaPujnwOTT2qvgqD+stg8NhLmykDQdAcTaDjZmVUqyJXtWv+ebCHm2v3xmY/OYGLrUfenex69QjmX3ipHGoq5O53XwOli3oR8X5xmFtbS9IRca2NY9E7Wb5xlgstNVZAkbxYUJhIY+sVCokY0WhhNCpnTOuQqSjjyYKeIPknGl5kss2vAMBKbcfdeGFMYWQwWZMzE0bO5lHiOZkHgSeL4ERFg3UZP08kZe4gYPhY4Qk+YQuFJ4niSmI6jBetDIjmOlEqx0gRWhelQRCv9gyFof1rv7sHj0ARycHMPx48ewd4gNyTowo9jjC7jGBiyvXsACu/yevYLi8g2VJe0tZtBZraDb1U61SI70OcQEm+Ng8AkSIt0BN09BJhxzcSSEAceJMpUYXJKVYS0Y/EiOipdPPh4ePQB9NC64Wyxer+UTN1T8FW/Qg6LYwsnpe/Ds2fuwLAp48eIVXF/fUDm/neeP4G//+/8Gd/MF/I9//EdY3t1RUj42HNs5OYHjJ09g/wgNkhOY7O1R2cXb2zu4ur6C9asvYPv6C1jeTmF1twBYrAGWK9jOlrCaLWCzwj4QUukKx4dki+gqjs3uqRMylru2Z5ixV72me8qkKYU8BvmhRjyFeKhcysKBZgziQawSUDQW0b/qgdBwVg9A0/rcauSmOM6vt/dEWUiKiwknz4a2gscSlGmYnRq1GgKWGsaelErZJ6ertPY2eU28d1jn0TVyMwztwban9O0IW/evZtBaZSC1Ycwq1Z0CqHp9yPAnGQC/T/O401s3A+EWg2n4SvMzmjd6tIEjXeCCSwxIxoqxbnh0IJzbhoV8jWJ7wHQomaigIQWQmmWdvXVpozFgV6VGVrMR+xz7SePHP+7f+PuesNr0HUqQkBhB3lGyr/jfymJxPVcG1CGRUhQJst4CiQYAACAASURBVDNImUgbcRZmPB42EvheWrublYWGq7DrkkFXAHQ8B65JQ+Tblxnytkxu0iJGNiIKwsTRouSNsD8Es423VuBn6+2EU90eeytW229dEYy8H2SimuxOOToRALbzwHxjbtpKrLQaKQ5QmkWchDnUQL1odT2ojl9HQInUvlVGRuOMaV+65F9jvyUuUR1iuvcCsAysrOIeHStOY2w4BgMoNtJEQal09kZvAqT0Zduz2noeFGhq+FTgQfFeXI/A+GXbCLYda+Qdhbc5D6rfF+1EYZiXlOGOwHZyM5VhxMw6Be/ZeO+yl1eM3hJjuFkl8P4nVlwC/qgNewe9hV3oDPvQoxrUArqx+kVvBLP+HgzGI5hgMy4E3I9OYbyLDcmQRVzDcnEHi6tzuD1/DdNXX8PV65cwPT+Dxc0VDOcz6CwXRDjwfhLdvNUKJEI0ULghexLxaxTWgcB8w70VWLaLhKeYbgXcGFoQvCsivQVoLqnvpeZnUCgjdlckLwGQcYG/O33vKfziT/6EQgr/8z9/A19+/gVV/xgfn8Lf/t3fwWA8ht9+8gkRBhjTvrO7Q2Vbj06PSX+g1wCZ7Ovra3j95gzO35zD5uoMhndX0EXCZb2BzrKg5jj0Z4HhIj3oE7hG7yS9MM0nAW7qVcHzlMc3Afd4/Ebn3RLkg5yLEvm8hzwvwCxbq2pfe7KPzhXlXwWwrfuxRI6Jsk5zeSK5lxA9rEJDnesUbOPnmuvBMrkhD0cAtxkAztsU6QedPjdHOr8xbnF6NUmwpCNnYNuHkCTJU/ysBuYo9iBGa/MObJe3ajN4/fGCba/4FTeaktGNTR0J8z8x7A9A2xSzsvuiOTXChRQsgmTf91ddPBo+khTa9/ekf4uStUOPv8JQEmWnJXs9AlEkK4NiVybGu/fVMOTz7MG2wB1loauAYRPYVgWrWET/1sPpaV6nyFXoBCb1Ycx2WEkHftQ6EmYqXe12AIuVSpYK1xs2gW3ZF9ndVjE2uzWta3C1GovhmG1jjzKEgJEBgh1yoLZO0UXzqmeHN6qFM+h5I8+EIGRjxZPnesWjYCVMY2ygUKCCu17vqSCelGESHkH3UptOrFc+HmVjPvYwVYqDajmReBf4+LJ6JzvDnUk5ZYE5rFBaNEoxmPFvAzjOFd04Uq1AI6/sAXcj2CbZwLIxyMzE5+ZDKT1gkaoktsckN4fmQ2TminheLNPHLcux6pL2EMAY2H53RGF5BcZPj8fQ3z+AneMj+rN/cgSTvR3o9baUXzOfXsHN5Ru4unhDCeLw1VewfHNGjcaWc2R0JcwOSwniKaI+DBxjToQEhsJICMmm14fp6IA78+LLk+s+MNq6z7yYC2uDPWWW0NlgzSbefxiQiOEpK/mb7tbrw6Pnz+Ev/vIv4eD0BP79V/8Ov/mP/4BNbwiTo/fhf/27/wseP3kPbm5vYW8yhuPjQxonlY1dr7i52sU5NVjDf2N5WSzp2lnMid3fLNdQLFdUc7tboBeU2v5w83bpwEvhMxwPSX+TrnCgMZUvfq/5z/TMM0jnveLPmIHFRFfGe5cNojrDXw29SI87A5+PS/BGePnmZYPJeuelSJ/r9YEaDUHUhTNAxJnqhIaEfZoXObv+HCpBl57HktFQQ5KEsLG0g2RdUkiTMlMJWillqqmjRtD5jtmult3q1kjMK+8OFRrjXjH3tOlkyVLmpVGRtPhCBLaNDYvd5NuKWLH0YEQ+RXm2HVKZH2M4FIw4YOp3prJvajHnuHxl7yKA4L5IykHLeCo2obPFqISZFTdJqrhFh2MMoYLt8C1ltWsmtw3YNtTEX2aBay6AQPQmYSIe9MQMZWDJ5I6tY7b5sWooORAnYMYLKh1r/u3/EGC72msT5idZMwVK5AnByMkA5PRu0by5MBJWUMH4MgNL1iJSSE3nScBuYGnNH2NX0gwpk+/d6+7e+p7ZZ9szksH4soV6ttx7BqWXPoj/27w8ibKrfeUceK87FsqaJ8v3tmCb4KAYwLaPPVOY8z7xqSsFsOR0YN7QdB46JRI8w67GlJ+PJBRFq20osy3HTfJBOLyEDBJSAdzmG2UWysRBB2C324XheEJlWJfbDsyxhja2Dd/dg97ODowO9uDkvUdw8vgUJrtj6HS31A9ghV0Yr6Zwc3UDUyx3d30Nc/z74hKWl5ewmc+hd8cl77pY1Qm2MMLkRRzLesWl+8YF50aKuNDwo640daFjZeBOkiNN5k8wulkaqQmjT+3mMXwFQe0WuuMRHDx5j5jt956/Dy9fvoTPv/wCeoMJPH7/T+EXf/bncHiwTwB6gFVgEGBfXcD05gqu37yGu+ktzG+vqNPkZjknzxGOH2t5rxZLAttQYDflDgyQzcaQQ4zG7nCukIb2UOUWHJsaixLjn9sTfu94o96DbQuYcsanbZG0Wkd0lhpIjNy587oQ5Y4LGVSJ59lsHKdPYtRxq6FO5JiQWWow2LvpsxIcpMRVLQHj5FUWbGsyp6s4pDI+fW3vUaiTXcxsJ7yQAhBVoLyDqxVSm5fKgaJ6JSrDfge2q9fvjxhs+5fylq8yD5xMWf6JmCQvMRSsqqXqUbShH+JLbLsScHZKUXGvgVDVjaIkw9kON4/BidjT9rG7u5wydD9GpmfJDi17NIw1zyI/PScCYGpPezjD9i8VwMl1gWmI+YWHgu2UpfQCik2RskEelEtcuSQe6tuC7Trexs1tbj+ZwSKJgCyNebc4ZlQNtDTXIJQbDBu0FvSma6vktVzkdE8UJ2RvqLnSZtgl76cGhJpdJaNQ95giPUlXMxntGkCph6gCHKvOidzIOm+MmEo/KSht5flQpkzeiddCbv9AZpumxcdpOoaVvAeSMFV5FBUx+kCWaL/EccnhPrFsSJnMLBhIwHaSbcFeBu9xoThelou2BLIPhts17MCSKzoNJ9AZjGHdH8K6O4AlJlViO3hsRLYzhuHuBEb7O7B7dAAHx4ewhyB1fAAL5HKpDnUBm+kUbs4vYHX+BjbYS+DmlkqjLi4uqUzq9u4OVpikeHcHy9UdQO8NRXjz2Jznxgx3TyJQnVQ5h11Yd09h0zugUA/qkbAzhsnODpXoG04mMD7A8JghdEYD6tVw9PiUph27+mKr94P9Z9DvDWE+vYWb6ytY3l7D9eUl3F2ewRrL9c1uYbtaQmcliaFYOYuY+xUsNx1YYXInJjR2ujDsDWCAgHrNYSXYQRhDZSyOnjo4c4lXitlmRUU/WWZVDSQXYhHkK8f4m3fL6z8X/15l3PFT67Cf2+XOC2jeLcyPSoxpDWXTJEMNx1SWPA4F4SZBUXy3FTGIx2U7luqN47jK3Xn9mSwZy07uRbImBsTxGiQeLbqulIckxBaCbdEO8WJGLj5x3WQE4L0WIyNB3zHbVSL5xxtGUjq/kbXHB6gqZrsMtj3ryxsUhZM2mVEaRLll/O+C3In6UPLTlQRKEBAS3+i+EY4BXxeMBYnFFn7FC0cN94qSA70QMxsgFhAagxjGW7FfRO5UH1HPYidgRsGNAzmJfHmr0n95kJQkNomiiNkPVZ6VsEXUbAMDk4BGc6kmQKTqKTwXvNYGhs1I4Wfr+vqdVGK2eUMkLl1dOHODOG9D3XvrZ3Gypo60itxwV5V1aHIMIkPS8F+It+b5KCs8VWIYdqA/kZEWMfvBzRwxVslGbs/+JnOWWWPGLuoi92DCQdGaMBL2/IXYUbqDJGYhUCBgkDBiYVRhr5ZkWWwtZRY/eIJ4PkX7uph3NswTAOTWSJuvpDfX9SFjIfpQ5Cs+Gqt59OewXGEFpQ4MBmMYjvegP5hQqVXoD6gHAoVmIPPb60J/PITx7gQmuzvQ2X8fhnsnsL+/B/sHBzAcYZw03p8bdS3Xc5jPZzC9u4G7uynMFlOqCILMOKzWsH9zSxVOuMpTQVWdKPGcGpJxEzKM38bGN7j3EFRjczHsvTDoH0Cvt0NMKyZ9YnlXHNNodwfGkxEMdieUYIid5jlBtEfx19O7KdxeXsH26hamN7dwe3kJ87s7Yq6xX0J3vaTwlw6GiaxWFJOOY8Ta49iRGHsuQH8E28GECEuqG4Ut45HNFksHu2YSw0uNf3j+EWgTs402A7kZRAolxnxKYii77YEkxrsb2JZ76j7xRFd5w4kurlAqMaEgZRel/rVWP9GkTSawgq6kMBBhvjWxMsRwJWSFC31T7KDXevmj76K6EhNL2/ykxkDJ86wyxIm6HEWTI4z8vBOzrcIiEoje2aXMxVuA7bq47doJuU81EhcbxAYHC7bgVig/qck102axaqHAA148bOIGEFHDbJMsVmRgeLGlhYrf14Y1buc1Gkb3mKyU0bL1kjGjmze33WIFpQLIaR7gkkgBbIsytdhkjtkmocQbX0ZdPirRIXRKO1jQeX0oKjDw5klihQSy8tcSxaghCV7vevdg5RQ3gG1bO8dkK4iM3Pk17AkNV4W+DETHGc5YOZFH5Yu/Xn+nwghLQZYmwy9P9sVdEmmd5y0B23ar1mA7LFIcMqAKJM90+iFXr2F8xiMhXnNcdRwhJCWw/7qefh/aXpPz5USDm47MAyMDLD2UMnb/HbfXscufrrnpltJZCGEvNJsu3MXP331kTyTTLVTKARaSjc4j4g6bySUnt3mufGgd2+e+fFkEtkW+ZLcsC51gusuzzbCp1LF6nf9bVthK67nqEvpwv8clIZI+cu8jixQN13aCMPj4rpt+AcVoyQC3QEJD2pB3sP71AHq9AfT6QwBsCtbH2toIXrFsKYenFINT6IyOYLy3AzsY2707gsFkBL39EcV6b3f60B32YTPGPgJbmG1XBKixUspw04X3rgC6K67RTN1/EWBriIEYONwBkNvA0x+p3jLqDqEHfcnXwfbqCMo5Jh2/h41mbqdTWKzmsMLwkNmUmtfMEPxfnMPw6g2BaOwGjGx1F0E0xpqv+O/OYgHb1Zp+391sKPacG9UDFL0hbPojV78b49GxyEmX2tNThRQC2JJ4L6XEuUqKEEcObPuzQMaRO1N0Hxd2gTfoIdi2FvdBUdQDbVFPtRENDIr9maHwD1c8AOP99UzbWH1VDzRO9byIse8JFz0X1G/AvRu+o66vblwzcOUMUdlf95MaJuGIlOVO7DkJnxv+cAy2yVbnKU9DXkjPGbNtBzA97SzE4xJVOTFSrRkegDejB5B75b4/JkBDQknVLb4twH0fBWELH72rQZm83PaKy9ykYf3SeeNbt5hLrQPrmJPa6W8JWtJ7VLqQtep2RvEEsC3CILkp9S/wzLZ8bjrOHwjZ8xzhoQ+LkVkMuFkMKHDIzgnpUb5Hrd6smFBNtvNgm+6VCNTS5Q1gm19VNbsytL70U0igSV2VLCy5Dq29l44nKpfoqk94qle2XaoYms8Hjzd//H1oiYCXuglPJ9QfhaaF8gBV38Xch/Gzc8aIvrftm4gVbwjRc0CWJ4NXXudOm0oYg2Ld1mSlRIGZI8dz0W6rh1AT90u358qKOQlp4E3K+0Obi0iil5WKdKX/ov3oNnPdnkhBRlaeyFoGI4Q3kD+39BWqVV/xYxUv5Fq/AUk2JuW+3HrkwE/8lADyI/nnQHf9WS/rBA8Astc6Zg4TH7kCtwgoO6c+iU32mG0hQtyw7G9gPuSru5sOdLE7Jf3dhd6mSwQNVXNCAEvsMANewL+7XZj1saIJl7ZDthkrnvQHQ+hPxlThZLAzob/7CMCxYzC2ZKdmZQPo98fQ7Z5At4ugXlu1832VVGNnBa80lTMsuMMvJjDCagnb1Yr6GWAMdVEsiR3HTr/IQN9Nb6jT72o5p5js5XwmZVoLYrH3V9fQwXsho75ewXaFBseGEh0pNrvA5E6U3hwugkAa5wLDRgpqOMQlT4ndpWxUbcAjyZCUpMqsNv0h2y4kytNb5QxVrENeFJTEGogLIZMkdJHAtsoc001VoUq6NXSP1+MFM47Vx5gI67rzbASEww8GzBOc4p/DvS04lEhBuMnYaI6kb6p7d/w+GmvU0AjjyankIvfpoO0uFZpSo9uTLMqqk1GRGgpi+OKakJjRijL4t1YjqVd8olCqxVPtJ81Ktf7GKeeVfjvdSPo5b856sF0n2N523G2u93F3ZQUkoK0JDOSm760An4CcBqs2hDi5RLd77pFU4fCcSYubGrBd9Ri8WlsUqz7x51ZBt946ekQCqrzCVsBZC7bleq/LTFSZd6geEZricC/YCLRp4wT92XAYo7KCgXEN2dyRUFdGhEpkYXOhirsToCmD7XR/57dqvUD31xgDSOdaP2kBthv2ZdUc27pXgF72n2WMDAs8UfanrCxp+Faju3qAAmHpC6nQR8VhQDt11ZoXopxxb09zIC/2LmkZv7yhp+dUN543QCOwLQ/KfV55hhvIFf++fMZj4JBltp2RTHARDYGaH79vIzlOykg0UnIW2sh7GjtwMxcaexoWoKRJpXEddEKV3qt8LZxXBNs6vz7khHJdgsFEe80LyQ7Aqg9wN+pAZ8N1rxFs97BDJYFuQh5U9pTLqALXtaZeYV3o9LtQjAE2AwkgQPBBoR4D6GBlk24X1loCcIC1vpElR5DNXX1hOIG78VOKF8dyhOg14VrOznjRxElpiIJhINhUDLtFFvNbWM+n1mgMWeoCOz9KXDXgv4mtXhMAx0RN2sdYym6zgtHsjJltYdSxfSfOYw8bim3R0OhykxtuH8T9OpG5poR4rGGOHZIVSes8a8K8hI7IrxVok5FIf6p1Bo6RWF6tay17KuwrHEdDYxrfQEllqsbtK/KvUbjBUHdp2gKgFdDqXvdnxHv79Ex7GZSGamjoiVrO+t96n1gOlHEf9d3AzqbYjXrNcpPICg+29Uy4+POgc4L8xbXF51m/AgHtZvCg94ea7rl4+R8/2FYk0l6hmwp/CKPuNmUb4fsObLMgSRlkMf5LR7xpThVs54hqD7RL4suqmCXMXsTcOpq1QhkG+8SBQVfph3V1JWJl1Pwg46oF2HYudSdTOf7U+TxUaBnLoCDONVGJF0bFogAYzXBnJMQ/DcevaV3tTDpG+bsC2wq4JfMlvLpNYgUZUbPuDLpagG01ohitRmCbY8VDxWjP/hD+zIBtpw6TdVFvh1tZzxInJ/H7Btu8p1J1HAZpZyxZA97r7cA2287K4Lu9XAG2+estmEA1ztw58fKvTRytP1BNz7RZocS7IMP8SG0rU/yeymS5koQDXous9ICnngTZRprMcNUNrF5OTB82r+lsYAVr+W/sGdOBwy3ASIQwlbfDFu7EYI/I+FlSwHQXttTmvQubDncAxhhrNBKWwH3JMfSCK0ZpDLATMlKtROUoATGssE0dezGGmllNbI5D/RAkHATb2+N7YxjIFoHYGrv7MteMXX5Xyzs5TwLusQIRxl1vsQsxgusBN58BjENHGa6Jidj6HTtDrqz7peoAvhPuRQTDwsYTYysvIZVgGGzXA24DqxJqoXuR5QzPVe7Hy/pIfojsLkX3ReKhzI7bXhSwqsxzjpXnR/A9/HX+vxWs6zqSAUOx+Bwiggwy1m1XJtmfBfUS67UItDEZVUE2XYvrnzm3mqRpeseHlbl/+0Y+LFaCDozui/PxDmxn92B2Aaq/mf+kjRB8B7b/8GCb3JspZnDMrxE2WfkjINkUoXDNpHTp+CgnlV/0tEKEu06Fy/cFtiNB5Lqt+RcpeRpESOO1je5tVaQPsBbanBWefZdI+B0x276EXYlFpUVVejiE50QeDTFmUoXTCLaT/UlMm7y/Z1vUUiIXtahVP86IEcpVzXXzGAh8flYV8Ps+wXYAj6mRHkwJZJxEiBvMUHa9DdhmwCln3sU38xrEDLA/P037mNdNmtLkcozCAmTkiy5UWXA1PZfnQiCbyDE2EWOvpPUMSOAZw8Ie9LYjRto0mTjH1DCeYVMHQfYWNt0NFJ0NrKGAzbagpEN85eO7FYyX6F6XahsYU9vrUx3rLZbgG4yosUvRHVAHxgIjn6njL8Ycb6DYvqFn47tyl111MnCbd2rPTY1VgsGg7q81Fv9gvz8GNTPYJnDNlVG6a/x7A71NAUD/ZrCNugRfdUWNZpCxR/CMrCaCPXwegm0czwg6BMCx8Q4+Rku4Yov5FfQ6S9JJJCrMEGb2lZrZYJ2VjTClGj4iYFssm0b4oTJa5Yx1UmzyUAvYJWBungJ+HObS1EUw2jnzgFXFoeXLOe+TC2kyAyFDzgRjmfeoxmMjyB5PxjAejWmtlxhXP5vBijqUqhEmoWxcjsbYZ/SGjMdjGA6GUGwLWMwXsMIYfPEOemBNRkIFux3pS1d5SN+HzmJqG/3owTbt6grWqXHrNrMUTbdoIwDfge1vAWxTIwS3Om7v54B29NUoPtMp3JLibaKfnRJTfKhexO+J2W7aj9FefEAcflVeh4G2mgPTNDYThN8H2MYGH87joACU/3YAKOM5kIQXjsNMYi7bgG3lbv0zda7CnDmEFrsoaNoqwbbRmZFbI6xSDfD7QYBtAZApYGQsLOfzgcy23DqCnMHw4GYruZ/mfcx7SRwVIbksAb0Vdxf7Id+xlMbc1hvrQY8a1BJ+kTOqCWpvujDaYIk6htgErBFqd6QgHyZCYhws/h7/qCeMCAes0oLxylprkGU0xnn3kAVG/nXLFTooFEM+o4AMLIvX38LNeAobIWkZbPPpwLnkxEgMddtSLHUhIW/yNegWc+gUC25Aho3HlDYpsNsv/inomfh7CgQhAK3GSBcW3REx+wq2GWjjPCioRmabr2aSnDsYsmGAdcOR3WYsEjHbFMuNYUUcL0yJ4rK3uNY0lSOpZbb9uvvQjFZg246JhKyUwLZIkIr9HodslfxmTKjLtal+MfY4+dzCQiSuXfc0ek0QMO9Mdgg04/ewWk0V2GbvQgDqyGrvYC344Yg8Lnd3d3S9suJ65nTePPhmeSCKXI0D75nShGsB6DYvOm8/erDdImZbJzQrYNoKrgoQ0UbwvQPb3w7YTpdESFcBH/xp7nexY1rAtioxYYTc1aWVF1iW/N7zhXUmmhiGTTg+q+XrRlV20+n72yu5sANjHJLnKOudfQPtcpYmyKQC6i3OSiTwvsOYbVNaVKaMWc2Y8WWlGPGNyX8/BGx71yrJCe9tESBAzTC0zJxm+Scu4yzYTslRt+ci70btegUig8Ej34TYXymFZ/I183nVSWgjNxl1hjsks+8+CJ/oGNsw23zroFyFmwshFm8Bti3EIcNs1797vs62n8e66z0vHjCAMMTuJimAIimINaK3HRgXEqsqIHtNwBpL/SHOpNaBzCZS+IXUXZf23Yv+EFadPjf9IlaZEwv7G4wD30B/zZU3+ngzZJXxc/RSIlDvb+BsModCqOZ0+1JJPyo7Jx19FeHhPgSA0WYOfQTbAsJ7+H3dkzgWAuwIjLvQ63GVEDIAsIrKtgMzbIiDMdldTETkEBFcx43JPf0ds+toVNC8kaGBL+zAdnSOObbbjocvw6XhFRggX3ZmRMdHZbYH25FB3KBTIlZW7mwGYc21KQPNRyYMVkM4VHbpZ9nnOfmhL+ffSyuQIDM9HHKcPzLayG5jOAjpXsuNYjeCNsfBcRDYnuzQtfjfBrbRm+F+cvovPVeG29RI9uFmSdy8hsX8Fwgjecds18G7PG4TVdPkfnLuovSQtX1mNmyBhLXptdJBqLs3rXYimxRUe5mR+x3f19SsMYIaPsLEhLJKOQnEbIiWHWTZoW44oxBqhv8tg23HZEbMnwBDdQl6Qajfyxmj6YsQk2PMsw/54G/W3aMtwAr3/+4SJCnBy7kyfTw07RitbJFsCVO2GY8GzTFNCi9KztlBcyJrFoNt3qf4OQID9prjPhOft2MtIyUnllVkM+oiKrskAJDHnmGq5PvfJ7NdUnxGncU7kufv/mA7Ato2PwoceTGrsE/zPg5nPDLYMkxzWVCUy9j6M6VGTtUYCDxamJGZD7z/MtxpKv4RPvYwVITK1CGrzY1X0HjBf3NC4ICYaqpSsgboFMxc9zodWPQLWCFY1qdhfDfJx4KENkZqsAe+oKRG/INx4bSMGCKwGYogSWbG5k5IDS9q6bMu1t+D7YaBMN2QygKKnsHxiJHAsekyQqz0IUZuBxMh5R05KZP3AFemwXMnoSykf+QsCoDHkn7aoEbPug6DkymVopG9KvHjnI6xhQ627qwB2/hOno31MpvlVvXFHvx6HW7ESk1kgD3H55JkDH0jCWxd5IRlAGoKekWDmv6gNZBwETaupOlNKXmf6ydSlREKN+I5QqCtYJvCSDAxVvJe9NkGtoNFGuk11WXmUXPvEcC+q8Ov7x2V/quEAQ8HrKQWKhlip/1rIEjb0n9V1ocei5pHZD9qFpz1d3zI9fE1eXehBzRVI2hFjlati5b+o5vnDqrbhfIV3iHuu1mN7kdbjgUz5S4F/ktxT+5ZdTNfN2KbFwUxpRv5qwlySDyguCxJG1TNLpZ8YqUTGIak+UVDFQQKcBSgE+a+Om5ODQFVmOy2E4ZRgZHeUNfbt9R2gITAtiiuiCnxDJyEJdjaOEBmYNt5AhSk3vfspd8vn6UKsC3jCcqi3ZOrDAFiaBOwHbkICc/1becHBcTPZftMwwbifUPvRCxXPilWjTsV7lZCT08llhbr9S1O1YNtlbv+vUw5OIOItRiPNQqPkfOclWG25kEv+BALfXNNFlJG2Z4ieKcKQbSRm/470Zz76h5JcnP4Hsam1lcj0Xfg4y7nyWKBYx69Sh7nxmjgR+v8J+EuwYgp79tw1uOMlMBAskchmr9EJGOr8LDkoaW5nReNu7AAFzeO7hY6WH5EorXxuYWGRqDLHhnqbRcG2x70ii701lgSkCt2YAm8eXcOq86KwiJoHgR4bzprCklhGhsx0ppiaineG8E2hktDDyariegYBafKHCcS3+ZUtjZZEjsUX82jVwY+RJ0TM4/nlJ7PgJvKB1JsN8AQ+Izrk6jNH8XvbwhcY+FxDjshvls+4/XYYLk5thhs7vjaOp9fsQAAIABJREFUoDUVyNObYXiKNOshNneI4St5wKx6BkGlAu60zrYa9HaHRDfzf8Z6L6i4MNfpjqRp9aFxKvAymCHN/eB9yutjp4n+Q8No1OMSmoD5U8dGU0hIpP1UahjWJfmIxhHVhsdIeywnSWE7W2uMpEaqylkjm2SvRPNjkFVG7uqXx1KB5amVKcT1Pnz2l9tm1urtwLYK/nix0s1TAWDu0dSmZJn5eMp2Ojf6Vhuh33Tb+94jFtC2e+0xbYB205h4D6VbI76K42/VolZ3qmnlCj0pa6pCpwLMq3IoZxHw+9Jmb9ukJPOyVVC49Ps6VK5CQGKwVB6xgKmeYeIpXKH/wGyr+tZrHVsRJoRbzNK8x4PjMxpAN+tEEdYGMPneJHQSgFyyg/QZvsKIe2YJKOgzElefV+4as52yJTomWV3eVppw6ZNjKqa1zli3IUsL7EggO5bWzbo9xZaxZkGj90usP5t/Scf1oM+vnr1r8n78e5qd0p5SAc/PUFCkmfvunOizvQfF7c+854gVXC750YcKpcZzKnv082j7uneM100Bq5wDieM1gJ8Bya3kWPIlVoHyk5Fx+jmH32hIkJ7N9EwqDcyzEvSkA3siI9PzEp+LtGsoy5BU7yoA0aNLIMAMVwHRapyZwWWnijGV1AlWGR/ve1kxjCdmSVE6C/oe9rkrOOGNv/hqHgP/vzC1iDfReBfihllkBjyqVmL1zPJN3Cn0b+3EiWOiGO1C4qOdbKZnCoil1yegy78zXoRkHKFo1nta71oMTJaXIjsjWcq/D5BYwD0zGpqdKe+tN7A76Ubn8UnLdJs3f0bFU2J7hthaub/K+TzWjkpHpnvOlrjC4+jPiW6EyLA0orTi4X4POWjgf81j4rXgZEv+InkHpAFObKgHDCEaT+aXz2aQOW7vivchHHuJlcfoezE+7SxRKT5eOh5PSKTmcYd+E3oWUjkW7GMtzegrFiXBlm5vfWdg28RZbF7ZYc8Dr2Bx1eAbd4/cPx9uKNwXKDcMJPq43b15stjlpMKs3qXUdgz1z1dhrBvfHbaENc3OuEsUqxtPzsgLIrsN85S5e8i/yT66bMUnX4uQQ6hAYgrCZGp+R/p1qopxDrNpZrIbRB5sE6vpQaGrcuLZbd0wQYFE8EMUbGxo2ZtUsCd4zxL4diOmzwQEROwpXchfjNdaWI0qlJYsSfNZUXUoQs8AqnoVRPpk4qhrLaf0vUUl2ztqUoy0a1fwls5XmzMZlFyws0xRiBDQdTIgrlxbpOh8bLdJXf1H1h1aNz7bKfzQ1AasFNv2QLu5Py+qpDTeXIWcMyBbTFrdvvBrkd6KrnMeKmbJ5E1NzsZXxesT9psBACcitdGQMfupJ8mdB72vV+z0uzT5yhhrPVABlEQjTeP2HUAJh7GC5kgNfGewa9gDUc9Z7MXzp1Uc8FJlWAMIdEalqRZ/M5ZVamByV9nAXm+KIMtU5qWyz0phujXm6dR7cfiIGsDxPqnQrR4w2ZmXO9pnwtZLOImRRjIOX4s/3Y9+D9i41PhMvVCZc5Fen+6HQFwFfRaWukz6KAEgk195EtOVE+vViVQO+SCwLcm3uicoPp4SQGPyyutnoYxsD/A/3HAsfC58k8xgWV+sAxP527O4RJLcK+yJEl7INLyi58mwVO/amvAG5j33XTHbJvbfge1489QqlT9esN0GcFR5VMilFhXva6F59StNYLuB0Rdc48CJO+GRzVEPtqtGXHGm5eteiSffdAI/kjkeHAggUmAe2KvyvaLxkUJIXYnVc56CHF5HGbtnx1UEiStev6df8UK9Dji1AdvIqpNAE7ceKXuMCbXSTCKEY1ld76ZoAbZZW4SyiDnw1Gb3ekbJAy9SvrIp7w+2FUCa9C0DpToWA5fU8E18L3unB7EgQSGqveXfrXm9K8IH/NqmxqlfBJEBJUBuBkVijJY8H8Jsp3tdjpnmPlSBbQVUvKwBUKrMNLmowNkBbZ4bBdz8UiWjPqlbHN4m6JPcniyd6xLYds9OblDasxJLy7JKkxcdKMqQR+rO13vp2VXwRNUc3UaJDEE1OF0IiZEAznvHwMgl0nkDuuKgxiRHwq4q4MsY4lohxbzEmfsTOHNVN0pgOw0LSu6h1+veidZQ5oTBNq+9B9klkkZ3U2wX14ovFREKtE1/ipGHddLVeMKxUjiHeGzMMNMnCIFk661nWAdt9qXuYyFTvBdXwyA1Dp7kV2JIy39bTeyGdbGJ86Ff7p4ebOuZTg0g+s47sN0eVLRRmm2/00ah6AH5Y2S29fBXzkcCHiNd+C2DbXJJ1vx44Rrzwma/JgEF4Wa1oFGlXeIdCKOpAdsqUMIQ4jdwQKEJbDNzppI4AB/CjQ3zooLQFKKBGjaRUtbLwhUEWIT5YTGdgo02IKD8HS6zpWyJKqwodlGUll/5OvYzyP9wRSkkQ4CPTWcKyjLPrJrebwNsV3kZ2sooBUqsbCquejDYxvvlvVdNstEDu7r5rDTm3fk3F7YqcgVjmsaXOataiSJ9tu51Zbb9GVGjRc+PX28vKw0gZk6iAm0Nm/Dsd2DSFFQZMnG5NN8e2E7Pi4FAreGceM3SkCR/fQQ4XQ3obG5DIg9tzTX8IgOG0/3VtN8awbaulVMWeE8qbeeMo7rwQzoNLo9A91CTHq0F24T8NLSHZzinz8L7lw9z4/G2L5SpHTZqOEGRnp0xgPnM8A87ATjMA8fEpSPdT+SlicMlI9msfDZdLOdBHsBqUsJMavI2vI60c8wv4fiHAOIj8ejBvdez78B2teppOoT3UVolwdwA+GT7ySb94wsjqdPPeuir5u/bZrYbwbYNMM8N15KBNeuqFrC5Nf1BVBbVYuVTdCPBkyW0qJKKZ5yVtVr8GfEascyeIdSElOpdnTIwLHuYqaBYc4mdrDsXuTNVBYr0Ps3nkNllml/PbGNNXWO1vj1m+wcLtiNWjBVDObSp2vCMXM2mqt3qNmrimp1ACsmB7djd0a5edJ0MrUE2uk8MI3l22ceF6jlKDVNhzbKvLx4VBdUKMu4FttUw1bj6CG8IgNG1THIelO21M5MJI6mamvSc+Zj+QPg0ExURWBa5ppUjIuyUWT9vjDDgERlFYN3tl4q9VwW2bR08O5qAtzq5hXORGq9+fvSd9R70/YhFrw+L9CRGDpRWjc3LTr/n7PtIQmi4mWz4POAuIRT5RVUwpH4cFiJPTDkqyRNC6tWJcgIEBIscL0x+uzDGzPksEQHKI1EJGNWPMTDOzlUq2lz8dhR25lSuvbNnukkVB11MX3/HbNcdrzhOtf6b9/+0GUAweGIh8UcGtmVz3X9W+IpvG2zXqYvYiqXZ5zXQ/6vXNbUgwcA23s93nqKzKCyI60YYzV9lGInOmG6XarAd3Iappgpxe23wk9+7sbsMO6El8dlGW8jaOgCoYSRvC7YlWtQYFAUclnwnyYM6/zqvfwhmm5gZCSPx99M5anfO44oX/lpS4iIEoqm02NHgjrCd6sIPSq7SCJzF4RLRfnOJwfZ7f22bjVIrACRZjWJSXcyjeHBixX1PSdIQKkaso0+QdGA7gFSpbrDBFuT8sgEQSV5Fmtwr/61G6UPDSHJvG4UbuPbbVQmt3xfY9tSplw003y5BziLMvJchaWLi35lDDuJW2GmCbwR4E2bbyyUFzjRH7nt1u6wN2K58hoWt1Bm2LrQqifGvk49NYJuDZrhjKf+IlHDnN8gb/U4cx10Ht9UgilW+XI/P0BA7mWeN4Y4MipIxy+CUwgAdPZAzdqJQovB6HKriw2dkgH4FWsnmRJZEOkOJLQ2izIT8eCPqv1QYSQ4kpAfMH9hWi5E5oW2f06xC/ojBdt3LNbD6VWA7tx4lQdQUsx1LhRRfmFK1c6tuZEXbOTaGr6p2tctTSMlLFQ5ykTklbkk7ao2nz/EuOGMI+LnqGgugKM9s88GXsUZv7rLxK9atbk/zZ5x1biLd5i1I9fC98JAmoM3LVW/h8Hv1eD4ziWUs2PmZJcdAg283eu9MXKaCbdov7l5NY06nOTcPKqgfArZ13jzY1lXOzUVODsbvzidCDaTaeKNmwSbnRfdNDLa9Aq+8VQtAnbs2NYLSedc5pzJwEnccG5RSXcHFTYd5jff6QxMkc+PWsfD4NYk6fDONX/ZgO0iJbz+MRA0Nfx4odrmHHSS5Uoiyvjp6bxzbnk/kY6gQLt4ZPed6rgXoNDHbPmzIAyEaSxsDMq2IkbkmBvMMd3k+yiur65R2LfT7sklGpvvTP8Xr0vB83/vBVflQFRYZv+WqOf7+aEBpcIrpFlOF7HFkY1UbXXGFkGBI6bwEKoHWBctKEth2PzlPhMZoi44gcK4eEQHbFjpSFnJJdqZj4f1jE4Mwen9d2Io48B8c2K71BsqbtTkHecEcBLoqIN2cb6Mc6wR5lYLwh8IEjZZAK12kCx8DjapYt+x4Mm5I/9xqnVhfjaTNWpQAYCsFzF9KwXYb4BIJJ2EsfNJGBIar/aiSJxjPeXRveY/oWDaw3UGpBOAYAUCXGMK1+VNQnICcCGwL3HZu+BSc8b53Zasc4GbBJHCBjooqhsDmpUuXOzdpHGu1gtDJUoal+jlttowCeGx5TIo8TYYywa57yyHuZCPHrEWUx87KMgXb5p6VOUsEr47fA5BIUHs3ZQVY98Z/NB8i3BGEcIG4pApJLlZW3jeNb6yaZ5rbknUSwE6b9amTMcxoM7NtPz4JqeYBbWRC9J1EUdO8ynr5bcBHgMORlIktgxnWKdFPGs6h1RYc2135OomByOe1LIPCmZJa/GLgN+kEMzDEC/OQdfNhJJWkhwuh4anlmbW23MmD/bj0fNm9/ZzoHnGpJimrrXNmDDQrEj63Ar7sPCYhIdE+TzcDDyz86D6yI+fiIPRbDgCqfMKPfOk7Ha+CMQXbHojmcEpu7bx8iYxJlQEuGce8ifZerhKP0zumTvwZSRhokgS+1CQNLq14gkZWkgSqayI6ibF4IHxUPSmMt3euAdt2HJ0R1pWeFeUSSrI1hJkO9489fbH8iMumRPqNDwe/vVVZcWEk+tn3HbPdQFrxYWlpdJY3YgCsqRWryVNesEVMTgPjlT7LX5sTlLlDot+rYrVwS2St4RYsqmx7mb8YVTQJZ3quHBz824BzTVKjfz8PtCPQ3fr6UI2kbl5NkMrDbR4lGYeVqXzorHYFmFVrUqfIbSZpYVwptBTs5m6ezKUXTKYYtHNswi7w7Ww1vHwoK3771Md5o+ucQQLPU1zbmdYJAUbAbbIDlLSPQXj8et44CJU5oj1hIF5/W2ahK6as8dcE2Trc4S11eZryCttA7K4EzBg4KDMsBuCjveSN4VBKTAfrQXKkDN2W1NVsAxyr9yqH7hijnwF9XoXY/Mi7ND47TUoSUN+4KLVf0P1SH8eaA1S6KbWcWNVjIobTgVJ7X6doeX1NiPAjKuKJ+Vssl7PzqvusjWITYkHZOAOnkriV1Q+0vkGx82hkL8papUy76j7a+PSiLdkBmxKtPRx7r0pz74BOatDZu+S6DdYMJzJUhanM7YuIsZawDWM57ezHD4qAqXtXe68MuMtdQ8fPuYt0PRjEK7ONjVWwK+aG/uBn2GDFd0P06433U4yi1W2q9mUl2E6IqxS8B/0YdFnY90G3MTHkPLHYwdFqZ3Od6ginOGZbQ+xs1yXngv4z8VJYWJl29aw45LrmVXjLwDZPnAF6mi/8VZIgSedEvqtGd5V80dAyMpLIkGIWHj3U2GDIqYoAxH/cYFuFJoOMOhCcE67V7Fx5CaoOYZDhCeDNMBf6Xb/hSxu5pZbjjSMAyStIb5lX3isG2y0f6WVUqdyOfdgCcPPIw/hT4yAHqvwYt3hIRZI4YzyEetSVBdOD2fDS0WFsy8xFrm8HUD2xVwm2y0DbD9H2X9W4TRHTjgrhAD4MxYfgeBajcQN44Fl9NsJZ4DGkIR9Nj8kapcJ6dTHrve2PV6J+7qN9oTGUEl+fNb5VprQALzWxf42At+K9+IxLnLzFYhp9TVc99N5ve239UpTnrYr9z94nx3AlXyx5X7xnR76bAmzZlbY3/RykMtkDVg9E2sxbSVcII6znoa4kmXYDJGmgjFkCvuWEl8Ka6PsUQ9v2oITvqQciV3EoyPbg/TFvgDN0PCCmeWpJGvH9WYdXhXqkYNtkTaL7/HNjUFw2WKPP9YZOf5aMrZqSi+xAZACNPwqyEZjhH78n9HsKzD3Yblq5dG8RbYXhfY558ux2eEd/51SehX4F5iG1pkEBhEcAU9ZMHKf5Y6xI29ZXiT3eG2xb1cvWKoyWYgg92xHRlktqtHWOWe70Beg+2mxJaojTuiqzzYIgmLU/hATJNgTAQ5lt3nhsjVexxyYUMgN5B7ZDWZ6mQ146qm4jR9e2Bduug2ROOdk9jdQJ7A5eagLFGDwR2GRJV7c/b0P6GLTUPROBbVF1OYUWeeUrwDbJ4mBh03u2mTMZQ12lFZa3xnuVXH5UxlY0cXou6kHbdwO2K2MqJWa7Tiyn7uVIlCq7knFl8vxXxS22B9uB5VK9V+4qeJ8zpgCEDU/5cXsuihu9/41Z/bURzg+6dzxvnqm0Z0aKOH5IvRrk75bBNl+F9/fnIJzlwBgrGq1mDAPw86x0ykznpqaSlPHsXu1GVgKlPdhWUCsz8CCwHciqQILk3k/X0nuYDFSXQkPCLm6Wu/VgW6RuvG/9eWBXBH/uw29kT6SschUzz5cGXWNzkPN6OYJDGxXq9z2jra3W7RgLKPdg+z5YxJ9dMscdEREDbU36RQ9TmCwf2y0qQ+ZVRui9rimlrQLT2O56406ZZB2zsct4fVMp2hovG7439erIxJ97wE3Po7Ax9rLZZ1X4RSYkBdve0FBj2ctPesaPmdm2iZTkqdQdo+WIqliV+2zwd8x2EL3eFVOyTNsAR2EwKJtY5VrOresZHSdIN53A3FYx23UYoQ5keDYsBgbujq2oowawzZMoN60xDtxjdb9XvpuPh5X7hzOCCSmxu9Duo/HBleDrOwLblS+m7u0qlMKr5pVkCtiyIQth+rPGugcgdfvJKz//vXuxudkHCPCidsz8k4KctwHMb3Nt/XxoUhZ3kMzHxLaB1PVPyYFlcycnnpvoLLtzUJbr8V6PdESZ2isNsPmMxmtYuoGQEDlmWza5bgQWH5FDrBmwVs9oe8OSAYsCswBu09/7c9HMcjePnQzMhO038sBtstZgW+aOzAsv+5JwHZ2zrHyhNZCxJ7Ja47QxnAQBt/4os+3DTvxnuTWqOqsebKfx2sZSU9t0XrCYpPKMEesrM0rky16/xgaLbENHmlXtLb4vV+PyYJtrkdSchxoPDZuEHOKRylzyRKmvRJhobh2f6L+KJGw11vm8Jey1PCz1Tv2XANsps+0ZuyZl8g5sf3/MNp4Gc3E5dyMzeQ48ZcB4M7Ndp6Tb+1irwXab+1eAbQNOPmZOYFTD0DxLkBXIMX9hzLZWEeEmAklbeCdQqs/LdwG2q+k+Vp51dCC/eFivNN5WtExi4Kh+joRrNLHtAIiyILY+znvQCL5q8WSZNUoZ+7eBrE3ysXZojR/Kmsme9nNEz20RKtL4iOQLKVCIwJ55qYInIwvWZauEEF0Za01YoB9Gab0jMBy+Wal7msB2QH7l6aG5ro+Tr55TYbTbuvW16kgSKpIamBE4rj3CzWCbwY8LT/F7y4G2HNjW906Z+RLQrtt0lcw59yAgkOeIGN0Lg8EgamiDj0hZbX+d9z7iPXJhR4ZzEHJSGAlbXqks8/sx8nw6XcNLLvooXf8aYok7Z+arsPA0ih73DYBCEDco2L7vOZfRcu8F0V86EL8G+u6+EgzFYrcIoSwB7gSY670jvPljZraVeVIwUXItOndjTrG8A9vfH9jmGpmxKztaowolxeZ3QxhJ3elNa+dWfJdEfy6MpEky8CmNQjhcYJclMJWEhEitOrzdBI4cURuN0kCINLzhRwVBmK5D+RW/bbDtElGz89su8asSbCvT4ZkbolTKyil+/D3AdrKXVVj/ocB2CrJN4TTtx5rPm/bTW9w6xOCqyvX7rSGv5G0MCG+UlbBdckDqwDZWWNBzYYycMHM++T6do9KcOvbU03BvA7aV4VVQqYwyP+rhYDvsqTwqNq9KmqSbic32THYzq81ProvZ5sWIQ0Qi4JwJYanaRz7kTA0/hw3ln4rkgwMy904M1hls+462HuhpSIkHaAoK/V7yQNHL55QVtz0nQ6RwCjtn/C8JOY71UHWcXgSMU33AjoxQ1SoYKFrir0JS6Jnv+m6boaIUDb+JRKkUQh3o8A2c109DSHmnarndVAZHBmHV8zOEienRTJWpmNmm5IkqVV52g7QVtOrJ4u/7qgXymwZCSjdJe76xJN6sZaoXdKl1WAe28bMm4G0WesXipNenz8sZAhpG0CoqIXltWlzZZsxWxskH1TFyYo3Kej1k3hUo2tLqnOgGbdg87AAKSsHPlX+n3G2YvGlIkGyzeW3So0Dr6Iw8CGzThhawrcLEnwGtDZqwrOreC1735GQ1CKW6/abCUz1+0V6tcKWVp7BaRpSfLac6U/IstzTNoI/Xu1p6JYZbpsIGK5/Ym8Dz4JRqaXDtqmroZTn5o6xRmy2ZnXNRKBGjJ1+0s3JPAeLd4Q8bV5urwn7xbt30PWTl4hvek/X2SpDFmhpJ5U3jbfgS6JJRxORXmRRooyty+ie3P0oz2YLZNrAtMiFi8yShts0KlSZddELttRmyogpYtwPZdnryYNvJTt0rtt4+adgLB89Au5fJhWBFAFiETF3IWYk1F6+bgm0NZcX7prHawWhjFaHr5vdKzI5j2Ew3YrbjvcddLzWJml410cFGGln4DR0Qw7j+2V6OBYCK2IgrrDArjMmfzLbj2IrC95MIk+31Gd6L2HlSaVtu064HMdFrqvWadAK/t8dATuckRFI2FKRO72kYkYxVx+97aNibepacmG0TznXH6OGAW14zqICAwgwO1j0Zt8xDQF+4p1YW4L/TTZwDyimzVzW+3PeagA3L+yAlcsKZP69nDJsFpgfO/O0UAOfZneCefsi8K9i25zmw3eZ+4ZDE7uQcnizjiFDz0u+7EvCvmbx4TmJWVYGBVwFCqTQvhzDG4f4JkKc7oJERKmFocl4k4JO9Y8aNjyWMlAvDJ6+EPNvF+1H+T6RZleOArssKonr5EJ0Jw6+hIkmd8GwSrIHxcmcqQd90j4QxLRtustZYscHCaYTBTKxTO7MWZ5gmKoYF8GeZOA3bmKGkGuvB5tNRki2Y1WqMvI4/Y3i4e8fyPtntD2GSHPjNApHsyUhkU7Sv9FzkdyFv1XYMbVYWawdJbJrhOrkqC5bbb8Gw1jATVWfeHODDE6+jIbvAsOn+d2tCCpu6JPJ965htAyLuTEeGlT7S5G6Ie42AV2ZdWp21KDQg3bMKh9Kbxy79CJS6LVh9BpJsOQ8OlSdUEoMFIgi1mRyGlDyR+U5jumVuFVRiN0OzuzUcJEmWTL1L4b9lr1sYCZdhxd4A2OxnK2XjlBH2RzBlsxWkhnmSkq5ClrJskTURws28GYl8yeGe9HesJ5LqVSJvVK4Z2BZZREw9yVutVe+QmKyVjtOWyhGDtv8NA6nsdnsqMg5yAgYTQ1VGqGzmeTHMJpeFOQuhMkFf5r2qjCPlXjIfGCHOXS8Dn+7Xo3Pw7C+VG2mAHyVY1gpceMDDaK8iHq+GVde6oq0fWPHFKoDrf69gnIfa7p3bAvOS+KllzNu5qKvnBDeYBx8OaOtFkdwJ6yJb8oFZ63zzWsbOr7UANxPZJicYdPLNym+ZAmJ9pgcSOTXgBlc5ddVg24MwJ0BkkNsOMwlyopP7a3iLG1UWS0gGtQgrvVfk+QgTTCyAwdwEhOM1xpa4a+ye/A8nm3VDxA7WrALMxKhpjF79Oc3Hojcdtdqz6BOQnK43RaUlmmw7JRtKGW0zAjSExAFt0QoCp8RgF+d2TxJxlCh17FEQ2rlZSapyeECcuCLtyOpEyfxjEpWtcY7JjPaEbE3LecD/zjRI8WeuCf+7eeHdJP/fdJ28UAT8S+URq0w+SajS/I3kWSTDRX6rq5hGJUwUbnhNjmdGbsNnyOoHB8Hom3aowaYARKwcM2R1j5bCSOy9nDzOzE8rfUMKnuVQCSzZ/nVyKJVCdSUyW3kMwgELwC94+5vPqWyuJOSDWU23P93SqzQqNkWoJKKeWwE6GNazsc8V2AfQw+PiJDyRelGVIZOV4hWN5C3tpzCn2gkTjw4ZSFU/ive9cPOGcUSAxESYl1Asx2zUUXibnv1w9vRfOmtMXeHlHqf460pMpns4hmLwfzqwIGPh1w46MZJD6uEQG0UbtRH7S81weLlpuoUR17RFVn0KZvkZYQrjf9dMPTWm4sUuk1r6imFe4qRevS/XE2fDge/FeU1oKNGvnCfH2HqpALMlY0PBN8B3C7ZNUfhIGn2HKulsUKJ6U7f8pA3Y9rdqJfxqWIi21+eH/4cB23U6z85URZmbNkxbbuwKtKsAFHvnXdcluUlQ1Li5q4VYkAUiBty+arkVsl9j3CDz7t1tkSGYY6PD7VK7ILymA9tVhqWUsKuKU0sVAD5Vi+t7UJcHx/GZU4vb7w+7R1IuqWR1OaUc7/F2NXxN4akCiZ0RpbUxUFER+yTkC4t+Dy6V3TYFl92tjWGBnkXKgm1ymT5s57GyDmWnms6cvZ8aqalLtCVDrooyqNKEBLnX+yRxkXUxPck0GYhJgV6ENjQmNJCUVFc9UXYlF756HRIjBOeYwLaGBbg5rNIRNmxjEAP4MuAi2lfBdgjH8cargL0awVynN1h2StaHsXvxYlXtIQYN0uo9fxQi8Kj3qSKT/Ocl4F8+xYpVovraaYhJKUExIRDSEKcgS5JuhgmYT9/dr33wUon8cCEcamAJ5DPPePp6dWsWzqycumTdsjKrQpx4z5H+W8doc5kYXdjw635rlZUOCeAMA+R7K7E6rBLxAAAgAElEQVQjspBqx+P/eccCs/DBeFB5XU4cFRqjRqiGaIXslzTEQ3S66gY+q/p+jjxLFGHJMIliMDh8R8E23s3TAgiy4zh58QZ/p8z2O7B9D438xwy247CF9KU1hpwFmNHgwWKnC74HsK1CMLJi46SKiBHIrGYT2G5yF3R6A1FKIYLQ5sh38ZIxerDth1MJGiIGKfIHG0Oa1ibVRMH43dTl5lxmLco8eUCcY8ayGKACVOh3mbGUcVSxczWAW8fhFbkqLnMVevpH2Ay7TgRv1fXKhpQUNMIO6kDWHmz7takDhhEISZxD4TpHZGSYRA80Smc4MUA9U1QbQN8CbEfgxOZaFLKMkzqGEvBlIK5lQiPQ05FW4RmwnQ+FKu++nIFLytV5HlKgyd3kHLscMfbNYLteSYT8hCojtAlsV90f76dMbQq09X38vroP4KwKiUzBMwu/EPbi5UXtvFQktuv9uWJHCNPRNfRhehrGwcxrQF9+T2kyI15PIQMuUbZuXu2zjFHpDY6I5ZUh+GojKdi2kEth2XGsOn5eQ07QtPet2LtZuStrYSSUfEmJGpO/fHOpV62hutoMLNJKQoagF4JfjrsaVz093Mt8ZkLQsB4OnoqcfOJOnfyJgmOea9ZdPvQqGFx6PsWAcN+3Z5isTDwock+Z9RBZIIzbO2a7Jlykzlr1i1sr3OolZ82nP16w7Q9+TAlqDC8dw8q5+baYbS/Y64i9Vt4CFUzG2gojXhkuJax6b2CF9SNGSQGDdCDTvZmCbXOHWhKYtJLVA58RmCo7PEMXgadcx03zhlikaz7eJ7OKQWGzNHdOjgedFgbEIkBpnspxdvVsoVOsJeHKCUDRjzJfJeY8xKUaIee/m7wdK3dOJNIzUZIlwqT68afgjpkin4iksoPXXrSNGbbiDyqvVwK468B2dIbTjP+3ZLYD2BY/gnu/cCZC1z18nM1JV93mAnadkWVARu6n+90DSJqvmgRKAjN6hh2ITg0fD8ZjYP+WYLtNgmSFjOExxoAzgULZXKIqZjs9rPX6UiVKWbJGgNsqW8jdDSzVu1rqPELhnIlx6Twi/uzQfnChSWZg6J7abimpsT/o0+CKNbdfb/opzUtbr5ElbYcLcmCbQh0sKTGA7TC2oEtz3oq6deOKHsIza0MoSxTlz/z+YPAs55ZYbTYOg7ebP2OwHUKhynOoctyB34wRFgc8ursYceYVXvw5v3c5Hp1CY9SF5GSbnmMzNtgKcWF8Li+KXs8tNO6td8x2dWz2O7BdByurRQwLrep5LW3W6Dzg5neMWw6s2e8ENvyBwkhUqJTBSUicQOAV2M68iPC/TcNIWDpVzJ24eWMgI8LOsXM0zhbMtgKDSBEJePPPaAW2+QIdjAA3H5pSv2b+jR8CtuuUqe4XBk/lEDWfQFie+ZCkaVc6FzQpDnvvsFE1YSqKndXoRh6EKKI4/juahyaw7RnRCmCn69gEtlOArm5aY3dCwKyssVZnqUYGYU3+sGEkAWwHltPeT5lsx2xzOKlzK3tLMR2+uth9PkPKfBtciD0/kccnA7hDBmTMfD8IbFeK3pCIa2uahFfVkz8NstWFbejeUra0Cti005MMZHVz+cofkQ9ej1gSHtXqGS58ws4ZCTfdG3EIjT/D3mCzMyVgUMHspthQ+NFwNKS/16s1YM6EvUvFmlWNPTcHynLrXKXXVjHbCLaNLLH8hI14fGLiygNuf01OK3WUHffK0cKb+YUZlyqzzeEVwd4LDXP8szjUKq3sJ1aQDcTF2Msz5ImsoivCClU/9vpoFMkVmAgt8dYq6iim24dqG3h23hVd0yQsie+lKYjooZT5F7KGE6/jnIF3YPsdsx2qS2QEbQUsrP11sGJrvqZCkE+GIRPxEkXJneldgv78w4NtD2SDwFMdwVKEz31espZ0e8ps18+c3DshHd2jUtCUxmxXgtIEhJrADQGgwUD6gcVsq/KrnrrAgngBbDGNJAjL3cT0fibA1epwDK9+JxXsHtxilg+te+Y61kYVI5cwh6qY7TIjVjZio3Hc57BqpQJqeCHHzwFuNSLqQI43JD2+fdswEtGk4W0c2xmm0oG3BGwrOKyce9HpaVtlP5dGCCRud48kcgy3jc8nuD4kjKRiz/CvY7mX25v5rdDsLY0Y+RrdaOci0RlVW1Dd98EKDXH4do2pgfjl/R70IRcGuGQ9PehNAbCFHDj22htwKve9l0PngsrYdTvw/7d3bVty5Lix1Be1Zv3gffX+g+3//y4fj0etvtgEEEAACZJZ3a25rFvn7GpUVcnkBQQCARD88fhDQPa3b9/k7x8/fiRmu9W9k7Q2Bs1wFrG0vJ47sA0nITmopnP0HbHmNfpyZg0FbJcLwTzNhxxXnz9JizOVIt+TtbbUD01zGWDbpJmikTm1sHEMWcfO9Kphiru7kauuk+EEGQC3Oecsr8KRmJ3QVNdgvd0JMsfNwbQBdFRf0bHD27CUFdtHn2D7nxlse05jVoG+6Qp7UE95sfJgELmS8djAeaNVJewMpAkrzL17mnLifmYy/C2qnz6S2eZQor0GyiMDil3fbERXge1xZbpqKhkTvRBrwbddjTd4NRIyepW5qIZE1I+tPSv9mMfCVOK3gq7cxLmTpqHX9XpnpaYDy4p1stinPh49MPamzJkYzJuby63kbG4EqhiPxDwVJoWB2e2dXbXcgMKWaaduaAoJ5qO5vbNYA+cGqYQpM0aHaAY7Tr7m2qietLd5SafqsZrl0CT1xXkblofgkeYORrcENqgEpKg/B/YdskZhWsxBYve6dBZ+l24M3mY5ioHSXtADtidl75TvKsk2B0ws+3ORrKA3D+XtYJvBT/d2BkA+l8hFbc6MnGKcbb30tyHrqgQiP9tTOEpqAuSi7Zvpf18TMJlMhoDYKYdDWU+OboHBrmsL1vLx+6N0/9vDN0kneXp6ukiFFCeLmhnlKBk7tYVASfre5gWtJZDsKRzRgOfZ2zmBzJgTEdE4Rgc5q0MY+tMBrko1O6KwJTrFI+cflTsMqDZ7FMBX03SOEbTQrSEvoRtqNauFWidHB6QUGJHRsh6Sjj/Q1WO9B5iWnHzb6x49MwY7PsdeFGUCTeF/8/i+jDrbe3vWeBj7h9IvxglN/9N4e1NGTpfjyrcdf94pha2gnfDsIWytDTnp9feD27MQaiv6udFFJWGisGd+n+4kb8X+g3UVmGp+br5eaZn1H6WPznzX73Bjnz50et1N3D9CTLS/2BFlamOO5vKo2CNfqnNWDMZrRxEy9qJdvqxPs8MyqqxNFdbT9Dadq7DbGflN+YmJrdMXALgxO7RrNzl0Zyeqa/S1hErdKFmoj5nt2SFKa5f7lBgoiGWCZ2ZglD9xUtcwaMhwk3agxoZKXDYRE5/LzW6YslbDySCQxMQQKlNkNk83gBu3DXvE41Tpo7jsSmuzOWhBADbiTDflussAK16qq/Qlj7tEGyiy5l1G/xwguZ95BNq256tW6HVz/KoNjnmazFHHqFyOcc+doNWUX6NT3bZYzrsAYXa6i06Bkzd7fwBtGJj4ZZUZgEXMn4B+q2GMfuGzREgQdDpEuDBvvofV6iUGvNEL3Ien5ydZe1xGczgI2yo7s65+eI7S1ky2qlOjks/5DWGhQ8eEY8712U0TF6ImznCcdY7csTFmOCITNMjivDNZ43kkfMbA7Xo2sp3a16YzeO1wyEreR8onLtfREnyhBQC2vSdGJImkScUUJaQUVCvJlBx5rN1YKzO7QSAqdoEMugz9/R///roHThWxr7f04VtPrKdvymnQeYvnQVdt46xg7Uazamc1d+97vy3YBoDM3/Hl8ioh4srPcRK/0ahpE8RGQJh4doHEcuyYVOu/g9Ay2QFOuZ/Xr/mHAe7EtCTNbKTu2vFL60EhrNP+IpjO+hrTE0OxihIgZZyUAH2+29epr3SSmiumCFtht3uNA0Ftm2YMUcc2Y5cerVXjfHav1PmNeQiZqSFkBw4me2EUjnl/HVj0zwxZhtPlQu6hSnhqWJPx9zgMNJQ9AxjZZVIjPS4xqnPLhr5jk3gupmDbFoOZeAWmCtpgXNAfBC9m7fn2TXntEw26AOoAx2tjGTmRDkDwAIx4wxB628wkmo5b715tnBlU/rctICek6gPF8dzLskWCeH6aahrtGpSa8tc50Of16mGPGKA4zIepyHP9iIPADJZZNlkeeA+N/x750dhD7RybjuR9A+ZcwBsDuElaXZgtsyiwX1blg6lQdwpWyp1SnHhsGLM63OY8Ibcc7L/HC3OU0/eqpTr482gH/ZE1izXv9MXBgaob0pltW2G254sMuWgmnOLk8PohdhKs9G7td3VIzwJund+Xy+3tnUQ1n4f+BaAxTBTElVafcXaeD3l6B8JhyWE7vl087rW4EPnzJrA9u7RiS0hB4a806/S78wqiNrFXem/q0OmH3vf+7B0dXmpWY/oOmXNjtglwZ9A7sYam+FU2WcioFw2IT4oytNYpkJrH9/Y1P7M4a8MQoJ8BfACsN4JtaOkDI5x7LA6SKc2DPJuC0shWMB8JuNCSblnGYnAEAKsm91cnIF+qXsDwGeLwSyPOgO1r9yplsKSSb5x2tFr7zrFQy33KYsR8Y/kp+lHTHJLxFEYuwDbKTsU0BwMymxP0ndfmmqicOmfJ/L0bbEPmpvqnVpUog2MwN1s3d/YJzIQjpQth/my64CXma4H2V4w9z9Xy4jH74WZPH8dX9BuhkBb8mIzquIzZbiZtb2/O69UD2E6qXyePGWjfAy1dD4JHzwcAYEKGEtjmfeUHG3Wt+arzNFYmSBiw2rwJNSFgm3T3BmwjbQA6DsCMQbKqj437tgLbUF6w5dRWchiaCHbqB5yMCrZdwUUfa7udo5Pmlksg6mR4q77/Vop3Wg4W6SC6SMcIZ8hqJ1I7WR/PjEuORhTi9vZGZGd8JmkupjcCuEd+tvIQcTAzsK3NoUcoVaYTA54iKzliKXb0PLO9Eaq1pQvFuPpd+915BTEzVle/8oMe2AnE+jVIJ5jP+7L9Ddjeraazp81Bgo4tP8w9PvAScbs3cgtvX/Pd0kFVzHoDM1IB74eA7U2VFlECwlx3llQ/09BnBsTmzSS1vwXavj5rg1FlzJW8dTJyyLFmNafuJKpZGK4a6uXZQWjdc7a7qevYgE0qSXpHprOOIV6AIGap3GHCJQ56uwOcF7H9lhYwM9gHw0jrfgZsq8BEaYDKLCHUiZvWdG0t2YDmrItmONjegI1ddGX9+LG6zFmwfVr+G3nheVKDupHhCrY3DhyHyCMXNXck7bME2AC4jx3f25vzevX3BtsA4dkKWJUH20vXgO2sI+xfFfjtouv0/QBtuv00l5cyEraAu9srnA7iet0ilpx+MFsHB8k8BqrtHrJwXHOWk0PEiyZObJ6JPkRaPiM2ZafdV3pZUw9/FtjWG0Uj5UdDG7j50XWdY+i4SXmUL0TazDEHPVJKIA/qyEEzQYcea4BfCbZXgGkx7Z/M9g4DtugKTMbUe14tx3vBNuof8+YyY7/bYKo87M+fDWy7YTwjy2E13QBfk9ZjtJsaVz0pCc+6F4iR+mOedz0gxt09swDZaiWDMAMiO2MN4AEFPf7NYBsg4i3M9nKDNPVVoej0ubFDJgcga7rDgeK9YmsimOAn2u3dXHKQQTyBLjivArYRJjawPTts8CFgO8kB1+SC26mVFthwiHnegG1m/q6YwfTTcGxrC8F6CdP0BmbbGeLE6dN7tvjZ5udasH2CU3jRbIhg4ymShXlnsJ3lwMqVNf3f7d9rcrb/CLDNUSZhvymFg/c7HFZfTWLLXS4JRKlw2wUppooPEkfpVt13vi7lwhu8b0185bxttJ/T03AJjC5sB9DxmY7HnHWvaGQ5xgfAnVMx6pzitlP0qX4v17VPHXZg8dlmslQ1IyPCLpgi9aj5z2C2CWx/uVEH6aL59mM8Mm69Cc1vBXXS2m2G2ety7kXtnjrhz896iJKdECVCcplJkdnrmO2dJplM+ifYvtoewbNagYhlo6fSSCaaJ7TB4XAjQtI7Sfgzg+014D3Oahju+YHUqqygEDVEZvO8CzeL8rkVeFAZBwG6Hm5D/lwwDznjnVZnwuB2gJsNBoB1NXL137hRTcN26pK8C2w3KuQwNgzPQfgebLOxnOGv6X6i98WOsY7KkHU9HARUZlMw7sTALGrKfyTY7sEzcrb5Up1zzDaDxauVmz2wwrswXm8G24uDmmdYb577q5jtUHyTaXm9vD7TGezivEOG+J2IYuieBNA6Nv+XBts8nAqeCxDuwLY/XgwT5nHYUb88qpGNlXPJjofrZTC+JdVlpUNkt5X19pxt6PzStwP4bZ6XczzmBPh4yVHh9N/6/g5s8ztTkpuhUezb6pTXsWuKhWgKuykSLDbq0GvKxs9IIxlvFWb7RsG15GwT2B753HrDpI4wIo0xOsgZOxtS2cpSUwbQRvlHAeAJ5+b0wE+w/VYrcfK5vfKbNxQbc87YvR9sL8ydgYjjBlIvdDe2PzPYTqEwGiD6rMAWiMD4N3Z7FxOf5qUy24pQlpHzcV17TdVg4xI33EUnEMZig8OhyFl33YmoV09bH7t+1OvCAxyEYn0P2F4Bmy7krr+fg+1qrBQsR757zmZuAAyvlgpOsuvIBxXDY2Wh/AdkkMGs+Fr6affcJvfgI8A2R2TcZ8CFDMJaDWb7erC92/8nVWTr98Q0vz2NxNe56whXGmi+T2CjMtvE8oUgbDN3abPqbafcPzX2xGjar48AEHRtT3Xs10Sk9NTSMMCso6tRAwAWGdMbc7Z1F9C8LKqynAbbWOda5pL6mfLHaWbqOJTJVN3hjjM52Pu5t6M4FNk6LASTCA5s9QBlAn7lQS9VZ7WreUxiywzw4jHu6wxs65pGTQ22h2rW9pFagG3ue85x1vJ7Pwtsjz6OtJExEDlcO/59eyugeJyjAdh2kFxuSlZ9rukgkIe7u7vL16/3l/v7eyn9+Ntv3y9PP36oXYfdlInOe03+pcz2mf233qir6LqpkasJpejVOQVRR3FqA5wZ+uI3H/mO2paw2pu0hXnXrBqJbQz2RqPNyFM6zl0PAjiFYDV1fyTYfsuagIyEhwoy2gNljlrMXJ1ZF+RxRWMp3y3NH5TbzZ162XI6OgwwvGsH2xb6x6YKBocPscQpdt5BB8XpWtiUa0khQIkrLTEVAIiNXrAYXO1GIcU1f64F24patLrGVEvwIV8YMThCpYtVdph58tx4Q4OWbqgHt0ppqHoQTOu8huEEMNFurMGTO3+kqCuD1em+FIWi+eE57q6Lzwxc745oj+P/fZWxkc6koswEg6ajsoFtzjZAga0B+jWXPK0+gD9V5iqwcXBhY6pRJ52KXv6O8qyhdU+TsG50sxyOLDv85lgWkeH1WO83dazEZzjIPj9pLYYity8pUsc60RjKyGVO1wia3uNqJMJ36nlPk2voOBstdYYd3KjcsdUrDrZfLzdy46i9351tnXXdzjW9iyfnixyy03VHf9k5MsZ6poDI+LJjcuh/ySHX/avEgMxNd9hypJGMetGjLvQKbHsfEBU1x+blRYAnZMIj6h3Y3hRFOIxH5stA6M2NgFydP1xoo2mIOkbarb4WSnrVaTWcf/jmYJLHgUgjEp7GTZ+jOslgulFHezDb1i/Xx9SP8TvYPCUYLwKyx6VGDw8PArZ//fXXy/fvj4mAZOcm4aB//bf/yAUdlxI8MwprsbfS5Vea3e1W2v7gLaBr2yirgDOA62SDlcXSx84zEfU1KrpQLvlbKJclsFmM7Yx3tgPbCRxip3s33z7uM2uefpPAl826vD7X8cWO16/mzh8AzmzZM3tjCobB4FizWsnB895xjHouVAejuzEACZA4WMnt+3ojNNm8PnSUGa0KBpxhqRCI004Wl7okww4gcL2c+NrBcLrhpfJbHcNGAgCGXRhJv2UMftRox5O7Q6DEQuCfNDkCvIqs2fwmBsq8mU72Dk56cZZgSfHWDNT7SyL8txNRgw4R4GjWTz+jQ1V2HTKaCEb0LL9a5ounLdnmksZjxNtaTxnY8P3P4GlEKeLGUYBtdlLrtCgYWgPuALchv1XvM5BXtdgd0MybK8mje9/HhbMRRroTqgtJfrSCocZS0Ech14mgI5DojopduJUO0/sFTrqZIS8cNJwRf9o1cxQ4x533aierlGqm4olNCDklwG3Ps4ZCGpOAQtYZsM627nONHKUv2HHEOo+3o072LIIw2gbwjvkNuaiVUrgv8ntCePgu9i85nc3qI/c4O+jBtEulJdJN2Adj3bUKE9Wohp3n9L8uUuR4IKdicPeqw+vEj+xBMxbyauxz0yWmo7CWKleh7SB/IhVe9nZccjPSUF4lheTr14fLt4cHSU15fPwuN4uOy41CjmGXYj9J/wbYVtQ+BxBLQdqAjzEQbPI507B7w9u+f8+YzrzxI9s/gu1zQGJqUGQ98w1JZ8YEBX/mt2sW0lqYHJDEBnUDleTv3Ni7Pu7WRBWePhnGL9gaNwOkk41SkGdmuwTvZRbs0D8OMznrbYrBDdb0DXQIQ7UnkRVsRoq9zO3N5YXmhFrYORb4qY6bgXYYU24jmKEAp5F2EmA7+kkmKIFVOkTnRnKnYWLt1YAhN15XdoANMEgQkACIdNFLU3/AQYIFE/Lhp+hX7HN0WktEdSDDZcoM1/gRjApa7M4fuOEpuf8sGHldO2i9htv6fOQQu96g/PSbW76dUnecjpPA1kLRcFTB+4u9Cz9VXyx7Oo372cp5Ne3rb8dVzlnekg4uwLmmD7R7uwHbCajL4DGvAVhU+gwUlDJoZ3WcjN3SUdgBPD6v7/V6/TYH8tnqllVWmKE4WVPI0HQPjdC7nuEYbKL+UWfEjpLFZ9horl37PawOxRxsm3Qdh2vNHSJLJN4RLcnDgUxjbv0dWMdy+PqgWw3IfbFzGZ1uAfZK3/lcR38cbCPve7SNPcDOdc35dtnKUWyATDa72Jusi0ZEAH/cqaa95nvI2HcH/pRD7lJ/wALKfOuf5OKYNLADy3YMpfrCQfZyfbAR4yuxR7l1+ffQ+zR/hx/J5XLqJCANRS7FedE0lJFKcn93L4z889PTZbDmIz88M+45/fcTbHea7IrPdsDuiqYOJ6/PstqfYDvPMlie2dy7R8/GIwFv3vhUC/SEL+pmdOO4Okh2MIR34hbG48vQb1ceyLtVixD6InZ8hEcLQJnJzLQkKkzjQqnLCAC2uU+FLb8ObGdwLJCEpiaxVKc2Ww+2kcYR7EhoaIBmB34woOV9R7DMxiOQIcuf6I8TzLazYAS28fp0o2jNvT8Ntk9NXvrRGbCNKidhraM2M3GM515+qEqie8ZZXYSeIeuWJtLKOoCpLQuTTazTqwPNDhSArQMeYsK1Z5lOZOdRB4wcT0sp4dsMFzPS2RyB2XZewFMJWopYHSSXc0qz8DamdIJ5pxUXUV/V/8JBMWVeUSZPRT3XHj638PgVHHldYNbzvhaTvrmjZM8dQC9FA2ruPANtpHFAinfvtY5Smhs58yR70e58Rt4Gti1tzcJNiZ0258dUNTnBkdGhy2klD1XBQ3TT/MvH0E22D/QjIhl00RIplBzRw9BjvTvTy6QWdJEHo6U6yGD0kQ+uK+aSY0TBKsVR2pesScsOsHSboW+lnKCd6xog3Nl910dERNi4PsH2dbv9KA7viAbUxhKr4rt0j/A+wXaeSWyo1dJG6EiVAfNNQdoY+2YK4mCDJsYsh6X6XsAoiXNtzBJYoNvb+56lhqKysFv0nAyP5xMGAFfDorPiLO0kVrsD26qY7TDXgYACygG18H5m+7gn5qt6zvGdgO1Qw54XyW9iQ1cNBn63Atuh6I3g8zC4KmX5X0PoMbONtWP2VuwBHW70Phfnq9MR5+ZrN99rZjv2jMoCM4in3u+eZQ4pMchxsE2pBdjUFfDGaNwtthQY7KGoFiEAHAABwAgAuqttTAekADChV/L8x7t5DhIwmdiVw34grx1ysQPbOl8BWKsDscLaIx3BMVMjGqYxFfibvkFtbN1Y7zuDpKvE51Div9Oad32zDaqRTXrOUxqM8UQcHnNEEQM8W/dlf6oBncBca356Au/Uz1kbHvGgGtze/y2zfQ5sazfMovAay9gt8mZ51Wx31B4EoB39qnWpXWYn8jK7swNySnFNYo5DCntmXqnru5s7cfZEf5vzLTW06dKaJfGESCdstDkUow21p5Zt6robigJ7LPDbJ9heIbIT350yGCfaAYjhvz+Z7b2jMZva/ZM5lYS2BAGCt4DtlSkyQ+WgWQGxKBvkt72+ioJQY3gcBQP5bJwDFTDo01eVUNrskAuw8kl5DWCnJtDfC8ROeeYZVPCBKO23TsMipH+iT+f24hpsW28OgPt6sJ2Rs7NlAPWOtwC0e4mdgW1msw+/6VIZGufq3HzNJx5skrJakG0FMSKbqHSYMYd7tmxE27cYoE0h/naawqmzXlhzTaIqC638N/LNDcaZcWVZZNaR2bTaZ4Dd8Xet8JB/S2CbgOMpsG2/b50NA4UOLqZrHqk9HbBeRQal5vKpvWhpJHZzqoKSjwHbLk7kMJgnF7q79pEA9R8BtlVC44CjyxR0ru2X5T74qWA7gLavr88vohG2Eyn9cTwlughR1gK2/WBnM7DAp5MD2HRIUoFteJbKHx0lkVNaxjN3VtlLStLC2bIa2ZDkPvKlHcadF14tRSABHHLydKFxKH/9xu146MbPnO0TymP2k/caLG73k9nmzdODzauWqmEKxbyGNoH+s2aRbBtKJdIWCoOy6sjkvXmt1dDDSNjWVvMvYbsGaFvnpf9+TslRTmkqOsGsvSiQuTBvLelBMTHDh4bfCbaRN5j3Aw2apgag4/w+PIJtD2tQOTZnSwFgRr4epSwcUyDmVX3UUMSku8MEp2sBXzqwjbrmaBEAMEUtJgf1On1z1Z6iH+/ANkLLGJ6Da1u/JdP//b4AAA8oSURBVNg+pIw4tUwTmUZzCgSmhz3mjJq/BobsQCKYMJctc4zrvOu2NPbSDDGD7aNsEth+Q2TUmU7ayQ70cWB3kvetrOqo42/lW4nlhYPEzkWVjdDKHeQOIQ/ZGLWM1RsTBvTdzLbm4bpMdfPXKDiGc28F26qc252/L7jkDHGeUd/fJeXoMO+QSa5mZCqR5U/1OzuZ55htj5rZGDHB+gqLJuA7VThWBnGAbUS37DwJpZEgtSTtGevfzkyqTBurbjIEJjmY6UJqeGEBY7Zv79oyuk5WcCQ4qxPZXWDxPTPTnUZMPu8DZc91b43Lc+6SHf9ktt9qaey580Z+/6JPsP3RYHu2nRlw5Zxs2ULl4GIGR1s86gs9VSamrPSHYeDdCEwPy+nvVU4M3IkWQAjcNaWjcRwK8lS7lXE/wWxDkR9llQ6bvhts68zVdxyZv7yOe4uH+Yu9mMk/YznNO6lMZZxGtXbSlu7Adsiz9j3+DTBCxOZSQfDYAbZHG2By/G+xgxn0zHTUe3XXHmzH1e8JqJwA2wFwwzsEYOJ0mn7SDPguZtRZVjK2kjaCdCvcEjgJ+3eHJSEvwuxTWcEKhkIOIne6A9Cz8LYDl2ad4XzOnh19HAfeuErEOCg5PgcjPmO2AbmmzDdAmNS01jWQiJ1dJqKM4Kh5fIYb7xbPbs5k3dBsoN28vQlsO8tawGxJJ2p7bVFKXE7HV72jL4ic9aNWOeHomspviSjZw1eDbYp0cuQUy6QHGOMAsoWuUklC3pPYBwCdWO04+0KRTd0c7U4F2B5z5PJqt4pK5Ry7wTHtW3cEzIaMi4xKTftkWxYu+mhBDklSnjqXvgUplFUus+/5fIKD7T0UXP9irbh/fjWS9xoOHt172nJlXRThTgF04IKV8mr2p21Lbi1qqhYPbONWvmcOJmrysKmUSdGkJyX5Phhsc0cSwOXUCoT24jMH2/a8m24HCX0Iy43gZLGgG9UQBzjT6KqW3RonnzV3+9hIBp90sQIYUv8bJaHsxDZ523q1urbdvWOVs13ZoQoifIqNeVLDH8uK/ivTJT1ISjyF7jH3HrIblQ1G7p22x3PhwHVZxYGBbsxtzEF4GjpOC/yO99/cXF7GhQj407FbnktRDQdAh8yWtMAGLYwY1qTfmNWY6To2YNsGBGgfADDzyBn6v1X7GwhAsQmAIEoJCsbsmGe7YrYr2AbDBLGRKEM10jR14z9Xt8TqvFg1koZVZFn0OSQdJXWCG0Dd6X/sk/xd6GW0z993eyGps5NpQbU/CrY1jzUu9BiXGsX11Yd5JXkX2LUAy2DHdUy5GokCxPeAbWO1C8Bepb24TmZ7TASHLv3aGGJ9UvUW5HXTYdNpOwbUB9gOpxhg8JzjIXu9RiNIIHhN6jkFg8rJ5rAeyiSG6inWUcrn0KFae5jZcLFodsZBWGMzdpm4AiHjbrPl38c5iaqJUHbwWF5QwXacBwj9CtsiS266qcqs9nVdfUcuvXF+W/uo+d7hSIZYZZshVXeKMRU5+vs//lNK/73nzx8Jtj8SGB6NeM4lXc1Rt6AMSHZznMEUWXY10e2r121amSUc3ElCEkB3NqaPnFcfAfVBDecJsH2MwS9FNfWb2BbVj4bWrIUKpKdzEbHwWI0rGBo3UpRXKeDRQ6wK6jT3mZg5A9DX7E0GB2G0VRno4ZUoeZfa1U76Ryxb8t8NyMzyHXKalD85Okmxk9HsZT+PGuHoMAamVm1Jow7uYNP0AgIFF6b8V5MoFUGOOTZq5AZTqVo7AS9rT41b1Z+Yx/E3MxzaH1yqoPM6bjnDWOxiCtvxHVjq+nBWPpKhwP6jh6/a8zJkcia61I/xmV3govtd9SmchV2/3SmAI1lUocuTTT/+PdZE1p1CwfqucKJQs3m65y332r+3fFRZOzpwVZ/H+jiDOd5qzrQydC+XcQhaGTtc7mG9q/px0rnOidHlNBBHaS38+fhvySXFWhDQBFCuaT8uE7KW1RIFb4muMuOHd2sbx5ztoQPHzX7j+1FObf+nv035GsBd05l275T1NLAZ7Gze7+n9BuB9nzq7QQ4/Ks+YgPvzFGmpOnFl631fN44jwHb3vDxX7Gtit52UIZApn41rztXh96ocIssxmyCXeH59Boxg26POIEHadYKc296GYAP6fnmJm1l993O+d3LQzaX32vP2Ropu8Q3BL88KxVU1kc22x8SO06HpT7BdVnAGtqvC6hb+Z4Ltt/lCFWybKPolHG/nt64yyitttgPbAMuMkTcg99A3aqOC7TPr2BnT1ZAObpEpFukXjCnKBTHY9mth0XrH+McazvoAJS9AkQ4dMiOsQQWBkUYwG/NY5tbBywJsZ/Vqqh06ssy9MAqumHLu5RmZqoZc9RwY43HxgJYaYwZ8D7YjPD0juSqzzHOvPA2bDS3np31ToC1r8QIuH6y0Gq3LlxcH29AzzoBRqb8zDsnMIMEgMDRScBWHUgNUHTnn3tBjkXsiQOSQTu3rISqVt7MOg2goa/4AqLoqEnwQjqpIcAqQthNJEat9xPsHJe3YqZsBGOw9b9sckRi/lVOTNcjs6rl9wDXfYwSZpcwsHH4ldZMFZEVKRDqEqqgkSipyRKaAbZf6A2rq5crvfTAAI/v1WW9fHWA7zXdrm3uwzXpgbW56eLea88O+a+TO5TlVgxrRFXWsda4bsO14LtJCsBaQd6QGbQj4fuvj0wWqDQAcdic3xs5G2A1mu1XNx/6G/IR8HEm1DozXQXjAMEVUjHm3BmZDG06+zGFzOFb2JyKhDIP8PoO41FftdugsaEe9VVn/dPJjbr3rOiHTPpltggtkuN1bRGh2g3j/lGAbRuVsRYqVpqLvzhiEU039PwTbyopZOaJILvAQFVIcwcJ1OW07lgPKv4JttCnwkFIfAMY48lXDkfv1NPbKw5AgTfgik1Dogetz2LLzpZhZkkMoBP61zFg4FsIokhLcgm0YwoVBWoFtofuC49AV9YnUaMX4TLEtyk4paNAw6NPly00w5xVwdyD72v0HR+93A9sG1uRSGwMgLrMMnqdIl3RylzbgZysKWGVmjaI44QyFrGFddnJd134YzeqoHNogB1v2IDm1gnNfwIQh0hSs2ilHxK28vblh6LidDMLjkhKgBd7rB9miiIVcWAPXkhz2aJ/PlGin2Ikb+wDZN7VkJTsx3ZpoO39VsE2RM/ZNmdnGUgJnkMPzFqAtc38CbPPvOhU40l/cnpDdgE4WfWVgWxdc/w8MeZI9FYjdlvPvVddDhiJvnLGZ8TnHLaix3DnYJqIhHsbBT9uPlOKK8fi7F2BbR2jzZil/snc+wbZONSuZGXBeScmfDmxX5eThrNhSC3yx3BDXGvtpY/8PwbZXKiDnTUJyBhoVbKsW5hAVz+F7wLa044di8q2IwIjXA21o2TWzbTttwlZOGFJrGjmTqdLDTaSJuGNR2U1X7isl39e5dltF4fmj7DOzjXeE46HAe6zv7eX2Rm8fk1D+66tc9/v8/Hh5eX0sUYg4FKXLddyplQyYAxTTbcXh/l2YbQBec5AS2y2pPpM1YaDRmlGLChSWkbPtvO3CbClLNZygOXDjOWdcy07sbF1898rtc2rsh8wOJ3DI8HBAnp+sxoMx/2gL67y7yVHXTiemMqGYrhnYZsBaWdMAxsdgDcDVmDlnMgWwqKOoUSsFGHompYDt8ZxE21Qexz4Yf8vcvIy0hByJq8v+lwbbzrD28+p6htNAyCld5ZUf41Axc2fBdjzhQuUf6ZpaNK4B2+pMIiUUERHL8S66y0lk3/crhkPJiWwzzEm1jxPILwKjFMwebMv5D1IcHs1lVU7OAz7W4gPWu6LH1G6Pc1hD70e6zSfYbsIA/5Rg+6i9CHR1pnr+2SfYXsxNM88CvSyNZOQoanKbhadkYyJUNwyzb+GfBLaZDQxAP7onOaWH/jvsb0FfVu0rsO2khzyS0wKcL2sn1pltq27gzLblZHse7ST6tJVXO3E/W9U5s22sZSAfZFvT30Pp3l3u7u8vD1+/Xb59+0Wv+n29XJ6eXy5PT/9z+fHj18vjj8fLjx8/pCU9LMvsdw+4d7s2seK/M9i2RTZWX0HZuHntzspxIVe3G0MCfYFE/KcO9njeK2NeUjfQnwh/E8NbOiGrKgeLgx2sQHTlkDqwNhYcDiIqyTw/W5k0OgCco1Br9g/RHd6tlRHvwLZuD6TQ2OCaaECXuqB+U+ToIgWp9jsuOWmYbQNud/d63fXo45D5p6cnDesjatUIxV8ebKOmu0UE1B6QbjWgPXOepuz25CyNrrT92bJq/IOsi5XZnoNtAZ3NbcbMhksvkCHA/VoqMERJdBRIIayphHPd/uVyIzdIZoeUHeaolBPrwL9XrJ8BPv5dU7Z4KGrvb0WH43yKvHcw2zulfeb7lUEbvgPnLJ1p75rfbI3pprH3PK8ePRYEgmFhCDsM5N7SwdvPHasKU4XsfNjlMExj0HKYJwDWiiHdzf975kzHRRLRViSxYvkUJwqDt54TZrWi8oetySTHKm2Wa/PCy2Shd9hYEkIysD0qW+i8E9hmnfg6uCMKx8l/x3hXawZZ5GoVyhpF5EazRwxIOIOo/Xt+eVadzgqcDcImlerVlFvcsMWVVXKe6RFs5wM2Vf465svzGq8ITXZyjVvSZjIP5g1rGOurrLaye8Po4Bs7FDnW8su43vf+8vXrw+Vvv/zL5Ze//U1At7J6l8vj039ffvvtvy6//vrr5bfv3y/PT08RtqWcbV73laLv5g0Vf7AvwMrg4CeewfjCxGxA/sZJGfN2c3sraVMDgA6A9fDtQUDV4+PjTsWY3BOL6wY7myyWJbBUGGsCxSzvC2ZbVpVL1sUEaRrFdh9Y/4zlPQKlY5UoHwMj/MkMjffXi3O6Q6ecqhE2qIDtiKHJvo+DpT17zvEABdoBTwSMi4NBJWpc3365fLm9u9zf319++eWXy8PDgxyOHHL//ft3GakQEYs/uDp89pMlBrkyDbTaA2m7OydgP5RxW44M2NJBAugaaGoZ1k1Vup5pQAocbCKD7STDi3nBmrW6bYvuahTC0jXMPr28qIMl+hfpW3ZAcnzOt6XWggcJzxDYbkthNZ0f1bmG/lQ8H1EUgOQOL3Ezt5e7dGstcq8RJX1+frKUF0p7oQMeFXox6pA+ePGJpDFFTm7vvsq8ydXuQzb+7yf/C9HhTGMByw/P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8" name="Picture 10" descr="https://mlsvc01-prod.s3.amazonaws.com/f7d3eda2501/75642b30-6427-43ca-a1f0-e8687b44442e.png?ver=2016-11-16T17:50:28+0000"/>
          <p:cNvPicPr>
            <a:picLocks noChangeAspect="1" noChangeArrowheads="1"/>
          </p:cNvPicPr>
          <p:nvPr/>
        </p:nvPicPr>
        <p:blipFill>
          <a:blip r:embed="rId4"/>
          <a:srcRect/>
          <a:stretch>
            <a:fillRect/>
          </a:stretch>
        </p:blipFill>
        <p:spPr bwMode="auto">
          <a:xfrm>
            <a:off x="2064114" y="933733"/>
            <a:ext cx="5361617" cy="5361617"/>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219700" y="6381750"/>
            <a:ext cx="3924300" cy="476250"/>
          </a:xfrm>
        </p:spPr>
        <p:txBody>
          <a:bodyPr/>
          <a:lstStyle/>
          <a:p>
            <a:pPr>
              <a:defRPr/>
            </a:pPr>
            <a:r>
              <a:rPr lang="en-US" sz="1200" dirty="0" smtClean="0"/>
              <a:t>Erin Fairchild, MSW &amp; Kate </a:t>
            </a:r>
            <a:r>
              <a:rPr lang="en-US" sz="1200" dirty="0" err="1" smtClean="0"/>
              <a:t>Gigler</a:t>
            </a:r>
            <a:r>
              <a:rPr lang="en-US" sz="1200" dirty="0" smtClean="0"/>
              <a:t>, MSW</a:t>
            </a:r>
            <a:endParaRPr lang="en-US" sz="1200" dirty="0"/>
          </a:p>
        </p:txBody>
      </p:sp>
      <p:sp>
        <p:nvSpPr>
          <p:cNvPr id="5" name="Slide Number Placeholder 4"/>
          <p:cNvSpPr>
            <a:spLocks noGrp="1"/>
          </p:cNvSpPr>
          <p:nvPr>
            <p:ph type="sldNum" sz="quarter" idx="12"/>
          </p:nvPr>
        </p:nvSpPr>
        <p:spPr/>
        <p:txBody>
          <a:bodyPr/>
          <a:lstStyle/>
          <a:p>
            <a:pPr>
              <a:defRPr/>
            </a:pPr>
            <a:fld id="{34DC50F1-211F-4FDA-B597-6073F1019D94}" type="slidenum">
              <a:rPr lang="en-US" smtClean="0"/>
              <a:pPr>
                <a:defRPr/>
              </a:pPr>
              <a:t>63</a:t>
            </a:fld>
            <a:endParaRPr lang="en-US"/>
          </a:p>
        </p:txBody>
      </p:sp>
      <p:graphicFrame>
        <p:nvGraphicFramePr>
          <p:cNvPr id="6" name="Diagram 5"/>
          <p:cNvGraphicFramePr/>
          <p:nvPr/>
        </p:nvGraphicFramePr>
        <p:xfrm>
          <a:off x="294968" y="428624"/>
          <a:ext cx="8849032" cy="5667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7" descr="DOJ_Defending_Childhood_logo_CMYK-1024x398"/>
          <p:cNvPicPr>
            <a:picLocks noChangeAspect="1" noChangeArrowheads="1"/>
          </p:cNvPicPr>
          <p:nvPr/>
        </p:nvPicPr>
        <p:blipFill>
          <a:blip r:embed="rId7"/>
          <a:srcRect/>
          <a:stretch>
            <a:fillRect/>
          </a:stretch>
        </p:blipFill>
        <p:spPr bwMode="auto">
          <a:xfrm>
            <a:off x="861172" y="6381750"/>
            <a:ext cx="1127598" cy="438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3"/>
          <p:cNvSpPr>
            <a:spLocks noGrp="1"/>
          </p:cNvSpPr>
          <p:nvPr>
            <p:ph type="sldNum" sz="quarter" idx="4294967295"/>
          </p:nvPr>
        </p:nvSpPr>
        <p:spPr>
          <a:xfrm>
            <a:off x="7010400" y="6346825"/>
            <a:ext cx="2133600" cy="476250"/>
          </a:xfrm>
          <a:prstGeom prst="rect">
            <a:avLst/>
          </a:prstGeom>
        </p:spPr>
        <p:txBody>
          <a:bodyPr/>
          <a:lstStyle/>
          <a:p>
            <a:pPr algn="r">
              <a:defRPr/>
            </a:pPr>
            <a:fld id="{B1EEA236-E669-4F78-A8DF-622F120D0717}" type="slidenum">
              <a:rPr lang="en-US" sz="1400">
                <a:solidFill>
                  <a:schemeClr val="bg1"/>
                </a:solidFill>
              </a:rPr>
              <a:pPr algn="r">
                <a:defRPr/>
              </a:pPr>
              <a:t>64</a:t>
            </a:fld>
            <a:endParaRPr lang="en-US" sz="1400" dirty="0">
              <a:solidFill>
                <a:schemeClr val="bg1"/>
              </a:solidFill>
            </a:endParaRPr>
          </a:p>
        </p:txBody>
      </p:sp>
      <p:pic>
        <p:nvPicPr>
          <p:cNvPr id="24582" name="Picture 5" descr="DOJ_Defending_Childhood_logo_CMYK-1024x398"/>
          <p:cNvPicPr>
            <a:picLocks noChangeAspect="1" noChangeArrowheads="1"/>
          </p:cNvPicPr>
          <p:nvPr/>
        </p:nvPicPr>
        <p:blipFill>
          <a:blip r:embed="rId3"/>
          <a:srcRect/>
          <a:stretch>
            <a:fillRect/>
          </a:stretch>
        </p:blipFill>
        <p:spPr bwMode="auto">
          <a:xfrm>
            <a:off x="821681" y="6381750"/>
            <a:ext cx="962913" cy="374073"/>
          </a:xfrm>
          <a:prstGeom prst="rect">
            <a:avLst/>
          </a:prstGeom>
          <a:noFill/>
          <a:ln w="9525">
            <a:noFill/>
            <a:miter lim="800000"/>
            <a:headEnd/>
            <a:tailEnd/>
          </a:ln>
        </p:spPr>
      </p:pic>
      <p:sp>
        <p:nvSpPr>
          <p:cNvPr id="10" name="Date Placeholder 3"/>
          <p:cNvSpPr txBox="1">
            <a:spLocks/>
          </p:cNvSpPr>
          <p:nvPr/>
        </p:nvSpPr>
        <p:spPr>
          <a:xfrm>
            <a:off x="5764307" y="6381750"/>
            <a:ext cx="2922494" cy="47625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mn-lt"/>
                <a:ea typeface="+mn-ea"/>
                <a:cs typeface="+mn-cs"/>
              </a:rPr>
              <a:t>Erin Fairchild, MSW &amp; Kate Gigler, MSW</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extBox 6"/>
          <p:cNvSpPr txBox="1"/>
          <p:nvPr/>
        </p:nvSpPr>
        <p:spPr>
          <a:xfrm>
            <a:off x="457200" y="983226"/>
            <a:ext cx="8448675" cy="4832092"/>
          </a:xfrm>
          <a:prstGeom prst="rect">
            <a:avLst/>
          </a:prstGeom>
          <a:noFill/>
        </p:spPr>
        <p:txBody>
          <a:bodyPr wrap="square" rtlCol="0">
            <a:spAutoFit/>
          </a:bodyPr>
          <a:lstStyle/>
          <a:p>
            <a:pPr lvl="0">
              <a:buFont typeface="Arial" pitchFamily="34" charset="0"/>
              <a:buChar char="•"/>
            </a:pPr>
            <a:r>
              <a:rPr lang="en-US" sz="3200" dirty="0" smtClean="0">
                <a:solidFill>
                  <a:schemeClr val="accent3">
                    <a:lumMod val="50000"/>
                  </a:schemeClr>
                </a:solidFill>
              </a:rPr>
              <a:t>Regulate: What are regulation strategies you have seen used in this building? </a:t>
            </a:r>
            <a:endParaRPr lang="en-US" sz="3200" b="1" dirty="0" smtClean="0">
              <a:solidFill>
                <a:schemeClr val="accent3">
                  <a:lumMod val="50000"/>
                </a:schemeClr>
              </a:solidFill>
            </a:endParaRPr>
          </a:p>
          <a:p>
            <a:pPr lvl="0">
              <a:buFont typeface="Arial" pitchFamily="34" charset="0"/>
              <a:buChar char="•"/>
            </a:pPr>
            <a:endParaRPr lang="en-US" sz="1000" dirty="0" smtClean="0">
              <a:solidFill>
                <a:schemeClr val="accent3">
                  <a:lumMod val="50000"/>
                </a:schemeClr>
              </a:solidFill>
            </a:endParaRPr>
          </a:p>
          <a:p>
            <a:pPr lvl="0">
              <a:buFont typeface="Arial" pitchFamily="34" charset="0"/>
              <a:buChar char="•"/>
            </a:pPr>
            <a:r>
              <a:rPr lang="en-US" sz="3200" dirty="0" smtClean="0">
                <a:solidFill>
                  <a:schemeClr val="accent3">
                    <a:lumMod val="50000"/>
                  </a:schemeClr>
                </a:solidFill>
              </a:rPr>
              <a:t>Relate: When you are able to have reflective curiosity about a student, what types of things do you wonder? What are your back pocket ‘scripts’ to help you relate? </a:t>
            </a:r>
            <a:endParaRPr lang="en-US" sz="3200" b="1" dirty="0" smtClean="0">
              <a:solidFill>
                <a:schemeClr val="accent3">
                  <a:lumMod val="50000"/>
                </a:schemeClr>
              </a:solidFill>
            </a:endParaRPr>
          </a:p>
          <a:p>
            <a:pPr lvl="0">
              <a:buFont typeface="Arial" pitchFamily="34" charset="0"/>
              <a:buChar char="•"/>
            </a:pPr>
            <a:endParaRPr lang="en-US" sz="1000" dirty="0" smtClean="0">
              <a:solidFill>
                <a:schemeClr val="accent3">
                  <a:lumMod val="50000"/>
                </a:schemeClr>
              </a:solidFill>
            </a:endParaRPr>
          </a:p>
          <a:p>
            <a:pPr lvl="0">
              <a:buFont typeface="Arial" pitchFamily="34" charset="0"/>
              <a:buChar char="•"/>
            </a:pPr>
            <a:r>
              <a:rPr lang="en-US" sz="3200" dirty="0" smtClean="0">
                <a:solidFill>
                  <a:schemeClr val="accent3">
                    <a:lumMod val="50000"/>
                  </a:schemeClr>
                </a:solidFill>
              </a:rPr>
              <a:t>Reason: How do you collaborate with a student to plan for the next time you will need to regulate? </a:t>
            </a:r>
            <a:endParaRPr lang="en-US" sz="3200" b="1" dirty="0">
              <a:solidFill>
                <a:schemeClr val="accent3">
                  <a:lumMod val="50000"/>
                </a:schemeClr>
              </a:solidFill>
            </a:endParaRPr>
          </a:p>
        </p:txBody>
      </p:sp>
      <p:sp>
        <p:nvSpPr>
          <p:cNvPr id="8" name="Title 1"/>
          <p:cNvSpPr txBox="1">
            <a:spLocks/>
          </p:cNvSpPr>
          <p:nvPr/>
        </p:nvSpPr>
        <p:spPr>
          <a:xfrm>
            <a:off x="457200" y="276226"/>
            <a:ext cx="8448675" cy="824983"/>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Small group prompt: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endParaRPr kumimoji="0" lang="en-US" sz="3200" b="0" i="0" u="none" strike="noStrike" kern="1200" cap="none" spc="0" normalizeH="0" baseline="0" noProof="0" dirty="0">
              <a:ln>
                <a:noFill/>
              </a:ln>
              <a:solidFill>
                <a:schemeClr val="accent3">
                  <a:lumMod val="75000"/>
                </a:schemeClr>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a:xfrm>
            <a:off x="5419165" y="6356350"/>
            <a:ext cx="2841812" cy="476250"/>
          </a:xfrm>
        </p:spPr>
        <p:txBody>
          <a:bodyPr/>
          <a:lstStyle/>
          <a:p>
            <a:pPr algn="r">
              <a:defRPr/>
            </a:pPr>
            <a:r>
              <a:rPr lang="en-US" sz="1000" dirty="0" smtClean="0"/>
              <a:t>Erin Fairchild, MSW &amp; Kate Gigler, MSW</a:t>
            </a:r>
            <a:endParaRPr lang="en-US" sz="1000" dirty="0"/>
          </a:p>
        </p:txBody>
      </p:sp>
      <p:sp>
        <p:nvSpPr>
          <p:cNvPr id="5" name="Slide Number Placeholder 4"/>
          <p:cNvSpPr>
            <a:spLocks noGrp="1"/>
          </p:cNvSpPr>
          <p:nvPr>
            <p:ph type="sldNum" sz="quarter" idx="12"/>
          </p:nvPr>
        </p:nvSpPr>
        <p:spPr/>
        <p:txBody>
          <a:bodyPr/>
          <a:lstStyle/>
          <a:p>
            <a:pPr>
              <a:defRPr/>
            </a:pPr>
            <a:fld id="{34DC50F1-211F-4FDA-B597-6073F1019D94}" type="slidenum">
              <a:rPr lang="en-US" smtClean="0"/>
              <a:pPr>
                <a:defRPr/>
              </a:pPr>
              <a:t>65</a:t>
            </a:fld>
            <a:endParaRPr lang="en-US" dirty="0"/>
          </a:p>
        </p:txBody>
      </p:sp>
      <p:pic>
        <p:nvPicPr>
          <p:cNvPr id="4" name="Picture 5" descr="DOJ_Defending_Childhood_logo_CMYK-1024x398"/>
          <p:cNvPicPr>
            <a:picLocks noChangeAspect="1" noChangeArrowheads="1"/>
          </p:cNvPicPr>
          <p:nvPr/>
        </p:nvPicPr>
        <p:blipFill>
          <a:blip r:embed="rId3"/>
          <a:srcRect/>
          <a:stretch>
            <a:fillRect/>
          </a:stretch>
        </p:blipFill>
        <p:spPr bwMode="auto">
          <a:xfrm>
            <a:off x="881894" y="6408307"/>
            <a:ext cx="991667" cy="385244"/>
          </a:xfrm>
          <a:prstGeom prst="rect">
            <a:avLst/>
          </a:prstGeom>
          <a:noFill/>
          <a:ln w="9525">
            <a:noFill/>
            <a:miter lim="800000"/>
            <a:headEnd/>
            <a:tailEnd/>
          </a:ln>
        </p:spPr>
      </p:pic>
      <p:sp>
        <p:nvSpPr>
          <p:cNvPr id="13" name="Rectangle 12"/>
          <p:cNvSpPr/>
          <p:nvPr/>
        </p:nvSpPr>
        <p:spPr>
          <a:xfrm>
            <a:off x="2847975" y="1757362"/>
            <a:ext cx="1838325" cy="10572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Rectangle 15"/>
          <p:cNvSpPr/>
          <p:nvPr/>
        </p:nvSpPr>
        <p:spPr>
          <a:xfrm>
            <a:off x="771525" y="1738312"/>
            <a:ext cx="1838325" cy="10572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Rectangle 17"/>
          <p:cNvSpPr/>
          <p:nvPr/>
        </p:nvSpPr>
        <p:spPr>
          <a:xfrm>
            <a:off x="4886325" y="1766887"/>
            <a:ext cx="1838325" cy="10572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Rectangle 18"/>
          <p:cNvSpPr/>
          <p:nvPr/>
        </p:nvSpPr>
        <p:spPr>
          <a:xfrm>
            <a:off x="6924675" y="1766887"/>
            <a:ext cx="1838325" cy="10572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ectangle 19"/>
          <p:cNvSpPr/>
          <p:nvPr/>
        </p:nvSpPr>
        <p:spPr>
          <a:xfrm>
            <a:off x="781050" y="2971800"/>
            <a:ext cx="1876425" cy="260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876550" y="2981325"/>
            <a:ext cx="1876425" cy="260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895850" y="3000375"/>
            <a:ext cx="1876425" cy="260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6943725" y="2981325"/>
            <a:ext cx="1876425" cy="260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923925" y="1971675"/>
            <a:ext cx="1590675" cy="553998"/>
          </a:xfrm>
          <a:prstGeom prst="rect">
            <a:avLst/>
          </a:prstGeom>
          <a:noFill/>
        </p:spPr>
        <p:txBody>
          <a:bodyPr wrap="square" rtlCol="0">
            <a:spAutoFit/>
          </a:bodyPr>
          <a:lstStyle/>
          <a:p>
            <a:r>
              <a:rPr lang="en-US" sz="3000" dirty="0" smtClean="0"/>
              <a:t>BODY  </a:t>
            </a:r>
            <a:endParaRPr lang="en-US" sz="3000" dirty="0"/>
          </a:p>
        </p:txBody>
      </p:sp>
      <p:sp>
        <p:nvSpPr>
          <p:cNvPr id="28" name="TextBox 27"/>
          <p:cNvSpPr txBox="1"/>
          <p:nvPr/>
        </p:nvSpPr>
        <p:spPr>
          <a:xfrm>
            <a:off x="2905125" y="1971675"/>
            <a:ext cx="1819275" cy="477054"/>
          </a:xfrm>
          <a:prstGeom prst="rect">
            <a:avLst/>
          </a:prstGeom>
          <a:noFill/>
        </p:spPr>
        <p:txBody>
          <a:bodyPr wrap="square" rtlCol="0">
            <a:spAutoFit/>
          </a:bodyPr>
          <a:lstStyle/>
          <a:p>
            <a:r>
              <a:rPr lang="en-US" sz="2500" dirty="0" smtClean="0"/>
              <a:t>THOUGHT </a:t>
            </a:r>
            <a:endParaRPr lang="en-US" sz="2500" dirty="0"/>
          </a:p>
        </p:txBody>
      </p:sp>
      <p:sp>
        <p:nvSpPr>
          <p:cNvPr id="29" name="TextBox 28"/>
          <p:cNvSpPr txBox="1"/>
          <p:nvPr/>
        </p:nvSpPr>
        <p:spPr>
          <a:xfrm>
            <a:off x="4972050" y="1952625"/>
            <a:ext cx="1733550" cy="477054"/>
          </a:xfrm>
          <a:prstGeom prst="rect">
            <a:avLst/>
          </a:prstGeom>
          <a:noFill/>
        </p:spPr>
        <p:txBody>
          <a:bodyPr wrap="square" rtlCol="0">
            <a:spAutoFit/>
          </a:bodyPr>
          <a:lstStyle/>
          <a:p>
            <a:r>
              <a:rPr lang="en-US" sz="2500" dirty="0" smtClean="0"/>
              <a:t>EMOTION</a:t>
            </a:r>
            <a:r>
              <a:rPr lang="en-US" dirty="0" smtClean="0"/>
              <a:t> </a:t>
            </a:r>
            <a:endParaRPr lang="en-US" dirty="0"/>
          </a:p>
        </p:txBody>
      </p:sp>
      <p:sp>
        <p:nvSpPr>
          <p:cNvPr id="30" name="TextBox 29"/>
          <p:cNvSpPr txBox="1"/>
          <p:nvPr/>
        </p:nvSpPr>
        <p:spPr>
          <a:xfrm>
            <a:off x="7086600" y="1962150"/>
            <a:ext cx="1590675" cy="553998"/>
          </a:xfrm>
          <a:prstGeom prst="rect">
            <a:avLst/>
          </a:prstGeom>
          <a:noFill/>
        </p:spPr>
        <p:txBody>
          <a:bodyPr wrap="square" rtlCol="0">
            <a:spAutoFit/>
          </a:bodyPr>
          <a:lstStyle/>
          <a:p>
            <a:r>
              <a:rPr lang="en-US" sz="3000" dirty="0" smtClean="0"/>
              <a:t>SPIRIT </a:t>
            </a:r>
            <a:endParaRPr lang="en-US" sz="3000" dirty="0"/>
          </a:p>
        </p:txBody>
      </p:sp>
      <p:sp>
        <p:nvSpPr>
          <p:cNvPr id="31" name="TextBox 30"/>
          <p:cNvSpPr txBox="1"/>
          <p:nvPr/>
        </p:nvSpPr>
        <p:spPr>
          <a:xfrm>
            <a:off x="771525" y="304800"/>
            <a:ext cx="7991475" cy="1323439"/>
          </a:xfrm>
          <a:prstGeom prst="rect">
            <a:avLst/>
          </a:prstGeom>
          <a:noFill/>
        </p:spPr>
        <p:txBody>
          <a:bodyPr wrap="square" rtlCol="0">
            <a:spAutoFit/>
          </a:bodyPr>
          <a:lstStyle/>
          <a:p>
            <a:pPr algn="ctr"/>
            <a:r>
              <a:rPr lang="en-US" sz="4000" dirty="0" smtClean="0">
                <a:solidFill>
                  <a:schemeClr val="tx2">
                    <a:lumMod val="75000"/>
                  </a:schemeClr>
                </a:solidFill>
              </a:rPr>
              <a:t>Tracking awareness during today’s session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3"/>
          <p:cNvSpPr>
            <a:spLocks noGrp="1"/>
          </p:cNvSpPr>
          <p:nvPr>
            <p:ph type="sldNum" sz="quarter" idx="4294967295"/>
          </p:nvPr>
        </p:nvSpPr>
        <p:spPr>
          <a:xfrm>
            <a:off x="7010400" y="6346825"/>
            <a:ext cx="2133600" cy="476250"/>
          </a:xfrm>
          <a:prstGeom prst="rect">
            <a:avLst/>
          </a:prstGeom>
        </p:spPr>
        <p:txBody>
          <a:bodyPr/>
          <a:lstStyle/>
          <a:p>
            <a:pPr algn="r">
              <a:defRPr/>
            </a:pPr>
            <a:fld id="{B1EEA236-E669-4F78-A8DF-622F120D0717}" type="slidenum">
              <a:rPr lang="en-US" sz="1400">
                <a:solidFill>
                  <a:schemeClr val="bg1"/>
                </a:solidFill>
              </a:rPr>
              <a:pPr algn="r">
                <a:defRPr/>
              </a:pPr>
              <a:t>7</a:t>
            </a:fld>
            <a:endParaRPr lang="en-US" sz="1400" dirty="0">
              <a:solidFill>
                <a:schemeClr val="bg1"/>
              </a:solidFill>
            </a:endParaRPr>
          </a:p>
        </p:txBody>
      </p:sp>
      <p:sp>
        <p:nvSpPr>
          <p:cNvPr id="3" name="Title 2"/>
          <p:cNvSpPr>
            <a:spLocks noGrp="1"/>
          </p:cNvSpPr>
          <p:nvPr>
            <p:ph type="title" idx="4294967295"/>
          </p:nvPr>
        </p:nvSpPr>
        <p:spPr>
          <a:xfrm>
            <a:off x="0" y="228600"/>
            <a:ext cx="9144000" cy="1139825"/>
          </a:xfrm>
          <a:prstGeom prst="rect">
            <a:avLst/>
          </a:prstGeom>
        </p:spPr>
        <p:txBody>
          <a:bodyPr anchorCtr="0">
            <a:normAutofit/>
          </a:bodyPr>
          <a:lstStyle/>
          <a:p>
            <a:pPr eaLnBrk="1" hangingPunct="1">
              <a:defRPr/>
            </a:pPr>
            <a:r>
              <a:rPr lang="en-US" sz="4000" dirty="0" smtClean="0">
                <a:ea typeface="+mj-ea"/>
              </a:rPr>
              <a:t>Starting with resiliency </a:t>
            </a:r>
            <a:endParaRPr lang="en-US" sz="4000" dirty="0">
              <a:ea typeface="+mj-ea"/>
            </a:endParaRPr>
          </a:p>
        </p:txBody>
      </p:sp>
      <p:pic>
        <p:nvPicPr>
          <p:cNvPr id="24582" name="Picture 5" descr="DOJ_Defending_Childhood_logo_CMYK-1024x398"/>
          <p:cNvPicPr>
            <a:picLocks noChangeAspect="1" noChangeArrowheads="1"/>
          </p:cNvPicPr>
          <p:nvPr/>
        </p:nvPicPr>
        <p:blipFill>
          <a:blip r:embed="rId3"/>
          <a:srcRect/>
          <a:stretch>
            <a:fillRect/>
          </a:stretch>
        </p:blipFill>
        <p:spPr bwMode="auto">
          <a:xfrm>
            <a:off x="821681" y="6381750"/>
            <a:ext cx="962913" cy="374073"/>
          </a:xfrm>
          <a:prstGeom prst="rect">
            <a:avLst/>
          </a:prstGeom>
          <a:noFill/>
          <a:ln w="9525">
            <a:noFill/>
            <a:miter lim="800000"/>
            <a:headEnd/>
            <a:tailEnd/>
          </a:ln>
        </p:spPr>
      </p:pic>
      <p:sp>
        <p:nvSpPr>
          <p:cNvPr id="10" name="Date Placeholder 3"/>
          <p:cNvSpPr txBox="1">
            <a:spLocks/>
          </p:cNvSpPr>
          <p:nvPr/>
        </p:nvSpPr>
        <p:spPr>
          <a:xfrm>
            <a:off x="5764307" y="6381750"/>
            <a:ext cx="2922494" cy="47625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mn-lt"/>
                <a:ea typeface="+mn-ea"/>
                <a:cs typeface="+mn-cs"/>
              </a:rPr>
              <a:t>Erin Fairchild, MSW &amp; Kate Gigler, MSW</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pic>
        <p:nvPicPr>
          <p:cNvPr id="34818" name="Picture 2" descr="http://developingchild.harvard.edu/wp-content/uploads/2015/05/Neglect-video.jpg"/>
          <p:cNvPicPr>
            <a:picLocks noChangeAspect="1" noChangeArrowheads="1"/>
          </p:cNvPicPr>
          <p:nvPr/>
        </p:nvPicPr>
        <p:blipFill>
          <a:blip r:embed="rId4"/>
          <a:srcRect/>
          <a:stretch>
            <a:fillRect/>
          </a:stretch>
        </p:blipFill>
        <p:spPr bwMode="auto">
          <a:xfrm>
            <a:off x="955674" y="1044575"/>
            <a:ext cx="7292975" cy="4526675"/>
          </a:xfrm>
          <a:prstGeom prst="rect">
            <a:avLst/>
          </a:prstGeom>
          <a:noFill/>
        </p:spPr>
      </p:pic>
      <p:sp>
        <p:nvSpPr>
          <p:cNvPr id="7" name="TextBox 6"/>
          <p:cNvSpPr txBox="1"/>
          <p:nvPr/>
        </p:nvSpPr>
        <p:spPr>
          <a:xfrm>
            <a:off x="955674" y="5715000"/>
            <a:ext cx="7105649" cy="369332"/>
          </a:xfrm>
          <a:prstGeom prst="rect">
            <a:avLst/>
          </a:prstGeom>
          <a:noFill/>
        </p:spPr>
        <p:txBody>
          <a:bodyPr wrap="square" rtlCol="0">
            <a:spAutoFit/>
          </a:bodyPr>
          <a:lstStyle/>
          <a:p>
            <a:r>
              <a:rPr lang="en-US" dirty="0" smtClean="0"/>
              <a:t>Related term: protective factors </a:t>
            </a:r>
            <a:endParaRPr lang="en-US"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3"/>
          <p:cNvSpPr>
            <a:spLocks noGrp="1"/>
          </p:cNvSpPr>
          <p:nvPr>
            <p:ph type="sldNum" sz="quarter" idx="4294967295"/>
          </p:nvPr>
        </p:nvSpPr>
        <p:spPr>
          <a:xfrm>
            <a:off x="7010400" y="6346825"/>
            <a:ext cx="2133600" cy="476250"/>
          </a:xfrm>
          <a:prstGeom prst="rect">
            <a:avLst/>
          </a:prstGeom>
        </p:spPr>
        <p:txBody>
          <a:bodyPr/>
          <a:lstStyle/>
          <a:p>
            <a:pPr algn="r">
              <a:defRPr/>
            </a:pPr>
            <a:fld id="{B1EEA236-E669-4F78-A8DF-622F120D0717}" type="slidenum">
              <a:rPr lang="en-US" sz="1400">
                <a:solidFill>
                  <a:schemeClr val="bg1"/>
                </a:solidFill>
              </a:rPr>
              <a:pPr algn="r">
                <a:defRPr/>
              </a:pPr>
              <a:t>8</a:t>
            </a:fld>
            <a:endParaRPr lang="en-US" sz="1400" dirty="0">
              <a:solidFill>
                <a:schemeClr val="bg1"/>
              </a:solidFill>
            </a:endParaRPr>
          </a:p>
        </p:txBody>
      </p:sp>
      <p:pic>
        <p:nvPicPr>
          <p:cNvPr id="24582" name="Picture 5" descr="DOJ_Defending_Childhood_logo_CMYK-1024x398"/>
          <p:cNvPicPr>
            <a:picLocks noChangeAspect="1" noChangeArrowheads="1"/>
          </p:cNvPicPr>
          <p:nvPr/>
        </p:nvPicPr>
        <p:blipFill>
          <a:blip r:embed="rId3"/>
          <a:srcRect/>
          <a:stretch>
            <a:fillRect/>
          </a:stretch>
        </p:blipFill>
        <p:spPr bwMode="auto">
          <a:xfrm>
            <a:off x="821681" y="6381750"/>
            <a:ext cx="962913" cy="374073"/>
          </a:xfrm>
          <a:prstGeom prst="rect">
            <a:avLst/>
          </a:prstGeom>
          <a:noFill/>
          <a:ln w="9525">
            <a:noFill/>
            <a:miter lim="800000"/>
            <a:headEnd/>
            <a:tailEnd/>
          </a:ln>
        </p:spPr>
      </p:pic>
      <p:sp>
        <p:nvSpPr>
          <p:cNvPr id="10" name="Date Placeholder 3"/>
          <p:cNvSpPr txBox="1">
            <a:spLocks/>
          </p:cNvSpPr>
          <p:nvPr/>
        </p:nvSpPr>
        <p:spPr>
          <a:xfrm>
            <a:off x="5764307" y="6381750"/>
            <a:ext cx="2922494" cy="47625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mn-lt"/>
                <a:ea typeface="+mn-ea"/>
                <a:cs typeface="+mn-cs"/>
              </a:rPr>
              <a:t>Erin Fairchild, MSW &amp; Kate Gigler, MSW</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pic>
        <p:nvPicPr>
          <p:cNvPr id="38914" name="Picture 2" descr="http://s3.amazonaws.com/fwvcorp/wp-content/uploads/20160121105327/PromisingFutures_IG_PPT.jpg"/>
          <p:cNvPicPr>
            <a:picLocks noChangeAspect="1" noChangeArrowheads="1"/>
          </p:cNvPicPr>
          <p:nvPr/>
        </p:nvPicPr>
        <p:blipFill>
          <a:blip r:embed="rId4"/>
          <a:srcRect/>
          <a:stretch>
            <a:fillRect/>
          </a:stretch>
        </p:blipFill>
        <p:spPr bwMode="auto">
          <a:xfrm>
            <a:off x="583556" y="88418"/>
            <a:ext cx="7988944" cy="5991708"/>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3"/>
          <p:cNvSpPr>
            <a:spLocks noGrp="1"/>
          </p:cNvSpPr>
          <p:nvPr>
            <p:ph type="sldNum" sz="quarter" idx="4294967295"/>
          </p:nvPr>
        </p:nvSpPr>
        <p:spPr>
          <a:xfrm>
            <a:off x="7010400" y="6346825"/>
            <a:ext cx="2133600" cy="476250"/>
          </a:xfrm>
          <a:prstGeom prst="rect">
            <a:avLst/>
          </a:prstGeom>
        </p:spPr>
        <p:txBody>
          <a:bodyPr/>
          <a:lstStyle/>
          <a:p>
            <a:pPr algn="r">
              <a:defRPr/>
            </a:pPr>
            <a:fld id="{B1EEA236-E669-4F78-A8DF-622F120D0717}" type="slidenum">
              <a:rPr lang="en-US" sz="1400">
                <a:solidFill>
                  <a:schemeClr val="bg1"/>
                </a:solidFill>
              </a:rPr>
              <a:pPr algn="r">
                <a:defRPr/>
              </a:pPr>
              <a:t>9</a:t>
            </a:fld>
            <a:endParaRPr lang="en-US" sz="1400" dirty="0">
              <a:solidFill>
                <a:schemeClr val="bg1"/>
              </a:solidFill>
            </a:endParaRPr>
          </a:p>
        </p:txBody>
      </p:sp>
      <p:sp>
        <p:nvSpPr>
          <p:cNvPr id="3" name="Title 2"/>
          <p:cNvSpPr>
            <a:spLocks noGrp="1"/>
          </p:cNvSpPr>
          <p:nvPr>
            <p:ph type="title" idx="4294967295"/>
          </p:nvPr>
        </p:nvSpPr>
        <p:spPr>
          <a:xfrm>
            <a:off x="0" y="561975"/>
            <a:ext cx="9144000" cy="1139825"/>
          </a:xfrm>
          <a:prstGeom prst="rect">
            <a:avLst/>
          </a:prstGeom>
        </p:spPr>
        <p:txBody>
          <a:bodyPr anchorCtr="0">
            <a:normAutofit/>
          </a:bodyPr>
          <a:lstStyle/>
          <a:p>
            <a:pPr eaLnBrk="1" hangingPunct="1">
              <a:defRPr/>
            </a:pPr>
            <a:r>
              <a:rPr lang="en-US" sz="4000" dirty="0" smtClean="0"/>
              <a:t>An introduction to the concepts: </a:t>
            </a:r>
            <a:endParaRPr lang="en-US" sz="4000" dirty="0">
              <a:ea typeface="+mj-ea"/>
            </a:endParaRPr>
          </a:p>
        </p:txBody>
      </p:sp>
      <p:pic>
        <p:nvPicPr>
          <p:cNvPr id="24582" name="Picture 5" descr="DOJ_Defending_Childhood_logo_CMYK-1024x398"/>
          <p:cNvPicPr>
            <a:picLocks noChangeAspect="1" noChangeArrowheads="1"/>
          </p:cNvPicPr>
          <p:nvPr/>
        </p:nvPicPr>
        <p:blipFill>
          <a:blip r:embed="rId3"/>
          <a:srcRect/>
          <a:stretch>
            <a:fillRect/>
          </a:stretch>
        </p:blipFill>
        <p:spPr bwMode="auto">
          <a:xfrm>
            <a:off x="821681" y="6381750"/>
            <a:ext cx="962913" cy="374073"/>
          </a:xfrm>
          <a:prstGeom prst="rect">
            <a:avLst/>
          </a:prstGeom>
          <a:noFill/>
          <a:ln w="9525">
            <a:noFill/>
            <a:miter lim="800000"/>
            <a:headEnd/>
            <a:tailEnd/>
          </a:ln>
        </p:spPr>
      </p:pic>
      <p:sp>
        <p:nvSpPr>
          <p:cNvPr id="10" name="Date Placeholder 3"/>
          <p:cNvSpPr txBox="1">
            <a:spLocks/>
          </p:cNvSpPr>
          <p:nvPr/>
        </p:nvSpPr>
        <p:spPr>
          <a:xfrm>
            <a:off x="5764307" y="6381750"/>
            <a:ext cx="2922494" cy="47625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mn-lt"/>
                <a:ea typeface="+mn-ea"/>
                <a:cs typeface="+mn-cs"/>
              </a:rPr>
              <a:t>Erin Fairchild, MSW &amp; Kate Gigler, MSW</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5124" name="AutoShape 4" descr="Image result for student alliance project momentum allian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6" name="AutoShape 6" descr="Image result for student alliance project momentum allian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0530" name="AutoShape 2" descr="Image result for kpjr films resilien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0532" name="AutoShape 4" descr="Image result for kpjr films resilien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0534" name="AutoShape 6" descr="Image result for kpjr films resilien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0536" name="AutoShape 8" descr="http://www.acesconnection.com/g/sacramento-county-ca-aces-connection/fileSendAction/fcType/0/fcOid/438296293975052225/primaryPicture/true/fodoid/438296293975053657/imageType/LARGE/inlineImage/true/resilience%20KPJR.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0538" name="Picture 10" descr="Image result for kpjr films resilience"/>
          <p:cNvPicPr>
            <a:picLocks noChangeAspect="1" noChangeArrowheads="1"/>
          </p:cNvPicPr>
          <p:nvPr/>
        </p:nvPicPr>
        <p:blipFill>
          <a:blip r:embed="rId4"/>
          <a:srcRect/>
          <a:stretch>
            <a:fillRect/>
          </a:stretch>
        </p:blipFill>
        <p:spPr bwMode="auto">
          <a:xfrm>
            <a:off x="1290773" y="1476321"/>
            <a:ext cx="6849533" cy="3852863"/>
          </a:xfrm>
          <a:prstGeom prst="rect">
            <a:avLst/>
          </a:prstGeom>
          <a:noFill/>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Multco_Theme">
  <a:themeElements>
    <a:clrScheme name="Custom 1">
      <a:dk1>
        <a:sysClr val="windowText" lastClr="000000"/>
      </a:dk1>
      <a:lt1>
        <a:sysClr val="window" lastClr="FFFFFF"/>
      </a:lt1>
      <a:dk2>
        <a:srgbClr val="1F497D"/>
      </a:dk2>
      <a:lt2>
        <a:srgbClr val="EEECE1"/>
      </a:lt2>
      <a:accent1>
        <a:srgbClr val="346094"/>
      </a:accent1>
      <a:accent2>
        <a:srgbClr val="D89F39"/>
      </a:accent2>
      <a:accent3>
        <a:srgbClr val="9BBB59"/>
      </a:accent3>
      <a:accent4>
        <a:srgbClr val="8064A2"/>
      </a:accent4>
      <a:accent5>
        <a:srgbClr val="4BACC6"/>
      </a:accent5>
      <a:accent6>
        <a:srgbClr val="999999"/>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9646</TotalTime>
  <Words>2420</Words>
  <Application>Microsoft Office PowerPoint</Application>
  <PresentationFormat>On-screen Show (4:3)</PresentationFormat>
  <Paragraphs>500</Paragraphs>
  <Slides>65</Slides>
  <Notes>51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ＭＳ Ｐゴシック</vt:lpstr>
      <vt:lpstr>Aharoni</vt:lpstr>
      <vt:lpstr>Arial</vt:lpstr>
      <vt:lpstr>Calibri</vt:lpstr>
      <vt:lpstr>Helvetica Neue</vt:lpstr>
      <vt:lpstr>Wingdings</vt:lpstr>
      <vt:lpstr>Multco_Theme</vt:lpstr>
      <vt:lpstr>PowerPoint Presentation</vt:lpstr>
      <vt:lpstr>Agenda</vt:lpstr>
      <vt:lpstr>Trauma and resiliency frameworks</vt:lpstr>
      <vt:lpstr>PowerPoint Presentation</vt:lpstr>
      <vt:lpstr>Trauma sensitive meetings</vt:lpstr>
      <vt:lpstr>In this session, we will: </vt:lpstr>
      <vt:lpstr>Starting with resiliency </vt:lpstr>
      <vt:lpstr>PowerPoint Presentation</vt:lpstr>
      <vt:lpstr>An introduction to the concepts: </vt:lpstr>
      <vt:lpstr>PowerPoint Presentation</vt:lpstr>
      <vt:lpstr>Types of Trauma </vt:lpstr>
      <vt:lpstr>PowerPoint Presentation</vt:lpstr>
      <vt:lpstr>Self Regulation </vt:lpstr>
      <vt:lpstr>PowerPoint Presentation</vt:lpstr>
      <vt:lpstr>PowerPoint Presentation</vt:lpstr>
      <vt:lpstr>PowerPoint Presentation</vt:lpstr>
      <vt:lpstr>Rewiring for Growth: the impact of trauma on the developing brain </vt:lpstr>
      <vt:lpstr>PowerPoint Presentation</vt:lpstr>
      <vt:lpstr>In this session, we will: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Race, Gender and Intersecting  Systems of Oppression </vt:lpstr>
      <vt:lpstr>PowerPoint Presentation</vt:lpstr>
      <vt:lpstr>In this session, we will: </vt:lpstr>
      <vt:lpstr>Above and below  the line identities </vt:lpstr>
      <vt:lpstr>Intersectionality </vt:lpstr>
      <vt:lpstr>Cost of Caring: risk and protective factors for vicarious trauma </vt:lpstr>
      <vt:lpstr>In this session, we will: </vt:lpstr>
      <vt:lpstr>PowerPoint Presentation</vt:lpstr>
      <vt:lpstr>Zones of professional resilience </vt:lpstr>
      <vt:lpstr>Pair/share prompts: </vt:lpstr>
      <vt:lpstr>PowerPoint Presentation</vt:lpstr>
      <vt:lpstr>Pair/share prompts: </vt:lpstr>
      <vt:lpstr>PowerPoint Presentation</vt:lpstr>
      <vt:lpstr>Pair/share prompts: </vt:lpstr>
      <vt:lpstr>It’s not just about taking a bubble bath. </vt:lpstr>
      <vt:lpstr>PowerPoint Presentation</vt:lpstr>
      <vt:lpstr>Hot Spot examples from us:       </vt:lpstr>
      <vt:lpstr>Pair/share prompts: </vt:lpstr>
      <vt:lpstr>PowerPoint Presentation</vt:lpstr>
      <vt:lpstr>PowerPoint Presentation</vt:lpstr>
      <vt:lpstr>Trauma Sensitive  Behavior Response</vt:lpstr>
      <vt:lpstr>PowerPoint Presentation</vt:lpstr>
      <vt:lpstr>In this session we will: </vt:lpstr>
      <vt:lpstr>Bringing it back to neuroscience:</vt:lpstr>
      <vt:lpstr>PowerPoint Presentation</vt:lpstr>
      <vt:lpstr>How does it overlay? </vt:lpstr>
      <vt:lpstr>PowerPoint Presentation</vt:lpstr>
      <vt:lpstr>Pair/Share prompt:  How do you make your settings ‘safe’  for students and families? </vt:lpstr>
      <vt:lpstr>Parallel Process:  every strategy used with by a staff with a student will also ideally be in practice among staff and between staff and leadership.  </vt:lpstr>
      <vt:lpstr>PowerPoint Presentation</vt:lpstr>
      <vt:lpstr>PowerPoint Presentation</vt:lpstr>
      <vt:lpstr>What is regulation? </vt:lpstr>
      <vt:lpstr>Regulate</vt:lpstr>
      <vt:lpstr>PowerPoint Presentation</vt:lpstr>
      <vt:lpstr>Relate:  sample script</vt:lpstr>
      <vt:lpstr>PowerPoint Presentation</vt:lpstr>
      <vt:lpstr>PowerPoint Presentation</vt:lpstr>
      <vt:lpstr>PowerPoint Presentation</vt:lpstr>
      <vt:lpstr>PowerPoint Presentation</vt:lpstr>
    </vt:vector>
  </TitlesOfParts>
  <Company>Multnomah County IT Enterprise Application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Meaningful Title</dc:title>
  <dc:creator>Patti  Hill</dc:creator>
  <cp:lastModifiedBy>GIGLER Kate</cp:lastModifiedBy>
  <cp:revision>165</cp:revision>
  <dcterms:created xsi:type="dcterms:W3CDTF">2013-09-20T17:47:59Z</dcterms:created>
  <dcterms:modified xsi:type="dcterms:W3CDTF">2018-02-26T20:33:04Z</dcterms:modified>
</cp:coreProperties>
</file>